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6" r:id="rId3"/>
    <p:sldId id="375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7" r:id="rId13"/>
    <p:sldId id="388" r:id="rId14"/>
    <p:sldId id="3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11AFC-28F5-4175-917A-3ACB7B4B13B3}" v="189" dt="2022-02-10T17:26:55.127"/>
    <p1510:client id="{EB4BBAEA-D3E8-4218-B037-2317F270632D}" v="433" dt="2022-02-10T17:36:50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EB4BBAEA-D3E8-4218-B037-2317F270632D}"/>
    <pc:docChg chg="undo redo custSel addSld modSld">
      <pc:chgData name="Jonathan Mah" userId="5261b2f2f3e51194" providerId="LiveId" clId="{EB4BBAEA-D3E8-4218-B037-2317F270632D}" dt="2022-02-10T17:36:50.883" v="432" actId="20577"/>
      <pc:docMkLst>
        <pc:docMk/>
      </pc:docMkLst>
      <pc:sldChg chg="modSp mod">
        <pc:chgData name="Jonathan Mah" userId="5261b2f2f3e51194" providerId="LiveId" clId="{EB4BBAEA-D3E8-4218-B037-2317F270632D}" dt="2022-02-10T17:02:43.885" v="3" actId="20577"/>
        <pc:sldMkLst>
          <pc:docMk/>
          <pc:sldMk cId="1442538198" sldId="256"/>
        </pc:sldMkLst>
        <pc:spChg chg="mod">
          <ac:chgData name="Jonathan Mah" userId="5261b2f2f3e51194" providerId="LiveId" clId="{EB4BBAEA-D3E8-4218-B037-2317F270632D}" dt="2022-02-10T17:02:43.885" v="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addSp modSp mod">
        <pc:chgData name="Jonathan Mah" userId="5261b2f2f3e51194" providerId="LiveId" clId="{EB4BBAEA-D3E8-4218-B037-2317F270632D}" dt="2022-02-10T17:18:59.166" v="301" actId="2162"/>
        <pc:sldMkLst>
          <pc:docMk/>
          <pc:sldMk cId="2977728054" sldId="366"/>
        </pc:sldMkLst>
        <pc:spChg chg="mod">
          <ac:chgData name="Jonathan Mah" userId="5261b2f2f3e51194" providerId="LiveId" clId="{EB4BBAEA-D3E8-4218-B037-2317F270632D}" dt="2022-02-10T17:18:22.916" v="263" actId="20577"/>
          <ac:spMkLst>
            <pc:docMk/>
            <pc:sldMk cId="2977728054" sldId="366"/>
            <ac:spMk id="3" creationId="{0185D601-86C1-40AA-B68A-90906EDD42C9}"/>
          </ac:spMkLst>
        </pc:spChg>
        <pc:graphicFrameChg chg="add mod modGraphic">
          <ac:chgData name="Jonathan Mah" userId="5261b2f2f3e51194" providerId="LiveId" clId="{EB4BBAEA-D3E8-4218-B037-2317F270632D}" dt="2022-02-10T17:18:59.166" v="301" actId="2162"/>
          <ac:graphicFrameMkLst>
            <pc:docMk/>
            <pc:sldMk cId="2977728054" sldId="366"/>
            <ac:graphicFrameMk id="4" creationId="{74FAB1AC-C825-45A6-B015-3D04B5A3DB9F}"/>
          </ac:graphicFrameMkLst>
        </pc:graphicFrameChg>
      </pc:sldChg>
      <pc:sldChg chg="addSp mod">
        <pc:chgData name="Jonathan Mah" userId="5261b2f2f3e51194" providerId="LiveId" clId="{EB4BBAEA-D3E8-4218-B037-2317F270632D}" dt="2022-02-10T17:07:51.082" v="10" actId="9405"/>
        <pc:sldMkLst>
          <pc:docMk/>
          <pc:sldMk cId="1283892508" sldId="375"/>
        </pc:sldMkLst>
        <pc:inkChg chg="add">
          <ac:chgData name="Jonathan Mah" userId="5261b2f2f3e51194" providerId="LiveId" clId="{EB4BBAEA-D3E8-4218-B037-2317F270632D}" dt="2022-02-10T17:07:20.574" v="4" actId="9405"/>
          <ac:inkMkLst>
            <pc:docMk/>
            <pc:sldMk cId="1283892508" sldId="375"/>
            <ac:inkMk id="2" creationId="{2D3388E8-9A1F-4616-8396-8C0621024DBC}"/>
          </ac:inkMkLst>
        </pc:inkChg>
        <pc:inkChg chg="add">
          <ac:chgData name="Jonathan Mah" userId="5261b2f2f3e51194" providerId="LiveId" clId="{EB4BBAEA-D3E8-4218-B037-2317F270632D}" dt="2022-02-10T17:07:22.286" v="5" actId="9405"/>
          <ac:inkMkLst>
            <pc:docMk/>
            <pc:sldMk cId="1283892508" sldId="375"/>
            <ac:inkMk id="5" creationId="{ECF8497C-A98C-4DBC-A23A-BADABF262C62}"/>
          </ac:inkMkLst>
        </pc:inkChg>
        <pc:inkChg chg="add">
          <ac:chgData name="Jonathan Mah" userId="5261b2f2f3e51194" providerId="LiveId" clId="{EB4BBAEA-D3E8-4218-B037-2317F270632D}" dt="2022-02-10T17:07:24.745" v="6" actId="9405"/>
          <ac:inkMkLst>
            <pc:docMk/>
            <pc:sldMk cId="1283892508" sldId="375"/>
            <ac:inkMk id="6" creationId="{7A0C34CE-57B8-47A1-9161-961D81373D93}"/>
          </ac:inkMkLst>
        </pc:inkChg>
        <pc:inkChg chg="add">
          <ac:chgData name="Jonathan Mah" userId="5261b2f2f3e51194" providerId="LiveId" clId="{EB4BBAEA-D3E8-4218-B037-2317F270632D}" dt="2022-02-10T17:07:26.208" v="7" actId="9405"/>
          <ac:inkMkLst>
            <pc:docMk/>
            <pc:sldMk cId="1283892508" sldId="375"/>
            <ac:inkMk id="8" creationId="{C223D451-78D3-468D-85E9-168A2E5A636C}"/>
          </ac:inkMkLst>
        </pc:inkChg>
        <pc:inkChg chg="add">
          <ac:chgData name="Jonathan Mah" userId="5261b2f2f3e51194" providerId="LiveId" clId="{EB4BBAEA-D3E8-4218-B037-2317F270632D}" dt="2022-02-10T17:07:28.578" v="8" actId="9405"/>
          <ac:inkMkLst>
            <pc:docMk/>
            <pc:sldMk cId="1283892508" sldId="375"/>
            <ac:inkMk id="9" creationId="{E57AA504-D015-4D34-82F6-36CECA58DABC}"/>
          </ac:inkMkLst>
        </pc:inkChg>
        <pc:inkChg chg="add">
          <ac:chgData name="Jonathan Mah" userId="5261b2f2f3e51194" providerId="LiveId" clId="{EB4BBAEA-D3E8-4218-B037-2317F270632D}" dt="2022-02-10T17:07:31.420" v="9" actId="9405"/>
          <ac:inkMkLst>
            <pc:docMk/>
            <pc:sldMk cId="1283892508" sldId="375"/>
            <ac:inkMk id="10" creationId="{CC236FDE-D0B2-4615-B4AB-2917B25150EA}"/>
          </ac:inkMkLst>
        </pc:inkChg>
        <pc:inkChg chg="add">
          <ac:chgData name="Jonathan Mah" userId="5261b2f2f3e51194" providerId="LiveId" clId="{EB4BBAEA-D3E8-4218-B037-2317F270632D}" dt="2022-02-10T17:07:51.082" v="10" actId="9405"/>
          <ac:inkMkLst>
            <pc:docMk/>
            <pc:sldMk cId="1283892508" sldId="375"/>
            <ac:inkMk id="11" creationId="{17E11395-C095-44BE-90A9-ED5DE746E749}"/>
          </ac:inkMkLst>
        </pc:inkChg>
      </pc:sldChg>
      <pc:sldChg chg="addSp modSp mod">
        <pc:chgData name="Jonathan Mah" userId="5261b2f2f3e51194" providerId="LiveId" clId="{EB4BBAEA-D3E8-4218-B037-2317F270632D}" dt="2022-02-10T17:08:04.342" v="21"/>
        <pc:sldMkLst>
          <pc:docMk/>
          <pc:sldMk cId="1426427197" sldId="387"/>
        </pc:sldMkLst>
        <pc:grpChg chg="mod">
          <ac:chgData name="Jonathan Mah" userId="5261b2f2f3e51194" providerId="LiveId" clId="{EB4BBAEA-D3E8-4218-B037-2317F270632D}" dt="2022-02-10T17:08:04.342" v="21"/>
          <ac:grpSpMkLst>
            <pc:docMk/>
            <pc:sldMk cId="1426427197" sldId="387"/>
            <ac:grpSpMk id="14" creationId="{D13EB473-620D-4E89-B21B-4A6A64C68E05}"/>
          </ac:grpSpMkLst>
        </pc:grpChg>
        <pc:grpChg chg="mod">
          <ac:chgData name="Jonathan Mah" userId="5261b2f2f3e51194" providerId="LiveId" clId="{EB4BBAEA-D3E8-4218-B037-2317F270632D}" dt="2022-02-10T17:08:04.342" v="21"/>
          <ac:grpSpMkLst>
            <pc:docMk/>
            <pc:sldMk cId="1426427197" sldId="387"/>
            <ac:grpSpMk id="15" creationId="{9BC98BBD-C52A-4231-B101-7836024A3E0A}"/>
          </ac:grpSpMkLst>
        </pc:grpChg>
        <pc:inkChg chg="add">
          <ac:chgData name="Jonathan Mah" userId="5261b2f2f3e51194" providerId="LiveId" clId="{EB4BBAEA-D3E8-4218-B037-2317F270632D}" dt="2022-02-10T17:07:59.014" v="11" actId="9405"/>
          <ac:inkMkLst>
            <pc:docMk/>
            <pc:sldMk cId="1426427197" sldId="387"/>
            <ac:inkMk id="4" creationId="{F15B96D3-1015-4E8F-834E-049664E770E7}"/>
          </ac:inkMkLst>
        </pc:inkChg>
        <pc:inkChg chg="add">
          <ac:chgData name="Jonathan Mah" userId="5261b2f2f3e51194" providerId="LiveId" clId="{EB4BBAEA-D3E8-4218-B037-2317F270632D}" dt="2022-02-10T17:08:00.210" v="12" actId="9405"/>
          <ac:inkMkLst>
            <pc:docMk/>
            <pc:sldMk cId="1426427197" sldId="387"/>
            <ac:inkMk id="5" creationId="{0A2BBD1C-8B61-4969-892B-4F292BB9C4E7}"/>
          </ac:inkMkLst>
        </pc:inkChg>
        <pc:inkChg chg="add">
          <ac:chgData name="Jonathan Mah" userId="5261b2f2f3e51194" providerId="LiveId" clId="{EB4BBAEA-D3E8-4218-B037-2317F270632D}" dt="2022-02-10T17:08:00.774" v="13" actId="9405"/>
          <ac:inkMkLst>
            <pc:docMk/>
            <pc:sldMk cId="1426427197" sldId="387"/>
            <ac:inkMk id="6" creationId="{18EEEBAF-1CD0-49E5-A921-77610A81A65B}"/>
          </ac:inkMkLst>
        </pc:inkChg>
        <pc:inkChg chg="add">
          <ac:chgData name="Jonathan Mah" userId="5261b2f2f3e51194" providerId="LiveId" clId="{EB4BBAEA-D3E8-4218-B037-2317F270632D}" dt="2022-02-10T17:08:01.106" v="14" actId="9405"/>
          <ac:inkMkLst>
            <pc:docMk/>
            <pc:sldMk cId="1426427197" sldId="387"/>
            <ac:inkMk id="7" creationId="{E5B89678-E903-4F7C-8D95-3B57F8E11F61}"/>
          </ac:inkMkLst>
        </pc:inkChg>
        <pc:inkChg chg="add mod">
          <ac:chgData name="Jonathan Mah" userId="5261b2f2f3e51194" providerId="LiveId" clId="{EB4BBAEA-D3E8-4218-B037-2317F270632D}" dt="2022-02-10T17:08:04.342" v="21"/>
          <ac:inkMkLst>
            <pc:docMk/>
            <pc:sldMk cId="1426427197" sldId="387"/>
            <ac:inkMk id="8" creationId="{AAD3A5EA-EDC4-4D92-8085-316DE5F3A24E}"/>
          </ac:inkMkLst>
        </pc:inkChg>
        <pc:inkChg chg="add mod">
          <ac:chgData name="Jonathan Mah" userId="5261b2f2f3e51194" providerId="LiveId" clId="{EB4BBAEA-D3E8-4218-B037-2317F270632D}" dt="2022-02-10T17:08:04.342" v="21"/>
          <ac:inkMkLst>
            <pc:docMk/>
            <pc:sldMk cId="1426427197" sldId="387"/>
            <ac:inkMk id="9" creationId="{719978F7-D06C-4E8E-B2CE-95533AF52087}"/>
          </ac:inkMkLst>
        </pc:inkChg>
        <pc:inkChg chg="add mod">
          <ac:chgData name="Jonathan Mah" userId="5261b2f2f3e51194" providerId="LiveId" clId="{EB4BBAEA-D3E8-4218-B037-2317F270632D}" dt="2022-02-10T17:08:04.342" v="21"/>
          <ac:inkMkLst>
            <pc:docMk/>
            <pc:sldMk cId="1426427197" sldId="387"/>
            <ac:inkMk id="10" creationId="{9C202041-0AD6-4654-819B-72228398C8EB}"/>
          </ac:inkMkLst>
        </pc:inkChg>
        <pc:inkChg chg="add">
          <ac:chgData name="Jonathan Mah" userId="5261b2f2f3e51194" providerId="LiveId" clId="{EB4BBAEA-D3E8-4218-B037-2317F270632D}" dt="2022-02-10T17:08:02.507" v="18" actId="9405"/>
          <ac:inkMkLst>
            <pc:docMk/>
            <pc:sldMk cId="1426427197" sldId="387"/>
            <ac:inkMk id="11" creationId="{18B1A2E0-8698-499F-8476-3156301BD397}"/>
          </ac:inkMkLst>
        </pc:inkChg>
        <pc:inkChg chg="add mod">
          <ac:chgData name="Jonathan Mah" userId="5261b2f2f3e51194" providerId="LiveId" clId="{EB4BBAEA-D3E8-4218-B037-2317F270632D}" dt="2022-02-10T17:08:04.342" v="21"/>
          <ac:inkMkLst>
            <pc:docMk/>
            <pc:sldMk cId="1426427197" sldId="387"/>
            <ac:inkMk id="12" creationId="{50203773-27ED-490F-8F2D-925E1078B05F}"/>
          </ac:inkMkLst>
        </pc:inkChg>
        <pc:inkChg chg="add mod">
          <ac:chgData name="Jonathan Mah" userId="5261b2f2f3e51194" providerId="LiveId" clId="{EB4BBAEA-D3E8-4218-B037-2317F270632D}" dt="2022-02-10T17:08:04.342" v="21"/>
          <ac:inkMkLst>
            <pc:docMk/>
            <pc:sldMk cId="1426427197" sldId="387"/>
            <ac:inkMk id="13" creationId="{EE206CD0-821B-42F5-B680-1ED5F88144C0}"/>
          </ac:inkMkLst>
        </pc:inkChg>
      </pc:sldChg>
      <pc:sldChg chg="modSp add mod">
        <pc:chgData name="Jonathan Mah" userId="5261b2f2f3e51194" providerId="LiveId" clId="{EB4BBAEA-D3E8-4218-B037-2317F270632D}" dt="2022-02-10T17:36:50.883" v="432" actId="20577"/>
        <pc:sldMkLst>
          <pc:docMk/>
          <pc:sldMk cId="1237732583" sldId="389"/>
        </pc:sldMkLst>
        <pc:spChg chg="mod">
          <ac:chgData name="Jonathan Mah" userId="5261b2f2f3e51194" providerId="LiveId" clId="{EB4BBAEA-D3E8-4218-B037-2317F270632D}" dt="2022-02-10T17:36:50.883" v="432" actId="20577"/>
          <ac:spMkLst>
            <pc:docMk/>
            <pc:sldMk cId="1237732583" sldId="389"/>
            <ac:spMk id="3" creationId="{AADD84A0-4056-4C50-9D26-2BA6AE9D454C}"/>
          </ac:spMkLst>
        </pc:spChg>
      </pc:sldChg>
    </pc:docChg>
  </pc:docChgLst>
  <pc:docChgLst>
    <pc:chgData name="Jonathan Mah" userId="5261b2f2f3e51194" providerId="LiveId" clId="{73311AFC-28F5-4175-917A-3ACB7B4B13B3}"/>
    <pc:docChg chg="undo custSel addSld delSld modSld modSection">
      <pc:chgData name="Jonathan Mah" userId="5261b2f2f3e51194" providerId="LiveId" clId="{73311AFC-28F5-4175-917A-3ACB7B4B13B3}" dt="2022-02-10T17:26:55.127" v="249" actId="20577"/>
      <pc:docMkLst>
        <pc:docMk/>
      </pc:docMkLst>
      <pc:sldChg chg="modSp mod">
        <pc:chgData name="Jonathan Mah" userId="5261b2f2f3e51194" providerId="LiveId" clId="{73311AFC-28F5-4175-917A-3ACB7B4B13B3}" dt="2022-02-10T17:20:22.459" v="135" actId="20577"/>
        <pc:sldMkLst>
          <pc:docMk/>
          <pc:sldMk cId="2977728054" sldId="366"/>
        </pc:sldMkLst>
        <pc:spChg chg="mod">
          <ac:chgData name="Jonathan Mah" userId="5261b2f2f3e51194" providerId="LiveId" clId="{73311AFC-28F5-4175-917A-3ACB7B4B13B3}" dt="2022-02-10T16:54:48.999" v="42" actId="15"/>
          <ac:spMkLst>
            <pc:docMk/>
            <pc:sldMk cId="2977728054" sldId="366"/>
            <ac:spMk id="3" creationId="{0185D601-86C1-40AA-B68A-90906EDD42C9}"/>
          </ac:spMkLst>
        </pc:spChg>
        <pc:graphicFrameChg chg="mod modGraphic">
          <ac:chgData name="Jonathan Mah" userId="5261b2f2f3e51194" providerId="LiveId" clId="{73311AFC-28F5-4175-917A-3ACB7B4B13B3}" dt="2022-02-10T17:20:22.459" v="135" actId="20577"/>
          <ac:graphicFrameMkLst>
            <pc:docMk/>
            <pc:sldMk cId="2977728054" sldId="366"/>
            <ac:graphicFrameMk id="4" creationId="{74FAB1AC-C825-45A6-B015-3D04B5A3DB9F}"/>
          </ac:graphicFrameMkLst>
        </pc:graphicFrameChg>
      </pc:sldChg>
      <pc:sldChg chg="addSp delSp modSp mod">
        <pc:chgData name="Jonathan Mah" userId="5261b2f2f3e51194" providerId="LiveId" clId="{73311AFC-28F5-4175-917A-3ACB7B4B13B3}" dt="2022-02-10T16:59:57.442" v="55" actId="14100"/>
        <pc:sldMkLst>
          <pc:docMk/>
          <pc:sldMk cId="1283892508" sldId="375"/>
        </pc:sldMkLst>
        <pc:picChg chg="del">
          <ac:chgData name="Jonathan Mah" userId="5261b2f2f3e51194" providerId="LiveId" clId="{73311AFC-28F5-4175-917A-3ACB7B4B13B3}" dt="2022-02-10T16:59:50.620" v="51" actId="478"/>
          <ac:picMkLst>
            <pc:docMk/>
            <pc:sldMk cId="1283892508" sldId="375"/>
            <ac:picMk id="5" creationId="{35343367-7995-4BDE-AA87-E8BA6C7347B9}"/>
          </ac:picMkLst>
        </pc:picChg>
        <pc:picChg chg="add mod">
          <ac:chgData name="Jonathan Mah" userId="5261b2f2f3e51194" providerId="LiveId" clId="{73311AFC-28F5-4175-917A-3ACB7B4B13B3}" dt="2022-02-10T16:59:57.442" v="55" actId="14100"/>
          <ac:picMkLst>
            <pc:docMk/>
            <pc:sldMk cId="1283892508" sldId="375"/>
            <ac:picMk id="7" creationId="{C57C5786-37B2-44BE-9C72-289570A696C4}"/>
          </ac:picMkLst>
        </pc:picChg>
      </pc:sldChg>
      <pc:sldChg chg="addSp delSp modSp mod">
        <pc:chgData name="Jonathan Mah" userId="5261b2f2f3e51194" providerId="LiveId" clId="{73311AFC-28F5-4175-917A-3ACB7B4B13B3}" dt="2022-02-10T17:01:08.923" v="60" actId="14100"/>
        <pc:sldMkLst>
          <pc:docMk/>
          <pc:sldMk cId="347133211" sldId="377"/>
        </pc:sldMkLst>
        <pc:picChg chg="del">
          <ac:chgData name="Jonathan Mah" userId="5261b2f2f3e51194" providerId="LiveId" clId="{73311AFC-28F5-4175-917A-3ACB7B4B13B3}" dt="2022-02-10T17:00:59.947" v="56" actId="478"/>
          <ac:picMkLst>
            <pc:docMk/>
            <pc:sldMk cId="347133211" sldId="377"/>
            <ac:picMk id="5" creationId="{6C55F24A-12EA-47D1-A1C4-23C917358823}"/>
          </ac:picMkLst>
        </pc:picChg>
        <pc:picChg chg="add mod">
          <ac:chgData name="Jonathan Mah" userId="5261b2f2f3e51194" providerId="LiveId" clId="{73311AFC-28F5-4175-917A-3ACB7B4B13B3}" dt="2022-02-10T17:01:08.923" v="60" actId="14100"/>
          <ac:picMkLst>
            <pc:docMk/>
            <pc:sldMk cId="347133211" sldId="377"/>
            <ac:picMk id="7" creationId="{C4BCCCC1-2187-4E65-8C27-16524F870BC7}"/>
          </ac:picMkLst>
        </pc:picChg>
      </pc:sldChg>
      <pc:sldChg chg="addSp delSp modSp mod">
        <pc:chgData name="Jonathan Mah" userId="5261b2f2f3e51194" providerId="LiveId" clId="{73311AFC-28F5-4175-917A-3ACB7B4B13B3}" dt="2022-02-10T17:23:48.925" v="143" actId="14100"/>
        <pc:sldMkLst>
          <pc:docMk/>
          <pc:sldMk cId="2109212885" sldId="378"/>
        </pc:sldMkLst>
        <pc:picChg chg="add del mod">
          <ac:chgData name="Jonathan Mah" userId="5261b2f2f3e51194" providerId="LiveId" clId="{73311AFC-28F5-4175-917A-3ACB7B4B13B3}" dt="2022-02-10T17:23:38.380" v="138" actId="478"/>
          <ac:picMkLst>
            <pc:docMk/>
            <pc:sldMk cId="2109212885" sldId="378"/>
            <ac:picMk id="5" creationId="{C6DA2A95-4FBE-42EF-82F7-E2CCCEB7890A}"/>
          </ac:picMkLst>
        </pc:picChg>
        <pc:picChg chg="add mod">
          <ac:chgData name="Jonathan Mah" userId="5261b2f2f3e51194" providerId="LiveId" clId="{73311AFC-28F5-4175-917A-3ACB7B4B13B3}" dt="2022-02-10T17:23:48.925" v="143" actId="14100"/>
          <ac:picMkLst>
            <pc:docMk/>
            <pc:sldMk cId="2109212885" sldId="378"/>
            <ac:picMk id="7" creationId="{1B28CA91-ED00-4848-BC21-A34363DE6FBE}"/>
          </ac:picMkLst>
        </pc:picChg>
      </pc:sldChg>
      <pc:sldChg chg="addSp delSp modSp mod">
        <pc:chgData name="Jonathan Mah" userId="5261b2f2f3e51194" providerId="LiveId" clId="{73311AFC-28F5-4175-917A-3ACB7B4B13B3}" dt="2022-02-10T17:24:37.789" v="148" actId="14100"/>
        <pc:sldMkLst>
          <pc:docMk/>
          <pc:sldMk cId="1005389813" sldId="379"/>
        </pc:sldMkLst>
        <pc:picChg chg="del">
          <ac:chgData name="Jonathan Mah" userId="5261b2f2f3e51194" providerId="LiveId" clId="{73311AFC-28F5-4175-917A-3ACB7B4B13B3}" dt="2022-02-10T17:24:28.701" v="144" actId="478"/>
          <ac:picMkLst>
            <pc:docMk/>
            <pc:sldMk cId="1005389813" sldId="379"/>
            <ac:picMk id="5" creationId="{B5C0D388-49E5-4E66-AFA3-F68ED6D65E59}"/>
          </ac:picMkLst>
        </pc:picChg>
        <pc:picChg chg="add mod">
          <ac:chgData name="Jonathan Mah" userId="5261b2f2f3e51194" providerId="LiveId" clId="{73311AFC-28F5-4175-917A-3ACB7B4B13B3}" dt="2022-02-10T17:24:37.789" v="148" actId="14100"/>
          <ac:picMkLst>
            <pc:docMk/>
            <pc:sldMk cId="1005389813" sldId="379"/>
            <ac:picMk id="7" creationId="{BA792103-62CD-423F-8F62-A23CA99EB2FE}"/>
          </ac:picMkLst>
        </pc:picChg>
      </pc:sldChg>
      <pc:sldChg chg="addSp delSp modSp mod">
        <pc:chgData name="Jonathan Mah" userId="5261b2f2f3e51194" providerId="LiveId" clId="{73311AFC-28F5-4175-917A-3ACB7B4B13B3}" dt="2022-02-10T17:25:22.958" v="153" actId="14100"/>
        <pc:sldMkLst>
          <pc:docMk/>
          <pc:sldMk cId="3119508851" sldId="380"/>
        </pc:sldMkLst>
        <pc:picChg chg="add del mod">
          <ac:chgData name="Jonathan Mah" userId="5261b2f2f3e51194" providerId="LiveId" clId="{73311AFC-28F5-4175-917A-3ACB7B4B13B3}" dt="2022-02-10T17:25:14.165" v="149" actId="478"/>
          <ac:picMkLst>
            <pc:docMk/>
            <pc:sldMk cId="3119508851" sldId="380"/>
            <ac:picMk id="5" creationId="{082CE65B-FF1E-4E07-ABE9-34B7850FBF55}"/>
          </ac:picMkLst>
        </pc:picChg>
        <pc:picChg chg="add mod">
          <ac:chgData name="Jonathan Mah" userId="5261b2f2f3e51194" providerId="LiveId" clId="{73311AFC-28F5-4175-917A-3ACB7B4B13B3}" dt="2022-02-10T17:25:22.958" v="153" actId="14100"/>
          <ac:picMkLst>
            <pc:docMk/>
            <pc:sldMk cId="3119508851" sldId="380"/>
            <ac:picMk id="7" creationId="{A61EF0C2-BE38-4D34-9128-30150E118E7C}"/>
          </ac:picMkLst>
        </pc:picChg>
      </pc:sldChg>
      <pc:sldChg chg="addSp delSp modSp mod">
        <pc:chgData name="Jonathan Mah" userId="5261b2f2f3e51194" providerId="LiveId" clId="{73311AFC-28F5-4175-917A-3ACB7B4B13B3}" dt="2022-02-10T17:26:18.982" v="158" actId="14100"/>
        <pc:sldMkLst>
          <pc:docMk/>
          <pc:sldMk cId="1592760820" sldId="381"/>
        </pc:sldMkLst>
        <pc:picChg chg="add del mod">
          <ac:chgData name="Jonathan Mah" userId="5261b2f2f3e51194" providerId="LiveId" clId="{73311AFC-28F5-4175-917A-3ACB7B4B13B3}" dt="2022-02-10T17:26:10.766" v="154" actId="478"/>
          <ac:picMkLst>
            <pc:docMk/>
            <pc:sldMk cId="1592760820" sldId="381"/>
            <ac:picMk id="5" creationId="{1B38D2CF-7055-4317-B74F-C9C7364A25B6}"/>
          </ac:picMkLst>
        </pc:picChg>
        <pc:picChg chg="add mod">
          <ac:chgData name="Jonathan Mah" userId="5261b2f2f3e51194" providerId="LiveId" clId="{73311AFC-28F5-4175-917A-3ACB7B4B13B3}" dt="2022-02-10T17:26:18.982" v="158" actId="14100"/>
          <ac:picMkLst>
            <pc:docMk/>
            <pc:sldMk cId="1592760820" sldId="381"/>
            <ac:picMk id="7" creationId="{397ED2EE-C300-416B-9B37-102191EDF83A}"/>
          </ac:picMkLst>
        </pc:picChg>
      </pc:sldChg>
      <pc:sldChg chg="addSp modSp mod">
        <pc:chgData name="Jonathan Mah" userId="5261b2f2f3e51194" providerId="LiveId" clId="{73311AFC-28F5-4175-917A-3ACB7B4B13B3}" dt="2022-02-10T16:58:37.224" v="50" actId="14100"/>
        <pc:sldMkLst>
          <pc:docMk/>
          <pc:sldMk cId="1697860273" sldId="382"/>
        </pc:sldMkLst>
        <pc:picChg chg="add mod">
          <ac:chgData name="Jonathan Mah" userId="5261b2f2f3e51194" providerId="LiveId" clId="{73311AFC-28F5-4175-917A-3ACB7B4B13B3}" dt="2022-02-10T16:58:37.224" v="50" actId="14100"/>
          <ac:picMkLst>
            <pc:docMk/>
            <pc:sldMk cId="1697860273" sldId="382"/>
            <ac:picMk id="5" creationId="{93664599-D673-4149-95DB-A3DAABF96512}"/>
          </ac:picMkLst>
        </pc:picChg>
      </pc:sldChg>
      <pc:sldChg chg="addSp modSp mod">
        <pc:chgData name="Jonathan Mah" userId="5261b2f2f3e51194" providerId="LiveId" clId="{73311AFC-28F5-4175-917A-3ACB7B4B13B3}" dt="2022-02-10T16:56:30.279" v="46" actId="14100"/>
        <pc:sldMkLst>
          <pc:docMk/>
          <pc:sldMk cId="1664470511" sldId="383"/>
        </pc:sldMkLst>
        <pc:picChg chg="add mod">
          <ac:chgData name="Jonathan Mah" userId="5261b2f2f3e51194" providerId="LiveId" clId="{73311AFC-28F5-4175-917A-3ACB7B4B13B3}" dt="2022-02-10T16:56:30.279" v="46" actId="14100"/>
          <ac:picMkLst>
            <pc:docMk/>
            <pc:sldMk cId="1664470511" sldId="383"/>
            <ac:picMk id="5" creationId="{349176E2-BCFF-475D-A280-9FFB90D9239A}"/>
          </ac:picMkLst>
        </pc:picChg>
      </pc:sldChg>
      <pc:sldChg chg="addSp modSp mod">
        <pc:chgData name="Jonathan Mah" userId="5261b2f2f3e51194" providerId="LiveId" clId="{73311AFC-28F5-4175-917A-3ACB7B4B13B3}" dt="2022-02-10T16:47:59.456" v="7" actId="14100"/>
        <pc:sldMkLst>
          <pc:docMk/>
          <pc:sldMk cId="925521410" sldId="384"/>
        </pc:sldMkLst>
        <pc:picChg chg="add mod">
          <ac:chgData name="Jonathan Mah" userId="5261b2f2f3e51194" providerId="LiveId" clId="{73311AFC-28F5-4175-917A-3ACB7B4B13B3}" dt="2022-02-10T16:47:59.456" v="7" actId="14100"/>
          <ac:picMkLst>
            <pc:docMk/>
            <pc:sldMk cId="925521410" sldId="384"/>
            <ac:picMk id="5" creationId="{DFCF4970-4071-4B46-943E-9AD2A52D6EC1}"/>
          </ac:picMkLst>
        </pc:picChg>
      </pc:sldChg>
      <pc:sldChg chg="del">
        <pc:chgData name="Jonathan Mah" userId="5261b2f2f3e51194" providerId="LiveId" clId="{73311AFC-28F5-4175-917A-3ACB7B4B13B3}" dt="2022-02-10T16:54:29.782" v="16" actId="47"/>
        <pc:sldMkLst>
          <pc:docMk/>
          <pc:sldMk cId="3340906537" sldId="385"/>
        </pc:sldMkLst>
      </pc:sldChg>
      <pc:sldChg chg="del">
        <pc:chgData name="Jonathan Mah" userId="5261b2f2f3e51194" providerId="LiveId" clId="{73311AFC-28F5-4175-917A-3ACB7B4B13B3}" dt="2022-02-10T16:54:30.189" v="17" actId="47"/>
        <pc:sldMkLst>
          <pc:docMk/>
          <pc:sldMk cId="979778152" sldId="386"/>
        </pc:sldMkLst>
      </pc:sldChg>
      <pc:sldChg chg="add del">
        <pc:chgData name="Jonathan Mah" userId="5261b2f2f3e51194" providerId="LiveId" clId="{73311AFC-28F5-4175-917A-3ACB7B4B13B3}" dt="2022-02-10T16:54:35.177" v="19" actId="47"/>
        <pc:sldMkLst>
          <pc:docMk/>
          <pc:sldMk cId="1426427197" sldId="387"/>
        </pc:sldMkLst>
      </pc:sldChg>
      <pc:sldChg chg="modSp mod">
        <pc:chgData name="Jonathan Mah" userId="5261b2f2f3e51194" providerId="LiveId" clId="{73311AFC-28F5-4175-917A-3ACB7B4B13B3}" dt="2022-02-10T17:26:55.127" v="249" actId="20577"/>
        <pc:sldMkLst>
          <pc:docMk/>
          <pc:sldMk cId="1237732583" sldId="389"/>
        </pc:sldMkLst>
        <pc:spChg chg="mod">
          <ac:chgData name="Jonathan Mah" userId="5261b2f2f3e51194" providerId="LiveId" clId="{73311AFC-28F5-4175-917A-3ACB7B4B13B3}" dt="2022-02-10T17:26:55.127" v="249" actId="20577"/>
          <ac:spMkLst>
            <pc:docMk/>
            <pc:sldMk cId="1237732583" sldId="389"/>
            <ac:spMk id="3" creationId="{AADD84A0-4056-4C50-9D26-2BA6AE9D454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2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24575,'0'2947'-1365,"0"-2916"-5461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2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24575,'-11'55'0,"3"-17"0,-4 73 0,-15 89 0,-10-41 0,16-77 0,-18 152 0,33-160 0,-25 555 0,32 210-1365,-1-800-5461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2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24575,'1068'0'-1365,"-1011"0"-5461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2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1 24575,'-1'1'0,"1"0"0,-1 0 0,1 0 0,-1 1 0,0-1 0,1 0 0,-1 0 0,0 0 0,0 0 0,0 0 0,0 0 0,0 0 0,0 0 0,0-1 0,0 1 0,0 0 0,0-1 0,-1 1 0,1-1 0,0 1 0,0-1 0,-1 1 0,1-1 0,0 0 0,0 1 0,-3-1 0,-42 6 0,39-5 0,-89 5 0,47-4 0,0 3 0,-51 11 0,-134 55 0,154-43 0,-134 28 0,136-41-1365,47-6-5461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24575,'-2'40'0,"-2"0"0,-2 0 0,-16 61 0,2-11 0,13-34 0,2 0 0,2 1 0,7 78 0,-1-83 0,-2 0 0,-2 0 0,-3 0 0,-12 64 0,-83 309 0,91-392 0,0 0 0,-2-1 0,-2 0 0,-1 0 0,-1-2 0,-22 36 0,10-31-1365,0-1-5461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3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 0 0,-1 1 0,1-1 0,-1 0 0,1 1 0,-1-1 0,0 1 0,0 0 0,1-1 0,-1 1 0,0 0 0,-1 0 0,1-1 0,0 1 0,0 0 0,0 4 0,1-1 0,7 19 0,-1 1 0,-1-1 0,-2 1 0,0 0 0,2 38 0,-6 135 0,-2-129 0,-1 1083 0,-4-1080-1365,-1-42-5461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7.xml"/><Relationship Id="rId3" Type="http://schemas.openxmlformats.org/officeDocument/2006/relationships/image" Target="../media/image9.png"/><Relationship Id="rId7" Type="http://schemas.openxmlformats.org/officeDocument/2006/relationships/customXml" Target="../ink/ink11.xml"/><Relationship Id="rId12" Type="http://schemas.openxmlformats.org/officeDocument/2006/relationships/customXml" Target="../ink/ink16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5.xml"/><Relationship Id="rId5" Type="http://schemas.openxmlformats.org/officeDocument/2006/relationships/customXml" Target="../ink/ink10.xml"/><Relationship Id="rId10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20220210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40354"/>
              </p:ext>
            </p:extLst>
          </p:nvPr>
        </p:nvGraphicFramePr>
        <p:xfrm>
          <a:off x="0" y="21707"/>
          <a:ext cx="990375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5266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3171859">
                  <a:extLst>
                    <a:ext uri="{9D8B030D-6E8A-4147-A177-3AD203B41FA5}">
                      <a16:colId xmlns:a16="http://schemas.microsoft.com/office/drawing/2014/main" val="352315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0.00600145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1.51738741e-02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[1.14191974e-01, 1.50772180e-05]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[2.08806763e-01, 9.08037126e-06]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-153.083354001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-182.781394466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-194.945099937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A5D49D-F155-4178-82B9-18A83A52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" y="2145147"/>
            <a:ext cx="6083206" cy="471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176E2-BCFF-475D-A280-9FFB90D9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45146"/>
            <a:ext cx="6083206" cy="47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1927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758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0.00395808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4.67725555e-01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[7.44995804e-02, 1.30477726e-05]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[1.60100853e-01, 5.83075069e-06]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-418.920443969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-538.651173833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-548.201437719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B4929A7-EF69-4116-9B8A-B64097CC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957"/>
            <a:ext cx="6096000" cy="453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F4970-4071-4B46-943E-9AD2A52D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325957"/>
            <a:ext cx="6096001" cy="4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time param to years</a:t>
            </a:r>
          </a:p>
          <a:p>
            <a:r>
              <a:rPr lang="en-US"/>
              <a:t>Show masked singleton SFS for masked singleton inference</a:t>
            </a:r>
          </a:p>
          <a:p>
            <a:r>
              <a:rPr lang="en-US"/>
              <a:t>Show non-masked SFS for non-masked inference</a:t>
            </a:r>
          </a:p>
          <a:p>
            <a:r>
              <a:rPr lang="en-US"/>
              <a:t>Look into confidence intervals</a:t>
            </a:r>
          </a:p>
          <a:p>
            <a:pPr lvl="1"/>
            <a:r>
              <a:rPr lang="en-US"/>
              <a:t>Poisson sample SFS</a:t>
            </a:r>
          </a:p>
          <a:p>
            <a:pPr lvl="2"/>
            <a:r>
              <a:rPr lang="en-US" err="1"/>
              <a:t>Dadi.Spectrum_mod.sample</a:t>
            </a:r>
            <a:r>
              <a:rPr lang="en-US"/>
              <a:t>(self)</a:t>
            </a:r>
          </a:p>
          <a:p>
            <a:pPr lvl="1"/>
            <a:r>
              <a:rPr lang="en-US"/>
              <a:t>Bootstrap VCF</a:t>
            </a:r>
          </a:p>
          <a:p>
            <a:pPr lvl="1"/>
            <a:r>
              <a:rPr lang="en-US"/>
              <a:t>1000 SFS’s, run MLE inference on each SFS, 5% and 95% of </a:t>
            </a:r>
            <a:r>
              <a:rPr lang="en-US" b="1"/>
              <a:t>param space</a:t>
            </a:r>
            <a:r>
              <a:rPr lang="en-US"/>
              <a:t> is our CI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Wednesday:</a:t>
            </a:r>
          </a:p>
          <a:p>
            <a:pPr lvl="1"/>
            <a:r>
              <a:rPr lang="en-US"/>
              <a:t>Ask lab for help on species step errors</a:t>
            </a:r>
          </a:p>
          <a:p>
            <a:pPr lvl="1"/>
            <a:r>
              <a:rPr lang="en-US"/>
              <a:t>Make google doc of path for FASTA file that I can’t</a:t>
            </a:r>
          </a:p>
          <a:p>
            <a:pPr lvl="2"/>
            <a:r>
              <a:rPr lang="en-US"/>
              <a:t>I can also put one in project-</a:t>
            </a:r>
            <a:r>
              <a:rPr lang="en-US" err="1"/>
              <a:t>ngarud</a:t>
            </a:r>
            <a:endParaRPr lang="en-US"/>
          </a:p>
          <a:p>
            <a:r>
              <a:rPr lang="en-US"/>
              <a:t>By end of quarter:</a:t>
            </a:r>
          </a:p>
          <a:p>
            <a:pPr lvl="1"/>
            <a:r>
              <a:rPr lang="en-US"/>
              <a:t>Try and finish fecal analysis</a:t>
            </a:r>
          </a:p>
          <a:p>
            <a:pPr lvl="1"/>
            <a:r>
              <a:rPr lang="en-US"/>
              <a:t>Try and finish MIDAS stuff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Take a look at more complex models – e.g., </a:t>
            </a:r>
            <a:r>
              <a:rPr lang="en-US" err="1"/>
              <a:t>bottlegrowth</a:t>
            </a:r>
            <a:r>
              <a:rPr lang="en-US"/>
              <a:t>.</a:t>
            </a:r>
          </a:p>
          <a:p>
            <a:pPr lvl="1"/>
            <a:r>
              <a:rPr lang="en-US"/>
              <a:t>Rationale is that neither one or two epoch inferences are fitting well (with or without singletons)</a:t>
            </a:r>
          </a:p>
          <a:p>
            <a:r>
              <a:rPr lang="en-US"/>
              <a:t>Three-epoch and </a:t>
            </a:r>
            <a:r>
              <a:rPr lang="en-US" err="1"/>
              <a:t>bottlegrowth</a:t>
            </a:r>
            <a:r>
              <a:rPr lang="en-US"/>
              <a:t> with and without singletons</a:t>
            </a:r>
          </a:p>
          <a:p>
            <a:r>
              <a:rPr lang="en-US"/>
              <a:t>Look at </a:t>
            </a:r>
            <a:r>
              <a:rPr lang="en-US" err="1"/>
              <a:t>sparsing</a:t>
            </a:r>
            <a:r>
              <a:rPr lang="en-US"/>
              <a:t> SFS</a:t>
            </a:r>
          </a:p>
          <a:p>
            <a:r>
              <a:rPr lang="en-US"/>
              <a:t>Instead of doing all the populations and models, just take a closer look at two</a:t>
            </a:r>
          </a:p>
          <a:p>
            <a:pPr lvl="1"/>
            <a:r>
              <a:rPr lang="en-US"/>
              <a:t>Search space really well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Confidence intervals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Approach 1:</a:t>
            </a:r>
          </a:p>
          <a:p>
            <a:pPr lvl="2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Poisson sample SFS</a:t>
            </a:r>
          </a:p>
          <a:p>
            <a:pPr lvl="2"/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Dadi.Spectrum_mod.sample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(self)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Approach 2:</a:t>
            </a:r>
          </a:p>
          <a:p>
            <a:pPr lvl="2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Bootstrap VCF</a:t>
            </a:r>
          </a:p>
          <a:p>
            <a:pPr lvl="2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1000 SFS’s, run MLE inference on each SFS, 5% and 95% of param space is our CI</a:t>
            </a: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FAB1AC-C825-45A6-B015-3D04B5A3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35106"/>
              </p:ext>
            </p:extLst>
          </p:nvPr>
        </p:nvGraphicFramePr>
        <p:xfrm>
          <a:off x="6420852" y="2251493"/>
          <a:ext cx="56712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244">
                  <a:extLst>
                    <a:ext uri="{9D8B030D-6E8A-4147-A177-3AD203B41FA5}">
                      <a16:colId xmlns:a16="http://schemas.microsoft.com/office/drawing/2014/main" val="2954810679"/>
                    </a:ext>
                  </a:extLst>
                </a:gridCol>
                <a:gridCol w="1134244">
                  <a:extLst>
                    <a:ext uri="{9D8B030D-6E8A-4147-A177-3AD203B41FA5}">
                      <a16:colId xmlns:a16="http://schemas.microsoft.com/office/drawing/2014/main" val="1030237586"/>
                    </a:ext>
                  </a:extLst>
                </a:gridCol>
                <a:gridCol w="1134244">
                  <a:extLst>
                    <a:ext uri="{9D8B030D-6E8A-4147-A177-3AD203B41FA5}">
                      <a16:colId xmlns:a16="http://schemas.microsoft.com/office/drawing/2014/main" val="1980790117"/>
                    </a:ext>
                  </a:extLst>
                </a:gridCol>
                <a:gridCol w="1134244">
                  <a:extLst>
                    <a:ext uri="{9D8B030D-6E8A-4147-A177-3AD203B41FA5}">
                      <a16:colId xmlns:a16="http://schemas.microsoft.com/office/drawing/2014/main" val="2079104675"/>
                    </a:ext>
                  </a:extLst>
                </a:gridCol>
                <a:gridCol w="1134244">
                  <a:extLst>
                    <a:ext uri="{9D8B030D-6E8A-4147-A177-3AD203B41FA5}">
                      <a16:colId xmlns:a16="http://schemas.microsoft.com/office/drawing/2014/main" val="3861354854"/>
                    </a:ext>
                  </a:extLst>
                </a:gridCol>
              </a:tblGrid>
              <a:tr h="186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75084"/>
                  </a:ext>
                </a:extLst>
              </a:tr>
              <a:tr h="186454">
                <a:tc>
                  <a:txBody>
                    <a:bodyPr/>
                    <a:lstStyle/>
                    <a:p>
                      <a:r>
                        <a:rPr lang="en-US"/>
                        <a:t>Ind.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62528"/>
                  </a:ext>
                </a:extLst>
              </a:tr>
              <a:tr h="186454">
                <a:tc>
                  <a:txBody>
                    <a:bodyPr/>
                    <a:lstStyle/>
                    <a:p>
                      <a:r>
                        <a:rPr lang="en-US"/>
                        <a:t>Ind.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86138"/>
                  </a:ext>
                </a:extLst>
              </a:tr>
              <a:tr h="186454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7733"/>
                  </a:ext>
                </a:extLst>
              </a:tr>
              <a:tr h="186454">
                <a:tc>
                  <a:txBody>
                    <a:bodyPr/>
                    <a:lstStyle/>
                    <a:p>
                      <a:r>
                        <a:rPr lang="en-US"/>
                        <a:t>Ind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5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4422"/>
              </p:ext>
            </p:extLst>
          </p:nvPr>
        </p:nvGraphicFramePr>
        <p:xfrm>
          <a:off x="0" y="0"/>
          <a:ext cx="7653486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15975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finegoldii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0.00233553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3.16555418e-01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[7.15395598e-02, 8.46888606e-06]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[1.14740392e-01, 5.81318649e-06]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-258.020487646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-491.701645262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-498.896273053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94B99C-78EF-46EB-A9F8-A19D69A4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23512"/>
            <a:ext cx="6095999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C5786-37B2-44BE-9C72-289570A6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510"/>
            <a:ext cx="6095999" cy="43434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3388E8-9A1F-4616-8396-8C0621024DBC}"/>
                  </a:ext>
                </a:extLst>
              </p14:cNvPr>
              <p14:cNvContentPartPr/>
              <p14:nvPr/>
            </p14:nvContentPartPr>
            <p14:xfrm>
              <a:off x="8961120" y="194490"/>
              <a:ext cx="360" cy="107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3388E8-9A1F-4616-8396-8C0621024D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2120" y="185490"/>
                <a:ext cx="1800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F8497C-A98C-4DBC-A23A-BADABF262C62}"/>
                  </a:ext>
                </a:extLst>
              </p14:cNvPr>
              <p14:cNvContentPartPr/>
              <p14:nvPr/>
            </p14:nvContentPartPr>
            <p14:xfrm>
              <a:off x="10320480" y="297090"/>
              <a:ext cx="69480" cy="88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F8497C-A98C-4DBC-A23A-BADABF262C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1480" y="288086"/>
                <a:ext cx="87120" cy="90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0C34CE-57B8-47A1-9161-961D81373D93}"/>
                  </a:ext>
                </a:extLst>
              </p14:cNvPr>
              <p14:cNvContentPartPr/>
              <p14:nvPr/>
            </p14:nvContentPartPr>
            <p14:xfrm>
              <a:off x="8961120" y="1245690"/>
              <a:ext cx="4050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0C34CE-57B8-47A1-9161-961D81373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2128" y="1236690"/>
                <a:ext cx="42262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23D451-78D3-468D-85E9-168A2E5A636C}"/>
                  </a:ext>
                </a:extLst>
              </p14:cNvPr>
              <p14:cNvContentPartPr/>
              <p14:nvPr/>
            </p14:nvContentPartPr>
            <p14:xfrm>
              <a:off x="9956520" y="1154250"/>
              <a:ext cx="365040" cy="8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23D451-78D3-468D-85E9-168A2E5A63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7520" y="1145212"/>
                <a:ext cx="382680" cy="103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7AA504-D015-4D34-82F6-36CECA58DABC}"/>
                  </a:ext>
                </a:extLst>
              </p14:cNvPr>
              <p14:cNvContentPartPr/>
              <p14:nvPr/>
            </p14:nvContentPartPr>
            <p14:xfrm>
              <a:off x="9252360" y="1291770"/>
              <a:ext cx="120240" cy="60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7AA504-D015-4D34-82F6-36CECA58DA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3387" y="1282770"/>
                <a:ext cx="137827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36FDE-D0B2-4615-B4AB-2917B25150EA}"/>
                  </a:ext>
                </a:extLst>
              </p14:cNvPr>
              <p14:cNvContentPartPr/>
              <p14:nvPr/>
            </p14:nvContentPartPr>
            <p14:xfrm>
              <a:off x="9955440" y="1257210"/>
              <a:ext cx="24480" cy="62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36FDE-D0B2-4615-B4AB-2917B25150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46306" y="1248210"/>
                <a:ext cx="42383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E11395-C095-44BE-90A9-ED5DE746E749}"/>
                  </a:ext>
                </a:extLst>
              </p14:cNvPr>
              <p14:cNvContentPartPr/>
              <p14:nvPr/>
            </p14:nvContentPartPr>
            <p14:xfrm>
              <a:off x="11201400" y="147429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E11395-C095-44BE-90A9-ED5DE746E7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92400" y="14652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8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98406"/>
              </p:ext>
            </p:extLst>
          </p:nvPr>
        </p:nvGraphicFramePr>
        <p:xfrm>
          <a:off x="0" y="0"/>
          <a:ext cx="7587100" cy="2034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523042515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muciniphila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0.00315201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0.00663707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[6.95824984e-02, 1.26594098e-05]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[2.85076127e-01, 1.40050296e-05]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-106.700944499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-127.818481371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-325.661416998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DAEAC1-9C56-4F96-90CF-106C8BA2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51536"/>
            <a:ext cx="6096000" cy="4506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CCCC1-2187-4E65-8C27-16524F87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2351536"/>
            <a:ext cx="6096001" cy="45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4294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95872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[1.75492930e-01, 1.72045434e-05]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[6.43509057e-01, 1.82233725e-05]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BD4827-3CA5-487D-B3FC-7E8B6B8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0008"/>
            <a:ext cx="6096000" cy="452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8CA91-ED00-4848-BC21-A34363DE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30009"/>
            <a:ext cx="6096000" cy="45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3376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9231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bacterium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0.00384582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8.00000000e+00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[1.43685810e-01, 8.31714592e-06]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[1.13472476e+00, 1.62394420e-05]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-172.294607416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-229.216380647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-229.453899008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84D8B1-7572-4F72-BAAC-9D39B9AB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0368"/>
            <a:ext cx="6096000" cy="4707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92103-62CD-423F-8F62-A23CA99E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50368"/>
            <a:ext cx="6096000" cy="4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4564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1928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intestinihominis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1.79804821e-01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[1.05727090e-01, 1.41697945e-05]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[8.59275166e-02, 7.09105287e-06]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-254.234850576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-724.158464668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-701.532028657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-739.501271233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0E4E6B-3D7C-4837-B0CF-7938FF9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7171"/>
            <a:ext cx="6096000" cy="462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EF0C2-BE38-4D34-9128-30150E11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37171"/>
            <a:ext cx="6096000" cy="46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20086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0.00633643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[1.11098337e-01, 9.27590937e-06]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[5.46546503e-02, 1.14468430e-05]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-348.097010233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FEBE7C-5B9B-4AF7-A9E3-5BDCF6D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6140"/>
            <a:ext cx="6096000" cy="468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ED2EE-C300-416B-9B37-102191ED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6140"/>
            <a:ext cx="6096000" cy="4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4635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424589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0.01461395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[7.44134295e-02, 7.45804647e-06]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[3.23350697e-0,1 9.80307401e-06]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-410.122721596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-472.73364692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375737-FA01-400E-A912-0A37730A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18450"/>
            <a:ext cx="6096000" cy="453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64599-D673-4149-95DB-A3DAABF9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8448"/>
            <a:ext cx="6096000" cy="4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//TODO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2022-02-10T17:36:51Z</dcterms:modified>
</cp:coreProperties>
</file>