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57" r:id="rId4"/>
    <p:sldId id="288" r:id="rId5"/>
    <p:sldId id="290" r:id="rId6"/>
    <p:sldId id="291" r:id="rId7"/>
    <p:sldId id="320" r:id="rId8"/>
    <p:sldId id="295" r:id="rId9"/>
    <p:sldId id="310" r:id="rId10"/>
    <p:sldId id="314" r:id="rId11"/>
    <p:sldId id="315" r:id="rId12"/>
    <p:sldId id="293" r:id="rId13"/>
    <p:sldId id="311" r:id="rId14"/>
    <p:sldId id="316" r:id="rId15"/>
    <p:sldId id="317" r:id="rId16"/>
    <p:sldId id="294" r:id="rId17"/>
    <p:sldId id="313" r:id="rId18"/>
    <p:sldId id="318" r:id="rId19"/>
    <p:sldId id="319" r:id="rId20"/>
    <p:sldId id="27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320"/>
            <p14:sldId id="295"/>
            <p14:sldId id="310"/>
            <p14:sldId id="314"/>
            <p14:sldId id="315"/>
            <p14:sldId id="293"/>
            <p14:sldId id="311"/>
            <p14:sldId id="316"/>
            <p14:sldId id="317"/>
            <p14:sldId id="294"/>
            <p14:sldId id="313"/>
            <p14:sldId id="318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20210310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179134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-131.835854385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-131.835856665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2325.77602778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2325.77602809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2325.77603653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1.61157070e-01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1.81242206e-01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5.18932449e-02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1.81639251e-01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1.70715514e-01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1.57054198e-01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5.78439809e-06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5.74354330e-06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6.27484161e-06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9.87432271e-06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7.63857578e-06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28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C1F58F-09EB-4913-A97C-2ACC05EB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1193224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7EC3B65-BC34-450D-ABA8-6FDF71D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224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26872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-181.635397973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-181.635397248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-181.635401442</a:t>
                      </a:r>
                      <a:endParaRPr 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-181.635435384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2302.29240093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2302.29241973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2302.29257181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6.23704625e-01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7.02244758e-01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9.04162347e-02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2.13866355e-01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4.19634741e-01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1.60268125e-01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5.34558180e-06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5.51358609e-06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4.67314199e-06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2.73551889e-06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2.56313382e-06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F1E111-1004-4FF4-A497-D70F2762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718759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5225EC-53ED-4628-A74B-7EE202923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59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413955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-174.082255281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-174.082255156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-174.082256325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2274.38737702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2274.38737677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1.37881451e-01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1.48171075e-01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1.88445625e-01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1.63614354e-01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1.85953469e-01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1.37682362e-01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6.17055681e-06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5.26856194e-06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5.79573721e-06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5.28685885e-06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5.32469006e-06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78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5965051-E588-4338-807B-F85DCFB2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967081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F967D-5B07-48C1-B375-50517192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81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246760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-253.217146369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-253.217143694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-253.217169755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-253.217362503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2054.49144756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2054.49172791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4.80162841e-01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7.12256859e-01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1.55550793e-01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2.17180887e-01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4.09160345e-01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2.37005310e-01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1.89183803e-06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2.11853690e-06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3.97591431e-06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3.03170302e-06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3.26489369e-06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BF3FAC5-6D7D-4526-9934-455D3972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1035908"/>
            <a:ext cx="6052879" cy="41148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8EE7337-3E79-41EB-8462-EF72A5C2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908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365125"/>
            <a:ext cx="10616381" cy="1325563"/>
          </a:xfrm>
        </p:spPr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80026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-230.274343838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-230.274347992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1998.25465618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1998.2546738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1.84666920e-01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1.86322091e-01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1.14669962e-01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1.46505347e-01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1.82675926e-01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1.49928597e-01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6.48867925e-06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5.26371303e-06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6.02905845e-06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7.63293066e-06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5.99746626e-06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57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60DFE08-4C27-40D1-A0ED-977F0C6A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1035907"/>
            <a:ext cx="6052879" cy="41148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90E656C-B895-470E-A0C2-0FCA5B3E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907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messed up my </a:t>
            </a:r>
            <a:r>
              <a:rPr lang="en-US" dirty="0" err="1"/>
              <a:t>conda</a:t>
            </a:r>
            <a:r>
              <a:rPr lang="en-US" dirty="0"/>
              <a:t> environment on Hoffman2 so I’m rebuilding this over night </a:t>
            </a:r>
            <a:r>
              <a:rPr lang="en-US" dirty="0">
                <a:sym typeface="Wingdings" panose="05000000000000000000" pitchFamily="2" charset="2"/>
              </a:rPr>
              <a:t>. Hopefully it’ll be done by tomorrow morning.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Implemented fitting for nonsynonymous SFS using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fitdadi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This technically infers the DFE, but there are some bugs with this part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New script/pipeline: `fit_demographic_model_and_DFE.py`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I’m now reporting the proportional SFS since it’s more interpretable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High prevalence species:</a:t>
            </a:r>
          </a:p>
          <a:p>
            <a:pPr lvl="2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Mask singletons OR mask singletons + doubletons</a:t>
            </a:r>
          </a:p>
          <a:p>
            <a:pPr lvl="1"/>
            <a:r>
              <a:rPr lang="en-US" b="1" dirty="0"/>
              <a:t>Model still infers masked alleles, but they are excluded in likelihood calculation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25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50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Fit nonsynonymous SFS using </a:t>
            </a:r>
            <a:r>
              <a:rPr lang="en-US" dirty="0" err="1">
                <a:solidFill>
                  <a:srgbClr val="FF0000"/>
                </a:solidFill>
              </a:rPr>
              <a:t>fitdadi</a:t>
            </a:r>
            <a:r>
              <a:rPr lang="en-US" dirty="0">
                <a:solidFill>
                  <a:srgbClr val="FF0000"/>
                </a:solidFill>
              </a:rPr>
              <a:t>, with selection fit to: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Gamma-distributed DFE </a:t>
            </a:r>
            <a:r>
              <a:rPr lang="en-US" b="1" dirty="0">
                <a:solidFill>
                  <a:srgbClr val="FF0000"/>
                </a:solidFill>
              </a:rPr>
              <a:t>(this is the only one that works currently, and is being reported)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Neutral-gamma distributed DFE (some proportion with neutral point-mass)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Mixed-uniform-distributed DFE (DFE split into bins on log10 scale)</a:t>
            </a:r>
          </a:p>
        </p:txBody>
      </p:sp>
    </p:spTree>
    <p:extLst>
      <p:ext uri="{BB962C8B-B14F-4D97-AF65-F5344CB8AC3E}">
        <p14:creationId xmlns:p14="http://schemas.microsoft.com/office/powerpoint/2010/main" val="29461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06571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-142.247483618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-142.247486317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-142.247518266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2364.57148832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2364.57148822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2364.5714969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2364.57159963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6.66580916e-01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6.29456013e-01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1.37235899e-01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3.87789109e-01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4.43303719e-01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2.90685973e-01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4.22065001e-06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3.74595473e-06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3.54411669e-06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4.14123142e-06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4.06493644e-06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92A6354-C0C7-4792-9675-47E1BF4F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5" y="445972"/>
            <a:ext cx="6052883" cy="411480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04FA11-68EF-4113-8E25-9CDE51893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45972"/>
            <a:ext cx="60528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25546</TotalTime>
  <Words>1169</Words>
  <Application>Microsoft Office PowerPoint</Application>
  <PresentationFormat>Widescreen</PresentationFormat>
  <Paragraphs>297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Implementation details (for following slides)</vt:lpstr>
      <vt:lpstr>Bacteroides vulgatus [masked singletons]</vt:lpstr>
      <vt:lpstr>PowerPoint Presentation</vt:lpstr>
      <vt:lpstr>Bacteroides vulgatus [masked &lt;= doubletons]</vt:lpstr>
      <vt:lpstr>PowerPoint Presentation</vt:lpstr>
      <vt:lpstr>Bacteroides ovatus [masked singletons]</vt:lpstr>
      <vt:lpstr>PowerPoint Presentation</vt:lpstr>
      <vt:lpstr>Bacteroides ovatus [masked &lt;= doubletons]</vt:lpstr>
      <vt:lpstr>PowerPoint Presentation</vt:lpstr>
      <vt:lpstr>Bacteroides uniformis [masked singletons]</vt:lpstr>
      <vt:lpstr>PowerPoint Presentation</vt:lpstr>
      <vt:lpstr>Bacteroides uniformis [masked &lt;= doubletons]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531</cp:revision>
  <dcterms:created xsi:type="dcterms:W3CDTF">2020-10-07T15:54:11Z</dcterms:created>
  <dcterms:modified xsi:type="dcterms:W3CDTF">2021-03-10T03:45:27Z</dcterms:modified>
</cp:coreProperties>
</file>