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384" r:id="rId2"/>
    <p:sldId id="366" r:id="rId3"/>
    <p:sldId id="385" r:id="rId4"/>
    <p:sldId id="386" r:id="rId5"/>
    <p:sldId id="391" r:id="rId6"/>
    <p:sldId id="387" r:id="rId7"/>
    <p:sldId id="392" r:id="rId8"/>
    <p:sldId id="393" r:id="rId9"/>
    <p:sldId id="394" r:id="rId10"/>
    <p:sldId id="395" r:id="rId11"/>
    <p:sldId id="396" r:id="rId12"/>
    <p:sldId id="398" r:id="rId13"/>
    <p:sldId id="39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CDF784F-B37D-496E-B3C2-4437BB28292B}">
          <p14:sldIdLst>
            <p14:sldId id="384"/>
            <p14:sldId id="366"/>
            <p14:sldId id="385"/>
            <p14:sldId id="386"/>
            <p14:sldId id="391"/>
            <p14:sldId id="387"/>
            <p14:sldId id="392"/>
            <p14:sldId id="393"/>
            <p14:sldId id="394"/>
            <p14:sldId id="395"/>
            <p14:sldId id="396"/>
            <p14:sldId id="398"/>
            <p14:sldId id="39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EAAD50-3563-44D9-BEB9-6BA33BD90470}" v="31" dt="2022-09-26T20:19:40.20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athan Mah" userId="5261b2f2f3e51194" providerId="LiveId" clId="{66EAAD50-3563-44D9-BEB9-6BA33BD90470}"/>
    <pc:docChg chg="undo custSel addSld delSld modSld modSection">
      <pc:chgData name="Jonathan Mah" userId="5261b2f2f3e51194" providerId="LiveId" clId="{66EAAD50-3563-44D9-BEB9-6BA33BD90470}" dt="2022-09-26T20:30:05.378" v="2181" actId="313"/>
      <pc:docMkLst>
        <pc:docMk/>
      </pc:docMkLst>
      <pc:sldChg chg="modSp mod">
        <pc:chgData name="Jonathan Mah" userId="5261b2f2f3e51194" providerId="LiveId" clId="{66EAAD50-3563-44D9-BEB9-6BA33BD90470}" dt="2022-09-26T18:32:27.227" v="94" actId="20577"/>
        <pc:sldMkLst>
          <pc:docMk/>
          <pc:sldMk cId="2977728054" sldId="366"/>
        </pc:sldMkLst>
        <pc:spChg chg="mod">
          <ac:chgData name="Jonathan Mah" userId="5261b2f2f3e51194" providerId="LiveId" clId="{66EAAD50-3563-44D9-BEB9-6BA33BD90470}" dt="2022-09-26T18:32:27.227" v="94" actId="20577"/>
          <ac:spMkLst>
            <pc:docMk/>
            <pc:sldMk cId="2977728054" sldId="366"/>
            <ac:spMk id="3" creationId="{0185D601-86C1-40AA-B68A-90906EDD42C9}"/>
          </ac:spMkLst>
        </pc:spChg>
      </pc:sldChg>
      <pc:sldChg chg="modSp mod">
        <pc:chgData name="Jonathan Mah" userId="5261b2f2f3e51194" providerId="LiveId" clId="{66EAAD50-3563-44D9-BEB9-6BA33BD90470}" dt="2022-09-26T20:01:54.923" v="1766" actId="20577"/>
        <pc:sldMkLst>
          <pc:docMk/>
          <pc:sldMk cId="634519761" sldId="384"/>
        </pc:sldMkLst>
        <pc:spChg chg="mod">
          <ac:chgData name="Jonathan Mah" userId="5261b2f2f3e51194" providerId="LiveId" clId="{66EAAD50-3563-44D9-BEB9-6BA33BD90470}" dt="2022-09-26T20:01:54.923" v="1766" actId="20577"/>
          <ac:spMkLst>
            <pc:docMk/>
            <pc:sldMk cId="634519761" sldId="384"/>
            <ac:spMk id="3" creationId="{D712BDE3-5450-4B18-B90B-D71DD9D5BAC2}"/>
          </ac:spMkLst>
        </pc:spChg>
      </pc:sldChg>
      <pc:sldChg chg="addSp delSp modSp add mod modNotesTx">
        <pc:chgData name="Jonathan Mah" userId="5261b2f2f3e51194" providerId="LiveId" clId="{66EAAD50-3563-44D9-BEB9-6BA33BD90470}" dt="2022-09-26T20:12:18.483" v="1772" actId="20577"/>
        <pc:sldMkLst>
          <pc:docMk/>
          <pc:sldMk cId="3006255334" sldId="385"/>
        </pc:sldMkLst>
        <pc:spChg chg="mod">
          <ac:chgData name="Jonathan Mah" userId="5261b2f2f3e51194" providerId="LiveId" clId="{66EAAD50-3563-44D9-BEB9-6BA33BD90470}" dt="2022-09-26T18:32:36.062" v="120" actId="20577"/>
          <ac:spMkLst>
            <pc:docMk/>
            <pc:sldMk cId="3006255334" sldId="385"/>
            <ac:spMk id="2" creationId="{8BCDC7F3-0026-4ABC-A1FB-A556D653FBF1}"/>
          </ac:spMkLst>
        </pc:spChg>
        <pc:spChg chg="del mod">
          <ac:chgData name="Jonathan Mah" userId="5261b2f2f3e51194" providerId="LiveId" clId="{66EAAD50-3563-44D9-BEB9-6BA33BD90470}" dt="2022-09-26T18:32:47.947" v="122" actId="931"/>
          <ac:spMkLst>
            <pc:docMk/>
            <pc:sldMk cId="3006255334" sldId="385"/>
            <ac:spMk id="3" creationId="{0185D601-86C1-40AA-B68A-90906EDD42C9}"/>
          </ac:spMkLst>
        </pc:spChg>
        <pc:picChg chg="add mod">
          <ac:chgData name="Jonathan Mah" userId="5261b2f2f3e51194" providerId="LiveId" clId="{66EAAD50-3563-44D9-BEB9-6BA33BD90470}" dt="2022-09-26T18:32:50.221" v="123" actId="27614"/>
          <ac:picMkLst>
            <pc:docMk/>
            <pc:sldMk cId="3006255334" sldId="385"/>
            <ac:picMk id="5" creationId="{DC2F08B3-0560-06A9-D00B-574F95CBADDA}"/>
          </ac:picMkLst>
        </pc:picChg>
      </pc:sldChg>
      <pc:sldChg chg="addSp delSp modSp add mod">
        <pc:chgData name="Jonathan Mah" userId="5261b2f2f3e51194" providerId="LiveId" clId="{66EAAD50-3563-44D9-BEB9-6BA33BD90470}" dt="2022-09-26T20:12:51.891" v="1774" actId="113"/>
        <pc:sldMkLst>
          <pc:docMk/>
          <pc:sldMk cId="3577201061" sldId="386"/>
        </pc:sldMkLst>
        <pc:spChg chg="mod">
          <ac:chgData name="Jonathan Mah" userId="5261b2f2f3e51194" providerId="LiveId" clId="{66EAAD50-3563-44D9-BEB9-6BA33BD90470}" dt="2022-09-26T18:33:02.173" v="139" actId="20577"/>
          <ac:spMkLst>
            <pc:docMk/>
            <pc:sldMk cId="3577201061" sldId="386"/>
            <ac:spMk id="2" creationId="{8BCDC7F3-0026-4ABC-A1FB-A556D653FBF1}"/>
          </ac:spMkLst>
        </pc:spChg>
        <pc:spChg chg="del mod">
          <ac:chgData name="Jonathan Mah" userId="5261b2f2f3e51194" providerId="LiveId" clId="{66EAAD50-3563-44D9-BEB9-6BA33BD90470}" dt="2022-09-26T18:34:07.773" v="141" actId="22"/>
          <ac:spMkLst>
            <pc:docMk/>
            <pc:sldMk cId="3577201061" sldId="386"/>
            <ac:spMk id="3" creationId="{0185D601-86C1-40AA-B68A-90906EDD42C9}"/>
          </ac:spMkLst>
        </pc:spChg>
        <pc:spChg chg="add mod">
          <ac:chgData name="Jonathan Mah" userId="5261b2f2f3e51194" providerId="LiveId" clId="{66EAAD50-3563-44D9-BEB9-6BA33BD90470}" dt="2022-09-26T20:12:51.891" v="1774" actId="113"/>
          <ac:spMkLst>
            <pc:docMk/>
            <pc:sldMk cId="3577201061" sldId="386"/>
            <ac:spMk id="6" creationId="{46E91FBE-8EA8-4887-F408-48451070B1BA}"/>
          </ac:spMkLst>
        </pc:spChg>
        <pc:picChg chg="add mod ord">
          <ac:chgData name="Jonathan Mah" userId="5261b2f2f3e51194" providerId="LiveId" clId="{66EAAD50-3563-44D9-BEB9-6BA33BD90470}" dt="2022-09-26T18:36:50.742" v="551" actId="1076"/>
          <ac:picMkLst>
            <pc:docMk/>
            <pc:sldMk cId="3577201061" sldId="386"/>
            <ac:picMk id="5" creationId="{F39DED16-0C60-23EF-3941-56F9B4A5AFB1}"/>
          </ac:picMkLst>
        </pc:picChg>
        <pc:picChg chg="add del mod">
          <ac:chgData name="Jonathan Mah" userId="5261b2f2f3e51194" providerId="LiveId" clId="{66EAAD50-3563-44D9-BEB9-6BA33BD90470}" dt="2022-09-26T18:36:40.266" v="547" actId="478"/>
          <ac:picMkLst>
            <pc:docMk/>
            <pc:sldMk cId="3577201061" sldId="386"/>
            <ac:picMk id="8" creationId="{C25FC64A-1368-4D09-308F-EAB35E577A0A}"/>
          </ac:picMkLst>
        </pc:picChg>
      </pc:sldChg>
      <pc:sldChg chg="addSp delSp modSp add mod modNotesTx">
        <pc:chgData name="Jonathan Mah" userId="5261b2f2f3e51194" providerId="LiveId" clId="{66EAAD50-3563-44D9-BEB9-6BA33BD90470}" dt="2022-09-26T20:24:12.508" v="1910" actId="207"/>
        <pc:sldMkLst>
          <pc:docMk/>
          <pc:sldMk cId="426405990" sldId="387"/>
        </pc:sldMkLst>
        <pc:spChg chg="mod">
          <ac:chgData name="Jonathan Mah" userId="5261b2f2f3e51194" providerId="LiveId" clId="{66EAAD50-3563-44D9-BEB9-6BA33BD90470}" dt="2022-09-26T18:49:32.544" v="925" actId="20577"/>
          <ac:spMkLst>
            <pc:docMk/>
            <pc:sldMk cId="426405990" sldId="387"/>
            <ac:spMk id="2" creationId="{8BCDC7F3-0026-4ABC-A1FB-A556D653FBF1}"/>
          </ac:spMkLst>
        </pc:spChg>
        <pc:spChg chg="del mod">
          <ac:chgData name="Jonathan Mah" userId="5261b2f2f3e51194" providerId="LiveId" clId="{66EAAD50-3563-44D9-BEB9-6BA33BD90470}" dt="2022-09-26T18:49:51.735" v="926"/>
          <ac:spMkLst>
            <pc:docMk/>
            <pc:sldMk cId="426405990" sldId="387"/>
            <ac:spMk id="3" creationId="{0185D601-86C1-40AA-B68A-90906EDD42C9}"/>
          </ac:spMkLst>
        </pc:spChg>
        <pc:spChg chg="add mod">
          <ac:chgData name="Jonathan Mah" userId="5261b2f2f3e51194" providerId="LiveId" clId="{66EAAD50-3563-44D9-BEB9-6BA33BD90470}" dt="2022-09-26T20:24:12.508" v="1910" actId="207"/>
          <ac:spMkLst>
            <pc:docMk/>
            <pc:sldMk cId="426405990" sldId="387"/>
            <ac:spMk id="8" creationId="{7884CF6D-6772-E884-440C-4F202BF16506}"/>
          </ac:spMkLst>
        </pc:spChg>
        <pc:picChg chg="add mod">
          <ac:chgData name="Jonathan Mah" userId="5261b2f2f3e51194" providerId="LiveId" clId="{66EAAD50-3563-44D9-BEB9-6BA33BD90470}" dt="2022-09-26T18:49:53.568" v="929" actId="962"/>
          <ac:picMkLst>
            <pc:docMk/>
            <pc:sldMk cId="426405990" sldId="387"/>
            <ac:picMk id="5" creationId="{ABBD02A7-B884-7909-1340-D793E0425959}"/>
          </ac:picMkLst>
        </pc:picChg>
        <pc:picChg chg="add mod">
          <ac:chgData name="Jonathan Mah" userId="5261b2f2f3e51194" providerId="LiveId" clId="{66EAAD50-3563-44D9-BEB9-6BA33BD90470}" dt="2022-09-26T18:50:02.124" v="933" actId="1076"/>
          <ac:picMkLst>
            <pc:docMk/>
            <pc:sldMk cId="426405990" sldId="387"/>
            <ac:picMk id="7" creationId="{4241DF79-34E5-249D-88F1-2C8824DDB4F0}"/>
          </ac:picMkLst>
        </pc:picChg>
      </pc:sldChg>
      <pc:sldChg chg="addSp delSp modSp add del mod">
        <pc:chgData name="Jonathan Mah" userId="5261b2f2f3e51194" providerId="LiveId" clId="{66EAAD50-3563-44D9-BEB9-6BA33BD90470}" dt="2022-09-26T19:56:55.922" v="1760" actId="47"/>
        <pc:sldMkLst>
          <pc:docMk/>
          <pc:sldMk cId="1308153119" sldId="388"/>
        </pc:sldMkLst>
        <pc:spChg chg="mod">
          <ac:chgData name="Jonathan Mah" userId="5261b2f2f3e51194" providerId="LiveId" clId="{66EAAD50-3563-44D9-BEB9-6BA33BD90470}" dt="2022-09-26T18:53:59.858" v="1074" actId="20577"/>
          <ac:spMkLst>
            <pc:docMk/>
            <pc:sldMk cId="1308153119" sldId="388"/>
            <ac:spMk id="2" creationId="{8BCDC7F3-0026-4ABC-A1FB-A556D653FBF1}"/>
          </ac:spMkLst>
        </pc:spChg>
        <pc:spChg chg="mod">
          <ac:chgData name="Jonathan Mah" userId="5261b2f2f3e51194" providerId="LiveId" clId="{66EAAD50-3563-44D9-BEB9-6BA33BD90470}" dt="2022-09-26T18:59:47.008" v="1759" actId="12"/>
          <ac:spMkLst>
            <pc:docMk/>
            <pc:sldMk cId="1308153119" sldId="388"/>
            <ac:spMk id="3" creationId="{0185D601-86C1-40AA-B68A-90906EDD42C9}"/>
          </ac:spMkLst>
        </pc:spChg>
        <pc:picChg chg="add del mod">
          <ac:chgData name="Jonathan Mah" userId="5261b2f2f3e51194" providerId="LiveId" clId="{66EAAD50-3563-44D9-BEB9-6BA33BD90470}" dt="2022-09-26T18:59:12.400" v="1749" actId="478"/>
          <ac:picMkLst>
            <pc:docMk/>
            <pc:sldMk cId="1308153119" sldId="388"/>
            <ac:picMk id="5" creationId="{9273CB41-4CB4-AC8F-8071-BD0C1E1F7CFF}"/>
          </ac:picMkLst>
        </pc:picChg>
        <pc:picChg chg="add del mod">
          <ac:chgData name="Jonathan Mah" userId="5261b2f2f3e51194" providerId="LiveId" clId="{66EAAD50-3563-44D9-BEB9-6BA33BD90470}" dt="2022-09-26T18:59:10.001" v="1748" actId="478"/>
          <ac:picMkLst>
            <pc:docMk/>
            <pc:sldMk cId="1308153119" sldId="388"/>
            <ac:picMk id="7" creationId="{AA92B24F-084B-C020-B0B8-B1634536CFF3}"/>
          </ac:picMkLst>
        </pc:picChg>
      </pc:sldChg>
      <pc:sldChg chg="add del">
        <pc:chgData name="Jonathan Mah" userId="5261b2f2f3e51194" providerId="LiveId" clId="{66EAAD50-3563-44D9-BEB9-6BA33BD90470}" dt="2022-09-26T19:57:15.039" v="1762" actId="47"/>
        <pc:sldMkLst>
          <pc:docMk/>
          <pc:sldMk cId="65442861" sldId="389"/>
        </pc:sldMkLst>
      </pc:sldChg>
      <pc:sldChg chg="modSp add mod">
        <pc:chgData name="Jonathan Mah" userId="5261b2f2f3e51194" providerId="LiveId" clId="{66EAAD50-3563-44D9-BEB9-6BA33BD90470}" dt="2022-09-26T20:30:05.378" v="2181" actId="313"/>
        <pc:sldMkLst>
          <pc:docMk/>
          <pc:sldMk cId="866967453" sldId="390"/>
        </pc:sldMkLst>
        <pc:spChg chg="mod">
          <ac:chgData name="Jonathan Mah" userId="5261b2f2f3e51194" providerId="LiveId" clId="{66EAAD50-3563-44D9-BEB9-6BA33BD90470}" dt="2022-09-26T20:29:10.748" v="1916" actId="20577"/>
          <ac:spMkLst>
            <pc:docMk/>
            <pc:sldMk cId="866967453" sldId="390"/>
            <ac:spMk id="2" creationId="{8BCDC7F3-0026-4ABC-A1FB-A556D653FBF1}"/>
          </ac:spMkLst>
        </pc:spChg>
        <pc:spChg chg="mod">
          <ac:chgData name="Jonathan Mah" userId="5261b2f2f3e51194" providerId="LiveId" clId="{66EAAD50-3563-44D9-BEB9-6BA33BD90470}" dt="2022-09-26T20:30:05.378" v="2181" actId="313"/>
          <ac:spMkLst>
            <pc:docMk/>
            <pc:sldMk cId="866967453" sldId="390"/>
            <ac:spMk id="3" creationId="{0185D601-86C1-40AA-B68A-90906EDD42C9}"/>
          </ac:spMkLst>
        </pc:spChg>
      </pc:sldChg>
      <pc:sldChg chg="addSp delSp modSp add mod">
        <pc:chgData name="Jonathan Mah" userId="5261b2f2f3e51194" providerId="LiveId" clId="{66EAAD50-3563-44D9-BEB9-6BA33BD90470}" dt="2022-09-26T20:13:33.254" v="1776" actId="34135"/>
        <pc:sldMkLst>
          <pc:docMk/>
          <pc:sldMk cId="2824464974" sldId="391"/>
        </pc:sldMkLst>
        <pc:spChg chg="add del mod">
          <ac:chgData name="Jonathan Mah" userId="5261b2f2f3e51194" providerId="LiveId" clId="{66EAAD50-3563-44D9-BEB9-6BA33BD90470}" dt="2022-09-26T18:37:09.692" v="558"/>
          <ac:spMkLst>
            <pc:docMk/>
            <pc:sldMk cId="2824464974" sldId="391"/>
            <ac:spMk id="4" creationId="{84996E50-3182-8959-2789-C38E94BBE11C}"/>
          </ac:spMkLst>
        </pc:spChg>
        <pc:spChg chg="del">
          <ac:chgData name="Jonathan Mah" userId="5261b2f2f3e51194" providerId="LiveId" clId="{66EAAD50-3563-44D9-BEB9-6BA33BD90470}" dt="2022-09-26T18:37:02.936" v="555" actId="478"/>
          <ac:spMkLst>
            <pc:docMk/>
            <pc:sldMk cId="2824464974" sldId="391"/>
            <ac:spMk id="6" creationId="{46E91FBE-8EA8-4887-F408-48451070B1BA}"/>
          </ac:spMkLst>
        </pc:spChg>
        <pc:spChg chg="add mod">
          <ac:chgData name="Jonathan Mah" userId="5261b2f2f3e51194" providerId="LiveId" clId="{66EAAD50-3563-44D9-BEB9-6BA33BD90470}" dt="2022-09-26T20:13:33.254" v="1776" actId="34135"/>
          <ac:spMkLst>
            <pc:docMk/>
            <pc:sldMk cId="2824464974" sldId="391"/>
            <ac:spMk id="9" creationId="{BFF8568A-5008-43E2-DC6B-8233EEB5F08F}"/>
          </ac:spMkLst>
        </pc:spChg>
        <pc:picChg chg="del">
          <ac:chgData name="Jonathan Mah" userId="5261b2f2f3e51194" providerId="LiveId" clId="{66EAAD50-3563-44D9-BEB9-6BA33BD90470}" dt="2022-09-26T18:36:42.734" v="548" actId="478"/>
          <ac:picMkLst>
            <pc:docMk/>
            <pc:sldMk cId="2824464974" sldId="391"/>
            <ac:picMk id="5" creationId="{F39DED16-0C60-23EF-3941-56F9B4A5AFB1}"/>
          </ac:picMkLst>
        </pc:picChg>
        <pc:picChg chg="add mod">
          <ac:chgData name="Jonathan Mah" userId="5261b2f2f3e51194" providerId="LiveId" clId="{66EAAD50-3563-44D9-BEB9-6BA33BD90470}" dt="2022-09-26T18:38:14.328" v="664" actId="14100"/>
          <ac:picMkLst>
            <pc:docMk/>
            <pc:sldMk cId="2824464974" sldId="391"/>
            <ac:picMk id="7" creationId="{97C58497-DAFA-8E91-BF3F-5155F8796D2F}"/>
          </ac:picMkLst>
        </pc:picChg>
        <pc:picChg chg="del mod">
          <ac:chgData name="Jonathan Mah" userId="5261b2f2f3e51194" providerId="LiveId" clId="{66EAAD50-3563-44D9-BEB9-6BA33BD90470}" dt="2022-09-26T18:37:09.008" v="557" actId="21"/>
          <ac:picMkLst>
            <pc:docMk/>
            <pc:sldMk cId="2824464974" sldId="391"/>
            <ac:picMk id="8" creationId="{C25FC64A-1368-4D09-308F-EAB35E577A0A}"/>
          </ac:picMkLst>
        </pc:picChg>
      </pc:sldChg>
      <pc:sldChg chg="addSp delSp modSp add mod">
        <pc:chgData name="Jonathan Mah" userId="5261b2f2f3e51194" providerId="LiveId" clId="{66EAAD50-3563-44D9-BEB9-6BA33BD90470}" dt="2022-09-26T18:50:40.151" v="954" actId="962"/>
        <pc:sldMkLst>
          <pc:docMk/>
          <pc:sldMk cId="2252659990" sldId="392"/>
        </pc:sldMkLst>
        <pc:spChg chg="mod">
          <ac:chgData name="Jonathan Mah" userId="5261b2f2f3e51194" providerId="LiveId" clId="{66EAAD50-3563-44D9-BEB9-6BA33BD90470}" dt="2022-09-26T18:50:26.318" v="946" actId="20577"/>
          <ac:spMkLst>
            <pc:docMk/>
            <pc:sldMk cId="2252659990" sldId="392"/>
            <ac:spMk id="2" creationId="{8BCDC7F3-0026-4ABC-A1FB-A556D653FBF1}"/>
          </ac:spMkLst>
        </pc:spChg>
        <pc:spChg chg="del">
          <ac:chgData name="Jonathan Mah" userId="5261b2f2f3e51194" providerId="LiveId" clId="{66EAAD50-3563-44D9-BEB9-6BA33BD90470}" dt="2022-09-26T18:50:32.104" v="947"/>
          <ac:spMkLst>
            <pc:docMk/>
            <pc:sldMk cId="2252659990" sldId="392"/>
            <ac:spMk id="3" creationId="{0185D601-86C1-40AA-B68A-90906EDD42C9}"/>
          </ac:spMkLst>
        </pc:spChg>
        <pc:picChg chg="add mod">
          <ac:chgData name="Jonathan Mah" userId="5261b2f2f3e51194" providerId="LiveId" clId="{66EAAD50-3563-44D9-BEB9-6BA33BD90470}" dt="2022-09-26T18:50:33.242" v="950" actId="1076"/>
          <ac:picMkLst>
            <pc:docMk/>
            <pc:sldMk cId="2252659990" sldId="392"/>
            <ac:picMk id="5" creationId="{FA22ABFE-D537-9BB0-9CDB-4EE208A7E303}"/>
          </ac:picMkLst>
        </pc:picChg>
        <pc:picChg chg="add mod">
          <ac:chgData name="Jonathan Mah" userId="5261b2f2f3e51194" providerId="LiveId" clId="{66EAAD50-3563-44D9-BEB9-6BA33BD90470}" dt="2022-09-26T18:50:40.151" v="954" actId="962"/>
          <ac:picMkLst>
            <pc:docMk/>
            <pc:sldMk cId="2252659990" sldId="392"/>
            <ac:picMk id="7" creationId="{72837C40-78FD-4F8D-3A06-CDB0415595E8}"/>
          </ac:picMkLst>
        </pc:picChg>
      </pc:sldChg>
      <pc:sldChg chg="addSp delSp modSp add mod">
        <pc:chgData name="Jonathan Mah" userId="5261b2f2f3e51194" providerId="LiveId" clId="{66EAAD50-3563-44D9-BEB9-6BA33BD90470}" dt="2022-09-26T18:51:26.131" v="976" actId="1076"/>
        <pc:sldMkLst>
          <pc:docMk/>
          <pc:sldMk cId="1966496285" sldId="393"/>
        </pc:sldMkLst>
        <pc:spChg chg="mod">
          <ac:chgData name="Jonathan Mah" userId="5261b2f2f3e51194" providerId="LiveId" clId="{66EAAD50-3563-44D9-BEB9-6BA33BD90470}" dt="2022-09-26T18:51:19.978" v="972" actId="20577"/>
          <ac:spMkLst>
            <pc:docMk/>
            <pc:sldMk cId="1966496285" sldId="393"/>
            <ac:spMk id="2" creationId="{8BCDC7F3-0026-4ABC-A1FB-A556D653FBF1}"/>
          </ac:spMkLst>
        </pc:spChg>
        <pc:spChg chg="del">
          <ac:chgData name="Jonathan Mah" userId="5261b2f2f3e51194" providerId="LiveId" clId="{66EAAD50-3563-44D9-BEB9-6BA33BD90470}" dt="2022-09-26T18:51:24.219" v="973"/>
          <ac:spMkLst>
            <pc:docMk/>
            <pc:sldMk cId="1966496285" sldId="393"/>
            <ac:spMk id="3" creationId="{0185D601-86C1-40AA-B68A-90906EDD42C9}"/>
          </ac:spMkLst>
        </pc:spChg>
        <pc:picChg chg="add mod">
          <ac:chgData name="Jonathan Mah" userId="5261b2f2f3e51194" providerId="LiveId" clId="{66EAAD50-3563-44D9-BEB9-6BA33BD90470}" dt="2022-09-26T18:51:26.131" v="976" actId="1076"/>
          <ac:picMkLst>
            <pc:docMk/>
            <pc:sldMk cId="1966496285" sldId="393"/>
            <ac:picMk id="5" creationId="{C97EE407-649D-26F9-6CF4-2534F8A5E028}"/>
          </ac:picMkLst>
        </pc:picChg>
      </pc:sldChg>
      <pc:sldChg chg="addSp delSp modSp add mod">
        <pc:chgData name="Jonathan Mah" userId="5261b2f2f3e51194" providerId="LiveId" clId="{66EAAD50-3563-44D9-BEB9-6BA33BD90470}" dt="2022-09-26T18:55:38.168" v="1081" actId="1076"/>
        <pc:sldMkLst>
          <pc:docMk/>
          <pc:sldMk cId="2269432979" sldId="394"/>
        </pc:sldMkLst>
        <pc:spChg chg="mod">
          <ac:chgData name="Jonathan Mah" userId="5261b2f2f3e51194" providerId="LiveId" clId="{66EAAD50-3563-44D9-BEB9-6BA33BD90470}" dt="2022-09-26T18:51:56.584" v="995" actId="20577"/>
          <ac:spMkLst>
            <pc:docMk/>
            <pc:sldMk cId="2269432979" sldId="394"/>
            <ac:spMk id="2" creationId="{8BCDC7F3-0026-4ABC-A1FB-A556D653FBF1}"/>
          </ac:spMkLst>
        </pc:spChg>
        <pc:spChg chg="del">
          <ac:chgData name="Jonathan Mah" userId="5261b2f2f3e51194" providerId="LiveId" clId="{66EAAD50-3563-44D9-BEB9-6BA33BD90470}" dt="2022-09-26T18:52:05.927" v="996"/>
          <ac:spMkLst>
            <pc:docMk/>
            <pc:sldMk cId="2269432979" sldId="394"/>
            <ac:spMk id="3" creationId="{0185D601-86C1-40AA-B68A-90906EDD42C9}"/>
          </ac:spMkLst>
        </pc:spChg>
        <pc:spChg chg="add del mod">
          <ac:chgData name="Jonathan Mah" userId="5261b2f2f3e51194" providerId="LiveId" clId="{66EAAD50-3563-44D9-BEB9-6BA33BD90470}" dt="2022-09-26T18:55:32.793" v="1076"/>
          <ac:spMkLst>
            <pc:docMk/>
            <pc:sldMk cId="2269432979" sldId="394"/>
            <ac:spMk id="9" creationId="{76214076-B457-60DD-AB6C-C293758F78F5}"/>
          </ac:spMkLst>
        </pc:spChg>
        <pc:picChg chg="add del mod">
          <ac:chgData name="Jonathan Mah" userId="5261b2f2f3e51194" providerId="LiveId" clId="{66EAAD50-3563-44D9-BEB9-6BA33BD90470}" dt="2022-09-26T18:55:06.003" v="1075" actId="478"/>
          <ac:picMkLst>
            <pc:docMk/>
            <pc:sldMk cId="2269432979" sldId="394"/>
            <ac:picMk id="5" creationId="{B24B214C-04DF-1D40-8D79-1571D8CB955D}"/>
          </ac:picMkLst>
        </pc:picChg>
        <pc:picChg chg="add mod">
          <ac:chgData name="Jonathan Mah" userId="5261b2f2f3e51194" providerId="LiveId" clId="{66EAAD50-3563-44D9-BEB9-6BA33BD90470}" dt="2022-09-26T18:55:35.610" v="1080" actId="1076"/>
          <ac:picMkLst>
            <pc:docMk/>
            <pc:sldMk cId="2269432979" sldId="394"/>
            <ac:picMk id="7" creationId="{FFAEE488-284B-E8A9-A4B5-73661827E7B5}"/>
          </ac:picMkLst>
        </pc:picChg>
        <pc:picChg chg="add mod">
          <ac:chgData name="Jonathan Mah" userId="5261b2f2f3e51194" providerId="LiveId" clId="{66EAAD50-3563-44D9-BEB9-6BA33BD90470}" dt="2022-09-26T18:55:38.168" v="1081" actId="1076"/>
          <ac:picMkLst>
            <pc:docMk/>
            <pc:sldMk cId="2269432979" sldId="394"/>
            <ac:picMk id="11" creationId="{F1141A41-76E1-B3AF-7237-25791F8C8050}"/>
          </ac:picMkLst>
        </pc:picChg>
      </pc:sldChg>
      <pc:sldChg chg="addSp delSp modSp add mod">
        <pc:chgData name="Jonathan Mah" userId="5261b2f2f3e51194" providerId="LiveId" clId="{66EAAD50-3563-44D9-BEB9-6BA33BD90470}" dt="2022-09-26T18:53:22.386" v="1047" actId="1076"/>
        <pc:sldMkLst>
          <pc:docMk/>
          <pc:sldMk cId="1220049379" sldId="395"/>
        </pc:sldMkLst>
        <pc:spChg chg="mod">
          <ac:chgData name="Jonathan Mah" userId="5261b2f2f3e51194" providerId="LiveId" clId="{66EAAD50-3563-44D9-BEB9-6BA33BD90470}" dt="2022-09-26T18:52:43.328" v="1021" actId="20577"/>
          <ac:spMkLst>
            <pc:docMk/>
            <pc:sldMk cId="1220049379" sldId="395"/>
            <ac:spMk id="2" creationId="{8BCDC7F3-0026-4ABC-A1FB-A556D653FBF1}"/>
          </ac:spMkLst>
        </pc:spChg>
        <pc:spChg chg="add del mod">
          <ac:chgData name="Jonathan Mah" userId="5261b2f2f3e51194" providerId="LiveId" clId="{66EAAD50-3563-44D9-BEB9-6BA33BD90470}" dt="2022-09-26T18:52:51.920" v="1023"/>
          <ac:spMkLst>
            <pc:docMk/>
            <pc:sldMk cId="1220049379" sldId="395"/>
            <ac:spMk id="4" creationId="{3D1CCFA5-7977-B260-5C07-58AA88FF1B4F}"/>
          </ac:spMkLst>
        </pc:spChg>
        <pc:picChg chg="del">
          <ac:chgData name="Jonathan Mah" userId="5261b2f2f3e51194" providerId="LiveId" clId="{66EAAD50-3563-44D9-BEB9-6BA33BD90470}" dt="2022-09-26T18:52:45.119" v="1022" actId="478"/>
          <ac:picMkLst>
            <pc:docMk/>
            <pc:sldMk cId="1220049379" sldId="395"/>
            <ac:picMk id="5" creationId="{B24B214C-04DF-1D40-8D79-1571D8CB955D}"/>
          </ac:picMkLst>
        </pc:picChg>
        <pc:picChg chg="del">
          <ac:chgData name="Jonathan Mah" userId="5261b2f2f3e51194" providerId="LiveId" clId="{66EAAD50-3563-44D9-BEB9-6BA33BD90470}" dt="2022-09-26T18:52:53.469" v="1025" actId="478"/>
          <ac:picMkLst>
            <pc:docMk/>
            <pc:sldMk cId="1220049379" sldId="395"/>
            <ac:picMk id="7" creationId="{FFAEE488-284B-E8A9-A4B5-73661827E7B5}"/>
          </ac:picMkLst>
        </pc:picChg>
        <pc:picChg chg="add mod">
          <ac:chgData name="Jonathan Mah" userId="5261b2f2f3e51194" providerId="LiveId" clId="{66EAAD50-3563-44D9-BEB9-6BA33BD90470}" dt="2022-09-26T18:53:22.386" v="1047" actId="1076"/>
          <ac:picMkLst>
            <pc:docMk/>
            <pc:sldMk cId="1220049379" sldId="395"/>
            <ac:picMk id="8" creationId="{5EE5D8A8-DE3A-CED3-E593-05E8FA1BDB9C}"/>
          </ac:picMkLst>
        </pc:picChg>
      </pc:sldChg>
      <pc:sldChg chg="addSp delSp modSp add mod">
        <pc:chgData name="Jonathan Mah" userId="5261b2f2f3e51194" providerId="LiveId" clId="{66EAAD50-3563-44D9-BEB9-6BA33BD90470}" dt="2022-09-26T18:53:18.723" v="1046" actId="1076"/>
        <pc:sldMkLst>
          <pc:docMk/>
          <pc:sldMk cId="542876194" sldId="396"/>
        </pc:sldMkLst>
        <pc:spChg chg="mod">
          <ac:chgData name="Jonathan Mah" userId="5261b2f2f3e51194" providerId="LiveId" clId="{66EAAD50-3563-44D9-BEB9-6BA33BD90470}" dt="2022-09-26T18:53:13.631" v="1041" actId="20577"/>
          <ac:spMkLst>
            <pc:docMk/>
            <pc:sldMk cId="542876194" sldId="396"/>
            <ac:spMk id="2" creationId="{8BCDC7F3-0026-4ABC-A1FB-A556D653FBF1}"/>
          </ac:spMkLst>
        </pc:spChg>
        <pc:spChg chg="add del mod">
          <ac:chgData name="Jonathan Mah" userId="5261b2f2f3e51194" providerId="LiveId" clId="{66EAAD50-3563-44D9-BEB9-6BA33BD90470}" dt="2022-09-26T18:53:16.748" v="1043"/>
          <ac:spMkLst>
            <pc:docMk/>
            <pc:sldMk cId="542876194" sldId="396"/>
            <ac:spMk id="4" creationId="{3147B796-10EE-2690-DF88-E4095A5E04DA}"/>
          </ac:spMkLst>
        </pc:spChg>
        <pc:picChg chg="del">
          <ac:chgData name="Jonathan Mah" userId="5261b2f2f3e51194" providerId="LiveId" clId="{66EAAD50-3563-44D9-BEB9-6BA33BD90470}" dt="2022-09-26T18:53:15.733" v="1042" actId="478"/>
          <ac:picMkLst>
            <pc:docMk/>
            <pc:sldMk cId="542876194" sldId="396"/>
            <ac:picMk id="5" creationId="{B24B214C-04DF-1D40-8D79-1571D8CB955D}"/>
          </ac:picMkLst>
        </pc:picChg>
        <pc:picChg chg="del">
          <ac:chgData name="Jonathan Mah" userId="5261b2f2f3e51194" providerId="LiveId" clId="{66EAAD50-3563-44D9-BEB9-6BA33BD90470}" dt="2022-09-26T18:53:09.098" v="1027" actId="478"/>
          <ac:picMkLst>
            <pc:docMk/>
            <pc:sldMk cId="542876194" sldId="396"/>
            <ac:picMk id="7" creationId="{FFAEE488-284B-E8A9-A4B5-73661827E7B5}"/>
          </ac:picMkLst>
        </pc:picChg>
        <pc:picChg chg="add mod">
          <ac:chgData name="Jonathan Mah" userId="5261b2f2f3e51194" providerId="LiveId" clId="{66EAAD50-3563-44D9-BEB9-6BA33BD90470}" dt="2022-09-26T18:53:18.723" v="1046" actId="1076"/>
          <ac:picMkLst>
            <pc:docMk/>
            <pc:sldMk cId="542876194" sldId="396"/>
            <ac:picMk id="8" creationId="{CC704E93-7795-9DF0-0031-93673AD1EED0}"/>
          </ac:picMkLst>
        </pc:picChg>
      </pc:sldChg>
      <pc:sldChg chg="modSp add del mod">
        <pc:chgData name="Jonathan Mah" userId="5261b2f2f3e51194" providerId="LiveId" clId="{66EAAD50-3563-44D9-BEB9-6BA33BD90470}" dt="2022-09-26T19:56:56.357" v="1761" actId="47"/>
        <pc:sldMkLst>
          <pc:docMk/>
          <pc:sldMk cId="4083590193" sldId="397"/>
        </pc:sldMkLst>
        <pc:spChg chg="mod">
          <ac:chgData name="Jonathan Mah" userId="5261b2f2f3e51194" providerId="LiveId" clId="{66EAAD50-3563-44D9-BEB9-6BA33BD90470}" dt="2022-09-26T18:59:30.930" v="1755" actId="12"/>
          <ac:spMkLst>
            <pc:docMk/>
            <pc:sldMk cId="4083590193" sldId="397"/>
            <ac:spMk id="3" creationId="{0185D601-86C1-40AA-B68A-90906EDD42C9}"/>
          </ac:spMkLst>
        </pc:spChg>
      </pc:sldChg>
      <pc:sldChg chg="add">
        <pc:chgData name="Jonathan Mah" userId="5261b2f2f3e51194" providerId="LiveId" clId="{66EAAD50-3563-44D9-BEB9-6BA33BD90470}" dt="2022-09-26T18:59:14.375" v="1751"/>
        <pc:sldMkLst>
          <pc:docMk/>
          <pc:sldMk cId="3051388628" sldId="39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446724-7A58-4020-9182-8374F0305DD3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984E8B-8157-4976-ABDF-6DA2CAC34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384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Y-axis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84E8B-8157-4976-ABDF-6DA2CAC3440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7896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84E8B-8157-4976-ABDF-6DA2CAC3440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2519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84E8B-8157-4976-ABDF-6DA2CAC3440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034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E809E-4FBF-46E9-A03C-31EEBBA59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D6B3F9-C3CC-4332-97E1-E1A833DD85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0F21C-7438-4532-A5C7-DCF6E4344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8F4506-70B6-4935-8FF8-CA2652361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6150B-2B12-430D-A29B-1BEED4FA8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671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5EB7C-C462-422A-9480-044958804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4C233A-0E72-4060-BAA5-0BF3676428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FF25E-6D23-45E3-88A5-50F5FCCDB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7C3FD-7C03-4AA1-BE4D-2B6AA97A5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EDBFE-DC65-4F00-9980-53411482C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037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5E833A-B5D2-47E8-B2F8-010235D097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D1C533-41F3-4E55-96B2-BE26D7660F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93A2B-19C6-4734-82AF-F25A5B6AD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5DF26-3AA2-4775-8E80-C6465E4F2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AB5A6-A104-4E2F-A639-35ED8400F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2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CC79A-6545-4A9D-9EB5-58BCB29F1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842FD-B080-4688-BE45-EE528CA43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E2A8B-3D72-4A5C-B022-8CAED6814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4EDCA2-4437-4FEA-B51C-F89214A13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0560F-CAF4-456A-9687-7A0ACAC33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497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0F2D9-47CE-4AC7-B05E-907057074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93266E-D478-48D7-A70F-263A454C1E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468AA2-9DB8-41D2-B637-59508095E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C3077-D6AC-453F-8597-77A315379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96842-16D7-49F9-8024-06CC270DE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966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1403A-98BA-4C88-9568-20E8BED62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20F70-8411-42F6-BBF9-B65F7C57FA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83BAA8-FDC5-4B2D-825F-1E383AF0FA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11C4C1-BBC3-40C5-B9FF-5E4757A5F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7F6B78-98F1-4125-89B6-D9785B0C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E420F1-1681-42F5-A429-0AEA0D44B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219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F19D9-2041-42C3-9A37-E7EEBCCAB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A9A8EF-9274-4289-A647-191292966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F7AFEE-2044-4BC6-9B01-76B4DF8FD2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B9CAA8-5AF9-4AA7-8A49-F8FFB3783F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EB78DF-DF63-4D5B-BCF3-70BDB69156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186CD8-6E5D-4070-AD17-B91FEF81F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E7120B-5AC8-4796-A4FB-73C152847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DF439C-FB66-4013-9CB7-509CB6230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687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4FF7E-04CE-4192-8164-CE1808F9F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AB6D05-0A70-4654-8BC4-CADD18501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3DF84B-8E96-42F2-AE8F-93C06BE8C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9B7DD3-2753-4754-8ED5-B275BF213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330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E0F0E-84CB-46A7-90E9-6754482F3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A681C1-6087-45F4-B94C-1BE2A27D3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143131-E7C1-443A-933D-7EFB858FC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589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A3C93-737D-4E9C-B412-D1D1F2D7C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41D68-3440-4013-9B66-469BECB55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B29EEF-E9F4-4A17-9C13-149DE6E2FD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F7947D-0685-422C-9E12-4989107AD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E376F5-7171-4175-9022-DCE9E145D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6D3531-14D2-4738-A96B-DAC6EB671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564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8B675-0989-4DB6-A3F1-08869B50D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B47773-3232-4DAE-8B85-0B232ECCDA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F8F91A-F778-4960-904A-0E68DE25CB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1197A5-E086-4AF3-A915-ECD880057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7ABB4A-9031-42B1-BBB1-1CE7B369A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F20F69-6B8B-4232-B3F2-3B2722BEE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001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DB903E-06C3-47EE-B3D6-E75483981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111D03-58B7-455C-9B4F-709B337F5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EFC24-80B5-4A26-B684-73DB132479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E4237-9E27-40CF-A4D8-1330F92F21DA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3545E-9F97-4858-BC97-2E866AA789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725C8-92EE-44A8-B0E8-B5A336D013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370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394DF-730E-4B9E-8CB5-2B641A42E0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demo_for_ccgb</a:t>
            </a:r>
            <a:b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</a:b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Weekly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12BDE3-5450-4B18-B90B-D71DD9D5BA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20220926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Jon Mah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Garud and Lohmueller Labs</a:t>
            </a:r>
          </a:p>
        </p:txBody>
      </p:sp>
    </p:spTree>
    <p:extLst>
      <p:ext uri="{BB962C8B-B14F-4D97-AF65-F5344CB8AC3E}">
        <p14:creationId xmlns:p14="http://schemas.microsoft.com/office/powerpoint/2010/main" val="6345197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DC7F3-0026-4ABC-A1FB-A556D653F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Likelihood Plots – A.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onderdonkii</a:t>
            </a:r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pic>
        <p:nvPicPr>
          <p:cNvPr id="8" name="Content Placeholder 7" descr="Chart, bar chart&#10;&#10;Description automatically generated">
            <a:extLst>
              <a:ext uri="{FF2B5EF4-FFF2-40B4-BE49-F238E27FC236}">
                <a16:creationId xmlns:a16="http://schemas.microsoft.com/office/drawing/2014/main" id="{5EE5D8A8-DE3A-CED3-E593-05E8FA1BDB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0216" y="1690688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1220049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DC7F3-0026-4ABC-A1FB-A556D653F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Likelihood Plots – A.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muciniphila</a:t>
            </a:r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pic>
        <p:nvPicPr>
          <p:cNvPr id="8" name="Content Placeholder 7" descr="Chart, bar chart&#10;&#10;Description automatically generated">
            <a:extLst>
              <a:ext uri="{FF2B5EF4-FFF2-40B4-BE49-F238E27FC236}">
                <a16:creationId xmlns:a16="http://schemas.microsoft.com/office/drawing/2014/main" id="{CC704E93-7795-9DF0-0031-93673AD1EE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0216" y="1690688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542876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DC7F3-0026-4ABC-A1FB-A556D653F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Lit search on recombination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5D601-86C1-40AA-B68A-90906EDD4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What is known about recombination in Bacteria?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How much recombination is there in commensal gut bacteria?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What points does Cornejo make about recombination?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Bacteria which undergo natural transformation (take in environmental), such as S. mutans have high rates of homologous recombination, particularly in core genome</a:t>
            </a:r>
          </a:p>
          <a:p>
            <a:pPr lvl="2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Previous studies suggest ~8x more contribution to genetic diversity from rho than mu</a:t>
            </a:r>
          </a:p>
          <a:p>
            <a:pPr lvl="2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Cornejo et al estimate ~6x more contribution to genetic diversity from rho than mu</a:t>
            </a:r>
          </a:p>
        </p:txBody>
      </p:sp>
    </p:spTree>
    <p:extLst>
      <p:ext uri="{BB962C8B-B14F-4D97-AF65-F5344CB8AC3E}">
        <p14:creationId xmlns:p14="http://schemas.microsoft.com/office/powerpoint/2010/main" val="30513886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DC7F3-0026-4ABC-A1FB-A556D653F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TODO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5D601-86C1-40AA-B68A-90906EDD4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Y-axis on nucleotide diversity plot</a:t>
            </a:r>
          </a:p>
          <a:p>
            <a:pPr marL="0" indent="0">
              <a:buNone/>
            </a:pP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Likelihood Surface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Vertical line for contraction vs. expansion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Higher sampling depth in surface</a:t>
            </a:r>
          </a:p>
          <a:p>
            <a:pPr marL="0" indent="0">
              <a:buNone/>
            </a:pP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John Maynard-Smith “How Clonal are Bacteria”</a:t>
            </a:r>
          </a:p>
          <a:p>
            <a:pPr marL="0" indent="0">
              <a:buNone/>
            </a:pPr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66967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DC7F3-0026-4ABC-A1FB-A556D653F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5D601-86C1-40AA-B68A-90906EDD4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IID Pi  +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Wilcoxin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RS test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MIDAS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snps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merge (complete)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Likelihood plots 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Lit search on recombination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Writing</a:t>
            </a:r>
          </a:p>
          <a:p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77728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DC7F3-0026-4ABC-A1FB-A556D653F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IID Pi +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Wilcoxin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RS</a:t>
            </a:r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DC2F08B3-0560-06A9-D00B-574F95CBAD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6787" y="1825625"/>
            <a:ext cx="7978426" cy="4351338"/>
          </a:xfrm>
        </p:spPr>
      </p:pic>
    </p:spTree>
    <p:extLst>
      <p:ext uri="{BB962C8B-B14F-4D97-AF65-F5344CB8AC3E}">
        <p14:creationId xmlns:p14="http://schemas.microsoft.com/office/powerpoint/2010/main" val="3006255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DC7F3-0026-4ABC-A1FB-A556D653F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MIDAS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snps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merge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9DED16-0C60-23EF-3941-56F9B4A5AF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63948" y="1811136"/>
            <a:ext cx="7028052" cy="217135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6E91FBE-8EA8-4887-F408-48451070B1BA}"/>
              </a:ext>
            </a:extLst>
          </p:cNvPr>
          <p:cNvSpPr txBox="1"/>
          <p:nvPr/>
        </p:nvSpPr>
        <p:spPr>
          <a:xfrm>
            <a:off x="838200" y="2051023"/>
            <a:ext cx="408849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Previously there were several species</a:t>
            </a:r>
            <a:br>
              <a:rPr lang="en-US" dirty="0"/>
            </a:br>
            <a:r>
              <a:rPr lang="en-US" dirty="0"/>
              <a:t>for which the merge </a:t>
            </a:r>
            <a:r>
              <a:rPr lang="en-US" dirty="0" err="1"/>
              <a:t>snps</a:t>
            </a:r>
            <a:r>
              <a:rPr lang="en-US" dirty="0"/>
              <a:t> step was not</a:t>
            </a:r>
            <a:br>
              <a:rPr lang="en-US" dirty="0"/>
            </a:br>
            <a:r>
              <a:rPr lang="en-US" dirty="0"/>
              <a:t>working, i.e., would throw an error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These work now, and no longer</a:t>
            </a:r>
            <a:br>
              <a:rPr lang="en-US" dirty="0"/>
            </a:br>
            <a:r>
              <a:rPr lang="en-US" dirty="0"/>
              <a:t>produce a misc. */temp/ subdirectory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201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DC7F3-0026-4ABC-A1FB-A556D653F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MIDAS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snps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merge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7C58497-DAFA-8E91-BF3F-5155F8796D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53686" y="1690688"/>
            <a:ext cx="6438314" cy="347038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FF8568A-5008-43E2-DC6B-8233EEB5F08F}"/>
              </a:ext>
            </a:extLst>
          </p:cNvPr>
          <p:cNvSpPr txBox="1">
            <a:spLocks/>
          </p:cNvSpPr>
          <p:nvPr/>
        </p:nvSpPr>
        <p:spPr>
          <a:xfrm>
            <a:off x="0" y="1713941"/>
            <a:ext cx="563431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MIDAS Checklist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Species step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Species-union step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/u/project/</a:t>
            </a:r>
            <a:r>
              <a:rPr lang="en-US" dirty="0" err="1"/>
              <a:t>ngarud</a:t>
            </a:r>
            <a:r>
              <a:rPr lang="en-US" dirty="0"/>
              <a:t>/jonmah/</a:t>
            </a:r>
            <a:r>
              <a:rPr lang="en-US" dirty="0" err="1"/>
              <a:t>demo_for_ccgb</a:t>
            </a:r>
            <a:r>
              <a:rPr lang="en-US" dirty="0"/>
              <a:t>/Data/</a:t>
            </a:r>
            <a:r>
              <a:rPr lang="en-US" dirty="0" err="1"/>
              <a:t>oral_microbiome_data</a:t>
            </a:r>
            <a:r>
              <a:rPr lang="en-US" dirty="0"/>
              <a:t>/</a:t>
            </a:r>
            <a:r>
              <a:rPr lang="en-US" dirty="0" err="1"/>
              <a:t>species_union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Genes step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Snps</a:t>
            </a:r>
            <a:r>
              <a:rPr lang="en-US" dirty="0"/>
              <a:t> step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/u/project/</a:t>
            </a:r>
            <a:r>
              <a:rPr lang="en-US" dirty="0" err="1"/>
              <a:t>ngarud</a:t>
            </a:r>
            <a:r>
              <a:rPr lang="en-US" dirty="0"/>
              <a:t>/jonmah/</a:t>
            </a:r>
            <a:r>
              <a:rPr lang="en-US" dirty="0" err="1"/>
              <a:t>demo_for_ccgb</a:t>
            </a:r>
            <a:r>
              <a:rPr lang="en-US" dirty="0"/>
              <a:t>/Data/</a:t>
            </a:r>
            <a:r>
              <a:rPr lang="en-US" dirty="0" err="1"/>
              <a:t>oral_microbiome_data</a:t>
            </a:r>
            <a:r>
              <a:rPr lang="en-US" dirty="0"/>
              <a:t>/</a:t>
            </a:r>
            <a:r>
              <a:rPr lang="en-US" dirty="0" err="1"/>
              <a:t>midas_output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Species, genes, </a:t>
            </a:r>
            <a:r>
              <a:rPr lang="en-US" dirty="0" err="1"/>
              <a:t>snps</a:t>
            </a:r>
            <a:r>
              <a:rPr lang="en-US" dirty="0"/>
              <a:t> merged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/u/project/ngarud/jonmah/demo_for_ccgb/Data/oral_microbiome_data/merged_data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/>
              <a:t>132 species merged from snps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/>
              <a:t>230 species merged from genes</a:t>
            </a:r>
            <a:endParaRPr lang="pt-BR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/>
              <a:t>Note that genes has lower minimum sample depth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464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DC7F3-0026-4ABC-A1FB-A556D653F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Likelihood Plots – B.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intestinihominis</a:t>
            </a:r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ABBD02A7-B884-7909-1340-D793E04259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216" y="1690688"/>
            <a:ext cx="5801784" cy="4351338"/>
          </a:xfrm>
        </p:spPr>
      </p:pic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4241DF79-34E5-249D-88F1-2C8824DDB4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2270" y="1690688"/>
            <a:ext cx="5852160" cy="43891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884CF6D-6772-E884-440C-4F202BF16506}"/>
              </a:ext>
            </a:extLst>
          </p:cNvPr>
          <p:cNvSpPr txBox="1"/>
          <p:nvPr/>
        </p:nvSpPr>
        <p:spPr>
          <a:xfrm>
            <a:off x="4000218" y="1229023"/>
            <a:ext cx="38712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More areas sampled</a:t>
            </a:r>
          </a:p>
          <a:p>
            <a:r>
              <a:rPr lang="en-US" dirty="0">
                <a:solidFill>
                  <a:schemeClr val="accent2"/>
                </a:solidFill>
              </a:rPr>
              <a:t>Add vertical line to zoomed out plot for</a:t>
            </a:r>
          </a:p>
          <a:p>
            <a:r>
              <a:rPr lang="en-US" dirty="0">
                <a:solidFill>
                  <a:schemeClr val="accent2"/>
                </a:solidFill>
              </a:rPr>
              <a:t>Contraction vs. expansion</a:t>
            </a:r>
          </a:p>
        </p:txBody>
      </p:sp>
    </p:spTree>
    <p:extLst>
      <p:ext uri="{BB962C8B-B14F-4D97-AF65-F5344CB8AC3E}">
        <p14:creationId xmlns:p14="http://schemas.microsoft.com/office/powerpoint/2010/main" val="426405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DC7F3-0026-4ABC-A1FB-A556D653F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Likelihood Plots – P.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distasonis</a:t>
            </a:r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FA22ABFE-D537-9BB0-9CDB-4EE208A7E3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36408"/>
            <a:ext cx="5801784" cy="4351338"/>
          </a:xfrm>
        </p:spPr>
      </p:pic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72837C40-78FD-4F8D-3A06-CDB0415595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0218" y="1690688"/>
            <a:ext cx="5852160" cy="438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659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DC7F3-0026-4ABC-A1FB-A556D653F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Likelihood Plots – B.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xylanisolvens</a:t>
            </a:r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C97EE407-649D-26F9-6CF4-2534F8A5E0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8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1966496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DC7F3-0026-4ABC-A1FB-A556D653F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Likelihood Plots – B. thetaiotaomicron</a:t>
            </a:r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FFAEE488-284B-E8A9-A4B5-73661827E7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03755"/>
            <a:ext cx="5852160" cy="4389120"/>
          </a:xfrm>
          <a:prstGeom prst="rect">
            <a:avLst/>
          </a:prstGeom>
        </p:spPr>
      </p:pic>
      <p:pic>
        <p:nvPicPr>
          <p:cNvPr id="11" name="Content Placeholder 10" descr="Chart, bar chart&#10;&#10;Description automatically generated">
            <a:extLst>
              <a:ext uri="{FF2B5EF4-FFF2-40B4-BE49-F238E27FC236}">
                <a16:creationId xmlns:a16="http://schemas.microsoft.com/office/drawing/2014/main" id="{F1141A41-76E1-B3AF-7237-25791F8C80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141537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2269432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672</TotalTime>
  <Words>368</Words>
  <Application>Microsoft Office PowerPoint</Application>
  <PresentationFormat>Widescreen</PresentationFormat>
  <Paragraphs>53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Yu Gothic</vt:lpstr>
      <vt:lpstr>Arial</vt:lpstr>
      <vt:lpstr>Calibri</vt:lpstr>
      <vt:lpstr>Calibri Light</vt:lpstr>
      <vt:lpstr>Office Theme</vt:lpstr>
      <vt:lpstr>demo_for_ccgb Weekly Update</vt:lpstr>
      <vt:lpstr>Summary</vt:lpstr>
      <vt:lpstr>IID Pi + Wilcoxin RS</vt:lpstr>
      <vt:lpstr>MIDAS snps merge</vt:lpstr>
      <vt:lpstr>MIDAS snps merge</vt:lpstr>
      <vt:lpstr>Likelihood Plots – B. intestinihominis</vt:lpstr>
      <vt:lpstr>Likelihood Plots – P. distasonis</vt:lpstr>
      <vt:lpstr>Likelihood Plots – B. xylanisolvens</vt:lpstr>
      <vt:lpstr>Likelihood Plots – B. thetaiotaomicron</vt:lpstr>
      <vt:lpstr>Likelihood Plots – A. onderdonkii</vt:lpstr>
      <vt:lpstr>Likelihood Plots – A. muciniphila</vt:lpstr>
      <vt:lpstr>Lit search on recombination</vt:lpstr>
      <vt:lpstr>TODO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RDM_HW Rotation Update</dc:title>
  <dc:creator>Jonathan Mah</dc:creator>
  <cp:lastModifiedBy>Jonathan Mah</cp:lastModifiedBy>
  <cp:revision>5</cp:revision>
  <dcterms:created xsi:type="dcterms:W3CDTF">2020-10-07T15:54:11Z</dcterms:created>
  <dcterms:modified xsi:type="dcterms:W3CDTF">2022-09-26T20:45:46Z</dcterms:modified>
</cp:coreProperties>
</file>