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9" r:id="rId3"/>
    <p:sldId id="257" r:id="rId4"/>
    <p:sldId id="288" r:id="rId5"/>
    <p:sldId id="290" r:id="rId6"/>
    <p:sldId id="278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20210104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Happy New Year!</a:t>
            </a:r>
          </a:p>
          <a:p>
            <a:r>
              <a:rPr lang="en-US" dirty="0"/>
              <a:t>Who do I email for cluster access? </a:t>
            </a:r>
          </a:p>
          <a:p>
            <a:pPr lvl="1"/>
            <a:r>
              <a:rPr lang="en-US" dirty="0"/>
              <a:t>(I might have done this by the time we meet)</a:t>
            </a:r>
          </a:p>
          <a:p>
            <a:r>
              <a:rPr lang="en-US" dirty="0"/>
              <a:t>Need data</a:t>
            </a:r>
          </a:p>
          <a:p>
            <a:r>
              <a:rPr lang="en-US" dirty="0"/>
              <a:t>Plotting script would be helpful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 </a:t>
            </a:r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(Ask Nandita about this)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through strep paper (Cornejo), tuberculosis papers (Liu, Pepperell)</a:t>
            </a:r>
          </a:p>
          <a:p>
            <a:r>
              <a:rPr lang="en-US" dirty="0"/>
              <a:t>Preliminary </a:t>
            </a:r>
            <a:r>
              <a:rPr lang="en-US" dirty="0" err="1"/>
              <a:t>Dadi</a:t>
            </a:r>
            <a:r>
              <a:rPr lang="en-US" dirty="0"/>
              <a:t> script (for later)</a:t>
            </a:r>
          </a:p>
          <a:p>
            <a:pPr lvl="1"/>
            <a:r>
              <a:rPr lang="en-US" dirty="0"/>
              <a:t>Given folded </a:t>
            </a:r>
            <a:r>
              <a:rPr lang="en-US" dirty="0" err="1"/>
              <a:t>sfs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Fit demographic models used in Cornejo {exp growth, 2 ep, bottleneck + growth, 3 ep}</a:t>
            </a:r>
          </a:p>
          <a:p>
            <a:pPr lvl="2"/>
            <a:r>
              <a:rPr lang="en-US" dirty="0"/>
              <a:t>Compute log likelihood for each</a:t>
            </a:r>
          </a:p>
          <a:p>
            <a:pPr lvl="2"/>
            <a:r>
              <a:rPr lang="en-US" dirty="0"/>
              <a:t>Find best-fit model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9939</TotalTime>
  <Words>246</Words>
  <Application>Microsoft Office PowerPoint</Application>
  <PresentationFormat>Widescreen</PresentationFormat>
  <Paragraphs>41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268</cp:revision>
  <dcterms:created xsi:type="dcterms:W3CDTF">2020-10-07T15:54:11Z</dcterms:created>
  <dcterms:modified xsi:type="dcterms:W3CDTF">2021-01-04T19:41:00Z</dcterms:modified>
</cp:coreProperties>
</file>