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66" r:id="rId3"/>
    <p:sldId id="401" r:id="rId4"/>
    <p:sldId id="399" r:id="rId5"/>
    <p:sldId id="40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6"/>
            <p14:sldId id="401"/>
            <p14:sldId id="399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B2E634-BB47-48CF-AE9B-407E2F869F6C}" v="5" dt="2022-05-11T21:43:28.8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1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B3B2E634-BB47-48CF-AE9B-407E2F869F6C}"/>
    <pc:docChg chg="custSel addSld delSld modSld modSection">
      <pc:chgData name="Jonathan Mah" userId="5261b2f2f3e51194" providerId="LiveId" clId="{B3B2E634-BB47-48CF-AE9B-407E2F869F6C}" dt="2022-05-11T22:57:02.211" v="141" actId="1076"/>
      <pc:docMkLst>
        <pc:docMk/>
      </pc:docMkLst>
      <pc:sldChg chg="modSp mod">
        <pc:chgData name="Jonathan Mah" userId="5261b2f2f3e51194" providerId="LiveId" clId="{B3B2E634-BB47-48CF-AE9B-407E2F869F6C}" dt="2022-05-11T21:43:06.818" v="121" actId="20577"/>
        <pc:sldMkLst>
          <pc:docMk/>
          <pc:sldMk cId="2977728054" sldId="366"/>
        </pc:sldMkLst>
        <pc:spChg chg="mod">
          <ac:chgData name="Jonathan Mah" userId="5261b2f2f3e51194" providerId="LiveId" clId="{B3B2E634-BB47-48CF-AE9B-407E2F869F6C}" dt="2022-05-11T21:43:06.818" v="121" actId="20577"/>
          <ac:spMkLst>
            <pc:docMk/>
            <pc:sldMk cId="2977728054" sldId="366"/>
            <ac:spMk id="3" creationId="{0185D601-86C1-40AA-B68A-90906EDD42C9}"/>
          </ac:spMkLst>
        </pc:spChg>
      </pc:sldChg>
      <pc:sldChg chg="addSp delSp modSp add mod">
        <pc:chgData name="Jonathan Mah" userId="5261b2f2f3e51194" providerId="LiveId" clId="{B3B2E634-BB47-48CF-AE9B-407E2F869F6C}" dt="2022-05-11T22:57:02.211" v="141" actId="1076"/>
        <pc:sldMkLst>
          <pc:docMk/>
          <pc:sldMk cId="2124606747" sldId="401"/>
        </pc:sldMkLst>
        <pc:spChg chg="mod">
          <ac:chgData name="Jonathan Mah" userId="5261b2f2f3e51194" providerId="LiveId" clId="{B3B2E634-BB47-48CF-AE9B-407E2F869F6C}" dt="2022-05-11T21:43:13.204" v="131" actId="20577"/>
          <ac:spMkLst>
            <pc:docMk/>
            <pc:sldMk cId="2124606747" sldId="401"/>
            <ac:spMk id="2" creationId="{8BCDC7F3-0026-4ABC-A1FB-A556D653FBF1}"/>
          </ac:spMkLst>
        </pc:spChg>
        <pc:spChg chg="del mod">
          <ac:chgData name="Jonathan Mah" userId="5261b2f2f3e51194" providerId="LiveId" clId="{B3B2E634-BB47-48CF-AE9B-407E2F869F6C}" dt="2022-05-11T21:43:28.802" v="138"/>
          <ac:spMkLst>
            <pc:docMk/>
            <pc:sldMk cId="2124606747" sldId="401"/>
            <ac:spMk id="3" creationId="{0185D601-86C1-40AA-B68A-90906EDD42C9}"/>
          </ac:spMkLst>
        </pc:spChg>
        <pc:picChg chg="add del mod">
          <ac:chgData name="Jonathan Mah" userId="5261b2f2f3e51194" providerId="LiveId" clId="{B3B2E634-BB47-48CF-AE9B-407E2F869F6C}" dt="2022-05-11T21:43:27.635" v="137" actId="478"/>
          <ac:picMkLst>
            <pc:docMk/>
            <pc:sldMk cId="2124606747" sldId="401"/>
            <ac:picMk id="4" creationId="{4973B868-1AF2-31A5-726A-E446E43134D0}"/>
          </ac:picMkLst>
        </pc:picChg>
        <pc:picChg chg="add mod">
          <ac:chgData name="Jonathan Mah" userId="5261b2f2f3e51194" providerId="LiveId" clId="{B3B2E634-BB47-48CF-AE9B-407E2F869F6C}" dt="2022-05-11T22:57:02.211" v="141" actId="1076"/>
          <ac:picMkLst>
            <pc:docMk/>
            <pc:sldMk cId="2124606747" sldId="401"/>
            <ac:picMk id="5" creationId="{3C70F598-927C-CB2E-8DAC-59FFF9D39399}"/>
          </ac:picMkLst>
        </pc:picChg>
      </pc:sldChg>
      <pc:sldChg chg="del">
        <pc:chgData name="Jonathan Mah" userId="5261b2f2f3e51194" providerId="LiveId" clId="{B3B2E634-BB47-48CF-AE9B-407E2F869F6C}" dt="2022-05-11T21:42:36.704" v="1" actId="47"/>
        <pc:sldMkLst>
          <pc:docMk/>
          <pc:sldMk cId="2736265289" sldId="401"/>
        </pc:sldMkLst>
      </pc:sldChg>
      <pc:sldChg chg="del">
        <pc:chgData name="Jonathan Mah" userId="5261b2f2f3e51194" providerId="LiveId" clId="{B3B2E634-BB47-48CF-AE9B-407E2F869F6C}" dt="2022-05-11T21:42:36.099" v="0" actId="47"/>
        <pc:sldMkLst>
          <pc:docMk/>
          <pc:sldMk cId="653463012" sldId="402"/>
        </pc:sldMkLst>
      </pc:sldChg>
      <pc:sldChg chg="add del">
        <pc:chgData name="Jonathan Mah" userId="5261b2f2f3e51194" providerId="LiveId" clId="{B3B2E634-BB47-48CF-AE9B-407E2F869F6C}" dt="2022-05-11T21:43:17.547" v="134"/>
        <pc:sldMkLst>
          <pc:docMk/>
          <pc:sldMk cId="2504479879" sldId="402"/>
        </pc:sldMkLst>
      </pc:sldChg>
      <pc:sldChg chg="del">
        <pc:chgData name="Jonathan Mah" userId="5261b2f2f3e51194" providerId="LiveId" clId="{B3B2E634-BB47-48CF-AE9B-407E2F869F6C}" dt="2022-05-11T21:42:37.365" v="3" actId="47"/>
        <pc:sldMkLst>
          <pc:docMk/>
          <pc:sldMk cId="712629318" sldId="403"/>
        </pc:sldMkLst>
      </pc:sldChg>
      <pc:sldChg chg="del">
        <pc:chgData name="Jonathan Mah" userId="5261b2f2f3e51194" providerId="LiveId" clId="{B3B2E634-BB47-48CF-AE9B-407E2F869F6C}" dt="2022-05-11T21:42:37.553" v="4" actId="47"/>
        <pc:sldMkLst>
          <pc:docMk/>
          <pc:sldMk cId="4055181681" sldId="404"/>
        </pc:sldMkLst>
      </pc:sldChg>
      <pc:sldChg chg="del">
        <pc:chgData name="Jonathan Mah" userId="5261b2f2f3e51194" providerId="LiveId" clId="{B3B2E634-BB47-48CF-AE9B-407E2F869F6C}" dt="2022-05-11T21:42:37.711" v="5" actId="47"/>
        <pc:sldMkLst>
          <pc:docMk/>
          <pc:sldMk cId="1477316915" sldId="405"/>
        </pc:sldMkLst>
      </pc:sldChg>
      <pc:sldChg chg="del">
        <pc:chgData name="Jonathan Mah" userId="5261b2f2f3e51194" providerId="LiveId" clId="{B3B2E634-BB47-48CF-AE9B-407E2F869F6C}" dt="2022-05-11T21:42:37.856" v="6" actId="47"/>
        <pc:sldMkLst>
          <pc:docMk/>
          <pc:sldMk cId="1659876363" sldId="406"/>
        </pc:sldMkLst>
      </pc:sldChg>
      <pc:sldChg chg="del">
        <pc:chgData name="Jonathan Mah" userId="5261b2f2f3e51194" providerId="LiveId" clId="{B3B2E634-BB47-48CF-AE9B-407E2F869F6C}" dt="2022-05-11T21:42:38.002" v="7" actId="47"/>
        <pc:sldMkLst>
          <pc:docMk/>
          <pc:sldMk cId="789675770" sldId="407"/>
        </pc:sldMkLst>
      </pc:sldChg>
      <pc:sldChg chg="del">
        <pc:chgData name="Jonathan Mah" userId="5261b2f2f3e51194" providerId="LiveId" clId="{B3B2E634-BB47-48CF-AE9B-407E2F869F6C}" dt="2022-05-11T21:42:38.515" v="8" actId="47"/>
        <pc:sldMkLst>
          <pc:docMk/>
          <pc:sldMk cId="3950923157" sldId="408"/>
        </pc:sldMkLst>
      </pc:sldChg>
      <pc:sldChg chg="del">
        <pc:chgData name="Jonathan Mah" userId="5261b2f2f3e51194" providerId="LiveId" clId="{B3B2E634-BB47-48CF-AE9B-407E2F869F6C}" dt="2022-05-11T21:42:39.027" v="9" actId="47"/>
        <pc:sldMkLst>
          <pc:docMk/>
          <pc:sldMk cId="2785539466" sldId="409"/>
        </pc:sldMkLst>
      </pc:sldChg>
      <pc:sldChg chg="del">
        <pc:chgData name="Jonathan Mah" userId="5261b2f2f3e51194" providerId="LiveId" clId="{B3B2E634-BB47-48CF-AE9B-407E2F869F6C}" dt="2022-05-11T21:42:39.437" v="10" actId="47"/>
        <pc:sldMkLst>
          <pc:docMk/>
          <pc:sldMk cId="3868442382" sldId="410"/>
        </pc:sldMkLst>
      </pc:sldChg>
      <pc:sldChg chg="del">
        <pc:chgData name="Jonathan Mah" userId="5261b2f2f3e51194" providerId="LiveId" clId="{B3B2E634-BB47-48CF-AE9B-407E2F869F6C}" dt="2022-05-11T21:42:39.757" v="11" actId="47"/>
        <pc:sldMkLst>
          <pc:docMk/>
          <pc:sldMk cId="3842221853" sldId="411"/>
        </pc:sldMkLst>
      </pc:sldChg>
      <pc:sldChg chg="del">
        <pc:chgData name="Jonathan Mah" userId="5261b2f2f3e51194" providerId="LiveId" clId="{B3B2E634-BB47-48CF-AE9B-407E2F869F6C}" dt="2022-05-11T21:42:36.897" v="2" actId="47"/>
        <pc:sldMkLst>
          <pc:docMk/>
          <pc:sldMk cId="1356293172" sldId="41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7:5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3" Type="http://schemas.openxmlformats.org/officeDocument/2006/relationships/image" Target="../media/image200.png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customXml" Target="../ink/ink8.xml"/><Relationship Id="rId5" Type="http://schemas.openxmlformats.org/officeDocument/2006/relationships/customXml" Target="../ink/ink3.xml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20220411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Summary of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Comparing rho (recombination) vs. mu (mutation rate) and increase in log likelihood.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Rho vs. Mu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70F598-927C-CB2E-8DAC-59FFF9D39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212" y="1690688"/>
            <a:ext cx="8377575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460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Synonymous and </a:t>
            </a:r>
            <a:r>
              <a:rPr lang="en-US" dirty="0" err="1"/>
              <a:t>Nonsynomous</a:t>
            </a:r>
            <a:r>
              <a:rPr lang="en-US" dirty="0"/>
              <a:t> </a:t>
            </a:r>
            <a:r>
              <a:rPr lang="en-US" dirty="0" err="1"/>
              <a:t>sfs’s</a:t>
            </a:r>
            <a:r>
              <a:rPr lang="en-US" dirty="0"/>
              <a:t> differ</a:t>
            </a:r>
          </a:p>
          <a:p>
            <a:r>
              <a:rPr lang="en-US" dirty="0"/>
              <a:t>Model </a:t>
            </a:r>
            <a:r>
              <a:rPr lang="en-US" dirty="0" err="1"/>
              <a:t>sfs’s</a:t>
            </a:r>
            <a:r>
              <a:rPr lang="en-US" dirty="0"/>
              <a:t> (either for demography or for DFE) differ less (as best I can tell)</a:t>
            </a:r>
          </a:p>
          <a:p>
            <a:r>
              <a:rPr lang="en-US" dirty="0"/>
              <a:t>Synonymous to Demography has better fit than Nonsynonymous to DFE</a:t>
            </a:r>
          </a:p>
          <a:p>
            <a:pPr lvl="1"/>
            <a:r>
              <a:rPr lang="en-US" dirty="0"/>
              <a:t>There might be a systematic weakness in our inference and fitting – I am not sure why.</a:t>
            </a:r>
          </a:p>
          <a:p>
            <a:r>
              <a:rPr lang="en-US" dirty="0"/>
              <a:t>DFE inferences in general are pretty close to each other in microbiome</a:t>
            </a:r>
          </a:p>
        </p:txBody>
      </p:sp>
    </p:spTree>
    <p:extLst>
      <p:ext uri="{BB962C8B-B14F-4D97-AF65-F5344CB8AC3E}">
        <p14:creationId xmlns:p14="http://schemas.microsoft.com/office/powerpoint/2010/main" val="253350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species prevalence figure</a:t>
            </a:r>
          </a:p>
          <a:p>
            <a:r>
              <a:rPr lang="en-US" dirty="0"/>
              <a:t>data export script</a:t>
            </a:r>
          </a:p>
          <a:p>
            <a:r>
              <a:rPr lang="en-US" dirty="0"/>
              <a:t>writing</a:t>
            </a:r>
          </a:p>
          <a:p>
            <a:r>
              <a:rPr lang="en-US" dirty="0" err="1"/>
              <a:t>midas</a:t>
            </a:r>
            <a:r>
              <a:rPr lang="en-US"/>
              <a:t> merge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14:cNvPr>
              <p14:cNvContentPartPr/>
              <p14:nvPr/>
            </p14:nvContentPartPr>
            <p14:xfrm>
              <a:off x="1508400" y="331461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400" y="33056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14:cNvPr>
              <p14:cNvContentPartPr/>
              <p14:nvPr/>
            </p14:nvContentPartPr>
            <p14:xfrm>
              <a:off x="5691960" y="504045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2960" y="50314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14:cNvPr>
              <p14:cNvContentPartPr/>
              <p14:nvPr/>
            </p14:nvContentPartPr>
            <p14:xfrm>
              <a:off x="4537800" y="55433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28800" y="5538870"/>
                <a:ext cx="18000" cy="9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14:cNvPr>
              <p14:cNvContentPartPr/>
              <p14:nvPr/>
            </p14:nvContentPartPr>
            <p14:xfrm>
              <a:off x="4217760" y="530325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8760" y="52942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98BBD-C52A-4231-B101-7836024A3E0A}"/>
              </a:ext>
            </a:extLst>
          </p:cNvPr>
          <p:cNvGrpSpPr/>
          <p:nvPr/>
        </p:nvGrpSpPr>
        <p:grpSpPr>
          <a:xfrm>
            <a:off x="4103280" y="5086170"/>
            <a:ext cx="360" cy="360"/>
            <a:chOff x="4103280" y="50861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14:cNvPr>
              <p14:cNvContentPartPr/>
              <p14:nvPr/>
            </p14:nvContentPartPr>
            <p14:xfrm>
              <a:off x="3817440" y="358893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8440" y="35799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13EB473-620D-4E89-B21B-4A6A64C68E05}"/>
              </a:ext>
            </a:extLst>
          </p:cNvPr>
          <p:cNvGrpSpPr/>
          <p:nvPr/>
        </p:nvGrpSpPr>
        <p:grpSpPr>
          <a:xfrm>
            <a:off x="2103120" y="1622970"/>
            <a:ext cx="360" cy="360"/>
            <a:chOff x="2103120" y="16229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719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116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 of Update</vt:lpstr>
      <vt:lpstr>Rho vs. Mu</vt:lpstr>
      <vt:lpstr>Thoughts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3</cp:revision>
  <dcterms:created xsi:type="dcterms:W3CDTF">2020-10-07T15:54:11Z</dcterms:created>
  <dcterms:modified xsi:type="dcterms:W3CDTF">2022-05-11T22:57:10Z</dcterms:modified>
</cp:coreProperties>
</file>