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6" r:id="rId3"/>
    <p:sldId id="367" r:id="rId4"/>
    <p:sldId id="369" r:id="rId5"/>
    <p:sldId id="368" r:id="rId6"/>
    <p:sldId id="371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69"/>
            <p14:sldId id="368"/>
            <p14:sldId id="371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F8F2F-DAD8-4B05-B459-3334E6611611}" v="6" dt="2022-08-08T22:07:29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1D4F8F2F-DAD8-4B05-B459-3334E6611611}"/>
    <pc:docChg chg="undo custSel addSld delSld modSld sldOrd modSection">
      <pc:chgData name="Jonathan Mah" userId="5261b2f2f3e51194" providerId="LiveId" clId="{1D4F8F2F-DAD8-4B05-B459-3334E6611611}" dt="2022-08-08T22:08:07.423" v="1214" actId="113"/>
      <pc:docMkLst>
        <pc:docMk/>
      </pc:docMkLst>
      <pc:sldChg chg="modSp mod">
        <pc:chgData name="Jonathan Mah" userId="5261b2f2f3e51194" providerId="LiveId" clId="{1D4F8F2F-DAD8-4B05-B459-3334E6611611}" dt="2022-08-08T21:02:36.829" v="358" actId="20577"/>
        <pc:sldMkLst>
          <pc:docMk/>
          <pc:sldMk cId="1442538198" sldId="256"/>
        </pc:sldMkLst>
        <pc:spChg chg="mod">
          <ac:chgData name="Jonathan Mah" userId="5261b2f2f3e51194" providerId="LiveId" clId="{1D4F8F2F-DAD8-4B05-B459-3334E6611611}" dt="2022-08-08T21:02:36.829" v="358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1D4F8F2F-DAD8-4B05-B459-3334E6611611}" dt="2022-08-08T20:56:54.107" v="101" actId="20577"/>
        <pc:sldMkLst>
          <pc:docMk/>
          <pc:sldMk cId="2977728054" sldId="366"/>
        </pc:sldMkLst>
        <pc:spChg chg="mod">
          <ac:chgData name="Jonathan Mah" userId="5261b2f2f3e51194" providerId="LiveId" clId="{1D4F8F2F-DAD8-4B05-B459-3334E6611611}" dt="2022-08-08T20:53:53.052" v="2" actId="20577"/>
          <ac:spMkLst>
            <pc:docMk/>
            <pc:sldMk cId="2977728054" sldId="366"/>
            <ac:spMk id="2" creationId="{8BCDC7F3-0026-4ABC-A1FB-A556D653FBF1}"/>
          </ac:spMkLst>
        </pc:spChg>
        <pc:spChg chg="mod">
          <ac:chgData name="Jonathan Mah" userId="5261b2f2f3e51194" providerId="LiveId" clId="{1D4F8F2F-DAD8-4B05-B459-3334E6611611}" dt="2022-08-08T20:56:54.107" v="101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1D4F8F2F-DAD8-4B05-B459-3334E6611611}" dt="2022-08-08T20:53:56.269" v="3" actId="47"/>
        <pc:sldMkLst>
          <pc:docMk/>
          <pc:sldMk cId="950704416" sldId="367"/>
        </pc:sldMkLst>
      </pc:sldChg>
      <pc:sldChg chg="addSp delSp modSp new mod">
        <pc:chgData name="Jonathan Mah" userId="5261b2f2f3e51194" providerId="LiveId" clId="{1D4F8F2F-DAD8-4B05-B459-3334E6611611}" dt="2022-08-08T21:01:49.710" v="352" actId="20577"/>
        <pc:sldMkLst>
          <pc:docMk/>
          <pc:sldMk cId="3072451707" sldId="367"/>
        </pc:sldMkLst>
        <pc:spChg chg="mod">
          <ac:chgData name="Jonathan Mah" userId="5261b2f2f3e51194" providerId="LiveId" clId="{1D4F8F2F-DAD8-4B05-B459-3334E6611611}" dt="2022-08-08T21:01:49.710" v="352" actId="20577"/>
          <ac:spMkLst>
            <pc:docMk/>
            <pc:sldMk cId="3072451707" sldId="367"/>
            <ac:spMk id="2" creationId="{5DD6B107-B951-60CE-2062-5F1DB2585525}"/>
          </ac:spMkLst>
        </pc:spChg>
        <pc:spChg chg="del">
          <ac:chgData name="Jonathan Mah" userId="5261b2f2f3e51194" providerId="LiveId" clId="{1D4F8F2F-DAD8-4B05-B459-3334E6611611}" dt="2022-08-08T20:56:33.773" v="46"/>
          <ac:spMkLst>
            <pc:docMk/>
            <pc:sldMk cId="3072451707" sldId="367"/>
            <ac:spMk id="3" creationId="{EA9FD9FD-DEF6-6D40-D04F-7F05B6A9CC7F}"/>
          </ac:spMkLst>
        </pc:spChg>
        <pc:spChg chg="add del mod">
          <ac:chgData name="Jonathan Mah" userId="5261b2f2f3e51194" providerId="LiveId" clId="{1D4F8F2F-DAD8-4B05-B459-3334E6611611}" dt="2022-08-08T20:56:35.059" v="47"/>
          <ac:spMkLst>
            <pc:docMk/>
            <pc:sldMk cId="3072451707" sldId="367"/>
            <ac:spMk id="4" creationId="{59CAF8F3-3142-BC47-5F35-E562E358024E}"/>
          </ac:spMkLst>
        </pc:spChg>
        <pc:spChg chg="add del mod">
          <ac:chgData name="Jonathan Mah" userId="5261b2f2f3e51194" providerId="LiveId" clId="{1D4F8F2F-DAD8-4B05-B459-3334E6611611}" dt="2022-08-08T20:56:37.910" v="48"/>
          <ac:spMkLst>
            <pc:docMk/>
            <pc:sldMk cId="3072451707" sldId="367"/>
            <ac:spMk id="5" creationId="{A8BCA061-E583-243F-ECE6-D78AB69089FB}"/>
          </ac:spMkLst>
        </pc:spChg>
        <pc:spChg chg="add del mod">
          <ac:chgData name="Jonathan Mah" userId="5261b2f2f3e51194" providerId="LiveId" clId="{1D4F8F2F-DAD8-4B05-B459-3334E6611611}" dt="2022-08-08T21:01:35.768" v="345" actId="931"/>
          <ac:spMkLst>
            <pc:docMk/>
            <pc:sldMk cId="3072451707" sldId="367"/>
            <ac:spMk id="8" creationId="{0578D8AF-DECC-339B-6F45-0735567A05CC}"/>
          </ac:spMkLst>
        </pc:spChg>
        <pc:picChg chg="add del mod">
          <ac:chgData name="Jonathan Mah" userId="5261b2f2f3e51194" providerId="LiveId" clId="{1D4F8F2F-DAD8-4B05-B459-3334E6611611}" dt="2022-08-08T21:01:14.138" v="344" actId="478"/>
          <ac:picMkLst>
            <pc:docMk/>
            <pc:sldMk cId="3072451707" sldId="367"/>
            <ac:picMk id="6" creationId="{A039A9FC-A5B2-0535-FEBD-F5E4D46EBAAB}"/>
          </ac:picMkLst>
        </pc:picChg>
        <pc:picChg chg="add mod">
          <ac:chgData name="Jonathan Mah" userId="5261b2f2f3e51194" providerId="LiveId" clId="{1D4F8F2F-DAD8-4B05-B459-3334E6611611}" dt="2022-08-08T21:01:37.071" v="347" actId="962"/>
          <ac:picMkLst>
            <pc:docMk/>
            <pc:sldMk cId="3072451707" sldId="367"/>
            <ac:picMk id="10" creationId="{917B02FC-0061-C66E-CB5C-D81BE35074E0}"/>
          </ac:picMkLst>
        </pc:picChg>
      </pc:sldChg>
      <pc:sldChg chg="del">
        <pc:chgData name="Jonathan Mah" userId="5261b2f2f3e51194" providerId="LiveId" clId="{1D4F8F2F-DAD8-4B05-B459-3334E6611611}" dt="2022-08-08T20:53:56.409" v="4" actId="47"/>
        <pc:sldMkLst>
          <pc:docMk/>
          <pc:sldMk cId="641557755" sldId="368"/>
        </pc:sldMkLst>
      </pc:sldChg>
      <pc:sldChg chg="modSp new mod">
        <pc:chgData name="Jonathan Mah" userId="5261b2f2f3e51194" providerId="LiveId" clId="{1D4F8F2F-DAD8-4B05-B459-3334E6611611}" dt="2022-08-08T21:00:57.796" v="341" actId="20577"/>
        <pc:sldMkLst>
          <pc:docMk/>
          <pc:sldMk cId="2960659961" sldId="368"/>
        </pc:sldMkLst>
        <pc:spChg chg="mod">
          <ac:chgData name="Jonathan Mah" userId="5261b2f2f3e51194" providerId="LiveId" clId="{1D4F8F2F-DAD8-4B05-B459-3334E6611611}" dt="2022-08-08T20:57:01.210" v="113" actId="20577"/>
          <ac:spMkLst>
            <pc:docMk/>
            <pc:sldMk cId="2960659961" sldId="368"/>
            <ac:spMk id="2" creationId="{0FD59ED8-51AC-6E92-D869-0B1D7427D4A7}"/>
          </ac:spMkLst>
        </pc:spChg>
        <pc:spChg chg="mod">
          <ac:chgData name="Jonathan Mah" userId="5261b2f2f3e51194" providerId="LiveId" clId="{1D4F8F2F-DAD8-4B05-B459-3334E6611611}" dt="2022-08-08T21:00:57.796" v="341" actId="20577"/>
          <ac:spMkLst>
            <pc:docMk/>
            <pc:sldMk cId="2960659961" sldId="368"/>
            <ac:spMk id="3" creationId="{BB4FC36F-5D40-EB30-6494-2A8923B3B071}"/>
          </ac:spMkLst>
        </pc:spChg>
      </pc:sldChg>
      <pc:sldChg chg="del">
        <pc:chgData name="Jonathan Mah" userId="5261b2f2f3e51194" providerId="LiveId" clId="{1D4F8F2F-DAD8-4B05-B459-3334E6611611}" dt="2022-08-08T20:53:56.581" v="5" actId="47"/>
        <pc:sldMkLst>
          <pc:docMk/>
          <pc:sldMk cId="599534404" sldId="369"/>
        </pc:sldMkLst>
      </pc:sldChg>
      <pc:sldChg chg="add">
        <pc:chgData name="Jonathan Mah" userId="5261b2f2f3e51194" providerId="LiveId" clId="{1D4F8F2F-DAD8-4B05-B459-3334E6611611}" dt="2022-08-08T21:01:11.501" v="343"/>
        <pc:sldMkLst>
          <pc:docMk/>
          <pc:sldMk cId="1270107972" sldId="369"/>
        </pc:sldMkLst>
      </pc:sldChg>
      <pc:sldChg chg="new del">
        <pc:chgData name="Jonathan Mah" userId="5261b2f2f3e51194" providerId="LiveId" clId="{1D4F8F2F-DAD8-4B05-B459-3334E6611611}" dt="2022-08-08T21:01:04.185" v="342" actId="47"/>
        <pc:sldMkLst>
          <pc:docMk/>
          <pc:sldMk cId="2599090768" sldId="369"/>
        </pc:sldMkLst>
      </pc:sldChg>
      <pc:sldChg chg="modSp new mod ord">
        <pc:chgData name="Jonathan Mah" userId="5261b2f2f3e51194" providerId="LiveId" clId="{1D4F8F2F-DAD8-4B05-B459-3334E6611611}" dt="2022-08-08T22:08:07.423" v="1214" actId="113"/>
        <pc:sldMkLst>
          <pc:docMk/>
          <pc:sldMk cId="2781293637" sldId="370"/>
        </pc:sldMkLst>
        <pc:spChg chg="mod">
          <ac:chgData name="Jonathan Mah" userId="5261b2f2f3e51194" providerId="LiveId" clId="{1D4F8F2F-DAD8-4B05-B459-3334E6611611}" dt="2022-08-08T21:21:55.133" v="365" actId="20577"/>
          <ac:spMkLst>
            <pc:docMk/>
            <pc:sldMk cId="2781293637" sldId="370"/>
            <ac:spMk id="2" creationId="{82A13C69-9960-AE20-E607-565A44A96D2D}"/>
          </ac:spMkLst>
        </pc:spChg>
        <pc:spChg chg="mod">
          <ac:chgData name="Jonathan Mah" userId="5261b2f2f3e51194" providerId="LiveId" clId="{1D4F8F2F-DAD8-4B05-B459-3334E6611611}" dt="2022-08-08T22:08:07.423" v="1214" actId="113"/>
          <ac:spMkLst>
            <pc:docMk/>
            <pc:sldMk cId="2781293637" sldId="370"/>
            <ac:spMk id="3" creationId="{F1424677-5EFD-6620-B214-60823D25C5F2}"/>
          </ac:spMkLst>
        </pc:spChg>
      </pc:sldChg>
      <pc:sldChg chg="del">
        <pc:chgData name="Jonathan Mah" userId="5261b2f2f3e51194" providerId="LiveId" clId="{1D4F8F2F-DAD8-4B05-B459-3334E6611611}" dt="2022-08-08T20:53:56.687" v="6" actId="47"/>
        <pc:sldMkLst>
          <pc:docMk/>
          <pc:sldMk cId="3322995025" sldId="370"/>
        </pc:sldMkLst>
      </pc:sldChg>
      <pc:sldChg chg="del">
        <pc:chgData name="Jonathan Mah" userId="5261b2f2f3e51194" providerId="LiveId" clId="{1D4F8F2F-DAD8-4B05-B459-3334E6611611}" dt="2022-08-08T20:53:57.400" v="8" actId="47"/>
        <pc:sldMkLst>
          <pc:docMk/>
          <pc:sldMk cId="897010447" sldId="371"/>
        </pc:sldMkLst>
      </pc:sldChg>
      <pc:sldChg chg="modSp add mod ord">
        <pc:chgData name="Jonathan Mah" userId="5261b2f2f3e51194" providerId="LiveId" clId="{1D4F8F2F-DAD8-4B05-B459-3334E6611611}" dt="2022-08-08T22:07:47.013" v="1197"/>
        <pc:sldMkLst>
          <pc:docMk/>
          <pc:sldMk cId="3138851951" sldId="371"/>
        </pc:sldMkLst>
        <pc:spChg chg="mod">
          <ac:chgData name="Jonathan Mah" userId="5261b2f2f3e51194" providerId="LiveId" clId="{1D4F8F2F-DAD8-4B05-B459-3334E6611611}" dt="2022-08-08T22:07:34.967" v="1193" actId="27636"/>
          <ac:spMkLst>
            <pc:docMk/>
            <pc:sldMk cId="3138851951" sldId="371"/>
            <ac:spMk id="3" creationId="{F1424677-5EFD-6620-B214-60823D25C5F2}"/>
          </ac:spMkLst>
        </pc:spChg>
      </pc:sldChg>
      <pc:sldChg chg="del">
        <pc:chgData name="Jonathan Mah" userId="5261b2f2f3e51194" providerId="LiveId" clId="{1D4F8F2F-DAD8-4B05-B459-3334E6611611}" dt="2022-08-08T20:53:57.697" v="10" actId="47"/>
        <pc:sldMkLst>
          <pc:docMk/>
          <pc:sldMk cId="305530393" sldId="372"/>
        </pc:sldMkLst>
      </pc:sldChg>
      <pc:sldChg chg="del">
        <pc:chgData name="Jonathan Mah" userId="5261b2f2f3e51194" providerId="LiveId" clId="{1D4F8F2F-DAD8-4B05-B459-3334E6611611}" dt="2022-08-08T20:53:58.162" v="11" actId="47"/>
        <pc:sldMkLst>
          <pc:docMk/>
          <pc:sldMk cId="165938715" sldId="373"/>
        </pc:sldMkLst>
      </pc:sldChg>
      <pc:sldChg chg="del">
        <pc:chgData name="Jonathan Mah" userId="5261b2f2f3e51194" providerId="LiveId" clId="{1D4F8F2F-DAD8-4B05-B459-3334E6611611}" dt="2022-08-08T20:53:58.443" v="13" actId="47"/>
        <pc:sldMkLst>
          <pc:docMk/>
          <pc:sldMk cId="2359179825" sldId="374"/>
        </pc:sldMkLst>
      </pc:sldChg>
      <pc:sldChg chg="del">
        <pc:chgData name="Jonathan Mah" userId="5261b2f2f3e51194" providerId="LiveId" clId="{1D4F8F2F-DAD8-4B05-B459-3334E6611611}" dt="2022-08-08T20:53:57.290" v="7" actId="47"/>
        <pc:sldMkLst>
          <pc:docMk/>
          <pc:sldMk cId="3504503120" sldId="375"/>
        </pc:sldMkLst>
      </pc:sldChg>
      <pc:sldChg chg="del">
        <pc:chgData name="Jonathan Mah" userId="5261b2f2f3e51194" providerId="LiveId" clId="{1D4F8F2F-DAD8-4B05-B459-3334E6611611}" dt="2022-08-08T20:53:57.525" v="9" actId="47"/>
        <pc:sldMkLst>
          <pc:docMk/>
          <pc:sldMk cId="1533092407" sldId="376"/>
        </pc:sldMkLst>
      </pc:sldChg>
      <pc:sldChg chg="del">
        <pc:chgData name="Jonathan Mah" userId="5261b2f2f3e51194" providerId="LiveId" clId="{1D4F8F2F-DAD8-4B05-B459-3334E6611611}" dt="2022-08-08T20:53:58.289" v="12" actId="47"/>
        <pc:sldMkLst>
          <pc:docMk/>
          <pc:sldMk cId="3269001805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20220808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Updated Pi values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 Oral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107-B951-60CE-2062-5F1DB258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Pi Plot (pairwise)</a:t>
            </a:r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7B02FC-0061-C66E-CB5C-D81BE350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0" y="1825625"/>
            <a:ext cx="9087540" cy="4351338"/>
          </a:xfrm>
        </p:spPr>
      </p:pic>
    </p:spTree>
    <p:extLst>
      <p:ext uri="{BB962C8B-B14F-4D97-AF65-F5344CB8AC3E}">
        <p14:creationId xmlns:p14="http://schemas.microsoft.com/office/powerpoint/2010/main" val="30724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107-B951-60CE-2062-5F1DB258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Pi Plot (pairwise)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39A9FC-A5B2-0535-FEBD-F5E4D46EB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17" y="1825625"/>
            <a:ext cx="6798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MIDAS 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C36F-5D40-EB30-6494-2A8923B3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Species_profile.txt = 339/339</a:t>
            </a:r>
          </a:p>
          <a:p>
            <a:r>
              <a:rPr lang="en-US" dirty="0"/>
              <a:t>Species union step finished for 186 people (339 unique time x host points)</a:t>
            </a:r>
          </a:p>
          <a:p>
            <a:r>
              <a:rPr lang="en-US" dirty="0" err="1"/>
              <a:t>Snps</a:t>
            </a:r>
            <a:r>
              <a:rPr lang="en-US" dirty="0"/>
              <a:t> step = 182/186 hosts</a:t>
            </a:r>
          </a:p>
          <a:p>
            <a:r>
              <a:rPr lang="en-US" dirty="0"/>
              <a:t>Genes step = 114/186 hosts</a:t>
            </a:r>
          </a:p>
        </p:txBody>
      </p:sp>
    </p:spTree>
    <p:extLst>
      <p:ext uri="{BB962C8B-B14F-4D97-AF65-F5344CB8AC3E}">
        <p14:creationId xmlns:p14="http://schemas.microsoft.com/office/powerpoint/2010/main" val="296065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Results: New version of figure 2: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Cornejo-</a:t>
            </a:r>
            <a:r>
              <a:rPr lang="en-US" dirty="0" err="1">
                <a:solidFill>
                  <a:srgbClr val="FF0000"/>
                </a:solidFill>
              </a:rPr>
              <a:t>esque</a:t>
            </a:r>
            <a:r>
              <a:rPr lang="en-US" dirty="0">
                <a:solidFill>
                  <a:srgbClr val="FF0000"/>
                </a:solidFill>
              </a:rPr>
              <a:t> demographic model (but contraction)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 for B. thetaiotaomicron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Possibly include likelihood plot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Update cartoons / figures with current script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Methods: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Remove distribution of QP samples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Supplement: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Consult someone with good fashion sense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Cartoon of four demographic models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Distribution of QP samples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SFS’s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Clean-up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Read out loud for MIDAS section</a:t>
            </a:r>
          </a:p>
        </p:txBody>
      </p:sp>
    </p:spTree>
    <p:extLst>
      <p:ext uri="{BB962C8B-B14F-4D97-AF65-F5344CB8AC3E}">
        <p14:creationId xmlns:p14="http://schemas.microsoft.com/office/powerpoint/2010/main" val="313885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Prioritize finishing oral data [low burden]: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genes and </a:t>
            </a:r>
            <a:r>
              <a:rPr lang="en-US" dirty="0" err="1">
                <a:solidFill>
                  <a:srgbClr val="FF0000"/>
                </a:solidFill>
              </a:rPr>
              <a:t>snps</a:t>
            </a:r>
            <a:r>
              <a:rPr lang="en-US" dirty="0">
                <a:solidFill>
                  <a:srgbClr val="FF0000"/>
                </a:solidFill>
              </a:rPr>
              <a:t> step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merge step</a:t>
            </a:r>
          </a:p>
          <a:p>
            <a:r>
              <a:rPr lang="en-US" dirty="0">
                <a:solidFill>
                  <a:srgbClr val="FF0000"/>
                </a:solidFill>
              </a:rPr>
              <a:t>Talk to Leah, Michael, Nandita about Pi computation (</a:t>
            </a:r>
            <a:r>
              <a:rPr lang="en-US" b="1" dirty="0">
                <a:solidFill>
                  <a:srgbClr val="FF0000"/>
                </a:solidFill>
              </a:rPr>
              <a:t>Tuesday 3P PST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Remove Ethiopian data</a:t>
            </a:r>
          </a:p>
          <a:p>
            <a:r>
              <a:rPr lang="en-US" dirty="0"/>
              <a:t>Plot likelihood surface</a:t>
            </a:r>
          </a:p>
          <a:p>
            <a:r>
              <a:rPr lang="en-US" dirty="0"/>
              <a:t>Fit negative selection for SFS on </a:t>
            </a:r>
            <a:r>
              <a:rPr lang="en-US" dirty="0" err="1"/>
              <a:t>downsampled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8129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Old Pi Plot (pairwise)</vt:lpstr>
      <vt:lpstr>Updated Pi Plot (pairwise)</vt:lpstr>
      <vt:lpstr>MIDAS Oral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2022-08-08T22:08:15Z</dcterms:modified>
</cp:coreProperties>
</file>