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412" r:id="rId2"/>
    <p:sldId id="418" r:id="rId3"/>
    <p:sldId id="413" r:id="rId4"/>
    <p:sldId id="414" r:id="rId5"/>
    <p:sldId id="415" r:id="rId6"/>
    <p:sldId id="416" r:id="rId7"/>
    <p:sldId id="417" r:id="rId8"/>
  </p:sldIdLst>
  <p:sldSz cx="18288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092D5-9927-4807-BE3E-672C10A7E002}" v="25" dt="2023-06-13T21:49:09.6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384" y="-3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833092D5-9927-4807-BE3E-672C10A7E002}"/>
    <pc:docChg chg="undo custSel addSld modSld sldOrd">
      <pc:chgData name="Jonathan Mah" userId="5261b2f2f3e51194" providerId="LiveId" clId="{833092D5-9927-4807-BE3E-672C10A7E002}" dt="2023-06-13T21:55:39.938" v="545" actId="1076"/>
      <pc:docMkLst>
        <pc:docMk/>
      </pc:docMkLst>
      <pc:sldChg chg="addSp delSp modSp mod">
        <pc:chgData name="Jonathan Mah" userId="5261b2f2f3e51194" providerId="LiveId" clId="{833092D5-9927-4807-BE3E-672C10A7E002}" dt="2023-06-13T21:55:39.938" v="545" actId="1076"/>
        <pc:sldMkLst>
          <pc:docMk/>
          <pc:sldMk cId="2548783154" sldId="412"/>
        </pc:sldMkLst>
        <pc:spChg chg="mod">
          <ac:chgData name="Jonathan Mah" userId="5261b2f2f3e51194" providerId="LiveId" clId="{833092D5-9927-4807-BE3E-672C10A7E002}" dt="2023-06-13T21:52:46.924" v="385" actId="255"/>
          <ac:spMkLst>
            <pc:docMk/>
            <pc:sldMk cId="2548783154" sldId="412"/>
            <ac:spMk id="3" creationId="{E045C57F-5BD5-0644-1B90-BFE7968076DB}"/>
          </ac:spMkLst>
        </pc:spChg>
        <pc:spChg chg="add mod">
          <ac:chgData name="Jonathan Mah" userId="5261b2f2f3e51194" providerId="LiveId" clId="{833092D5-9927-4807-BE3E-672C10A7E002}" dt="2023-06-13T21:55:36.489" v="544" actId="1076"/>
          <ac:spMkLst>
            <pc:docMk/>
            <pc:sldMk cId="2548783154" sldId="412"/>
            <ac:spMk id="10" creationId="{D040A546-771F-8827-6922-AAA12FA716F7}"/>
          </ac:spMkLst>
        </pc:spChg>
        <pc:spChg chg="mod">
          <ac:chgData name="Jonathan Mah" userId="5261b2f2f3e51194" providerId="LiveId" clId="{833092D5-9927-4807-BE3E-672C10A7E002}" dt="2023-06-13T21:52:46.924" v="385" actId="255"/>
          <ac:spMkLst>
            <pc:docMk/>
            <pc:sldMk cId="2548783154" sldId="412"/>
            <ac:spMk id="14" creationId="{D5A48ADE-F577-27AD-1B7E-CF549FCD2D09}"/>
          </ac:spMkLst>
        </pc:spChg>
        <pc:spChg chg="add del mod">
          <ac:chgData name="Jonathan Mah" userId="5261b2f2f3e51194" providerId="LiveId" clId="{833092D5-9927-4807-BE3E-672C10A7E002}" dt="2023-06-13T21:53:07.222" v="387" actId="478"/>
          <ac:spMkLst>
            <pc:docMk/>
            <pc:sldMk cId="2548783154" sldId="412"/>
            <ac:spMk id="25" creationId="{CD0A2999-0BA4-6D8C-7C59-5A0E5B5DC554}"/>
          </ac:spMkLst>
        </pc:spChg>
        <pc:spChg chg="add del mod">
          <ac:chgData name="Jonathan Mah" userId="5261b2f2f3e51194" providerId="LiveId" clId="{833092D5-9927-4807-BE3E-672C10A7E002}" dt="2023-06-13T21:53:11.308" v="390" actId="478"/>
          <ac:spMkLst>
            <pc:docMk/>
            <pc:sldMk cId="2548783154" sldId="412"/>
            <ac:spMk id="26" creationId="{4DD4BEF6-584E-C92F-1FB1-CC18F6FFD4DE}"/>
          </ac:spMkLst>
        </pc:spChg>
        <pc:spChg chg="add del mod">
          <ac:chgData name="Jonathan Mah" userId="5261b2f2f3e51194" providerId="LiveId" clId="{833092D5-9927-4807-BE3E-672C10A7E002}" dt="2023-06-13T21:53:12.120" v="391" actId="478"/>
          <ac:spMkLst>
            <pc:docMk/>
            <pc:sldMk cId="2548783154" sldId="412"/>
            <ac:spMk id="27" creationId="{A8F78FA3-7800-2826-C06C-2CA6C15F17FC}"/>
          </ac:spMkLst>
        </pc:spChg>
        <pc:spChg chg="add mod">
          <ac:chgData name="Jonathan Mah" userId="5261b2f2f3e51194" providerId="LiveId" clId="{833092D5-9927-4807-BE3E-672C10A7E002}" dt="2023-06-13T21:53:46.987" v="497" actId="1037"/>
          <ac:spMkLst>
            <pc:docMk/>
            <pc:sldMk cId="2548783154" sldId="412"/>
            <ac:spMk id="28" creationId="{5551282F-E72A-1CA2-E2A6-71B3EFB3657E}"/>
          </ac:spMkLst>
        </pc:spChg>
        <pc:spChg chg="mod">
          <ac:chgData name="Jonathan Mah" userId="5261b2f2f3e51194" providerId="LiveId" clId="{833092D5-9927-4807-BE3E-672C10A7E002}" dt="2023-06-13T21:52:46.924" v="385" actId="255"/>
          <ac:spMkLst>
            <pc:docMk/>
            <pc:sldMk cId="2548783154" sldId="412"/>
            <ac:spMk id="30" creationId="{F354C963-2232-7F9B-16E5-84C01783A459}"/>
          </ac:spMkLst>
        </pc:spChg>
        <pc:spChg chg="mod">
          <ac:chgData name="Jonathan Mah" userId="5261b2f2f3e51194" providerId="LiveId" clId="{833092D5-9927-4807-BE3E-672C10A7E002}" dt="2023-06-13T21:52:46.924" v="385" actId="255"/>
          <ac:spMkLst>
            <pc:docMk/>
            <pc:sldMk cId="2548783154" sldId="412"/>
            <ac:spMk id="32" creationId="{B385F478-C06D-6E2D-3F5B-FD14F152EC92}"/>
          </ac:spMkLst>
        </pc:spChg>
        <pc:spChg chg="mod">
          <ac:chgData name="Jonathan Mah" userId="5261b2f2f3e51194" providerId="LiveId" clId="{833092D5-9927-4807-BE3E-672C10A7E002}" dt="2023-06-13T21:52:46.924" v="385" actId="255"/>
          <ac:spMkLst>
            <pc:docMk/>
            <pc:sldMk cId="2548783154" sldId="412"/>
            <ac:spMk id="41" creationId="{CC014116-62F8-4C34-A785-56140C2E9EE6}"/>
          </ac:spMkLst>
        </pc:spChg>
        <pc:spChg chg="mod">
          <ac:chgData name="Jonathan Mah" userId="5261b2f2f3e51194" providerId="LiveId" clId="{833092D5-9927-4807-BE3E-672C10A7E002}" dt="2023-06-13T21:52:46.924" v="385" actId="255"/>
          <ac:spMkLst>
            <pc:docMk/>
            <pc:sldMk cId="2548783154" sldId="412"/>
            <ac:spMk id="51" creationId="{723EA04C-B49E-4480-97DD-E8A7EC1C6C05}"/>
          </ac:spMkLst>
        </pc:spChg>
        <pc:spChg chg="mod">
          <ac:chgData name="Jonathan Mah" userId="5261b2f2f3e51194" providerId="LiveId" clId="{833092D5-9927-4807-BE3E-672C10A7E002}" dt="2023-06-13T21:52:46.924" v="385" actId="255"/>
          <ac:spMkLst>
            <pc:docMk/>
            <pc:sldMk cId="2548783154" sldId="412"/>
            <ac:spMk id="53" creationId="{67B93257-0C14-44CB-A085-5C9C6458E1D9}"/>
          </ac:spMkLst>
        </pc:spChg>
        <pc:spChg chg="mod">
          <ac:chgData name="Jonathan Mah" userId="5261b2f2f3e51194" providerId="LiveId" clId="{833092D5-9927-4807-BE3E-672C10A7E002}" dt="2023-06-13T21:52:46.924" v="385" actId="255"/>
          <ac:spMkLst>
            <pc:docMk/>
            <pc:sldMk cId="2548783154" sldId="412"/>
            <ac:spMk id="54" creationId="{E077384C-040C-4632-AAA3-539A810BE231}"/>
          </ac:spMkLst>
        </pc:spChg>
        <pc:spChg chg="add mod">
          <ac:chgData name="Jonathan Mah" userId="5261b2f2f3e51194" providerId="LiveId" clId="{833092D5-9927-4807-BE3E-672C10A7E002}" dt="2023-06-13T21:55:24.977" v="542" actId="1076"/>
          <ac:spMkLst>
            <pc:docMk/>
            <pc:sldMk cId="2548783154" sldId="412"/>
            <ac:spMk id="83" creationId="{FA9D0BDC-9013-F556-6EE6-F56174C84496}"/>
          </ac:spMkLst>
        </pc:spChg>
        <pc:spChg chg="add mod">
          <ac:chgData name="Jonathan Mah" userId="5261b2f2f3e51194" providerId="LiveId" clId="{833092D5-9927-4807-BE3E-672C10A7E002}" dt="2023-06-13T21:55:27.840" v="543" actId="1076"/>
          <ac:spMkLst>
            <pc:docMk/>
            <pc:sldMk cId="2548783154" sldId="412"/>
            <ac:spMk id="84" creationId="{C360AF92-53C1-EA80-B96A-E268297B4185}"/>
          </ac:spMkLst>
        </pc:spChg>
        <pc:spChg chg="add del mod">
          <ac:chgData name="Jonathan Mah" userId="5261b2f2f3e51194" providerId="LiveId" clId="{833092D5-9927-4807-BE3E-672C10A7E002}" dt="2023-06-13T21:53:08.441" v="388" actId="478"/>
          <ac:spMkLst>
            <pc:docMk/>
            <pc:sldMk cId="2548783154" sldId="412"/>
            <ac:spMk id="85" creationId="{F14E8C73-4B0E-2FBB-E373-E0466C91735C}"/>
          </ac:spMkLst>
        </pc:spChg>
        <pc:spChg chg="add mod">
          <ac:chgData name="Jonathan Mah" userId="5261b2f2f3e51194" providerId="LiveId" clId="{833092D5-9927-4807-BE3E-672C10A7E002}" dt="2023-06-13T21:55:39.938" v="545" actId="1076"/>
          <ac:spMkLst>
            <pc:docMk/>
            <pc:sldMk cId="2548783154" sldId="412"/>
            <ac:spMk id="88" creationId="{BE18A3B2-3200-8C4B-7C15-2E6046CF8C11}"/>
          </ac:spMkLst>
        </pc:spChg>
        <pc:spChg chg="add del mod">
          <ac:chgData name="Jonathan Mah" userId="5261b2f2f3e51194" providerId="LiveId" clId="{833092D5-9927-4807-BE3E-672C10A7E002}" dt="2023-06-13T21:53:09.900" v="389" actId="478"/>
          <ac:spMkLst>
            <pc:docMk/>
            <pc:sldMk cId="2548783154" sldId="412"/>
            <ac:spMk id="89" creationId="{8605CB22-2CB0-40EE-8AF7-A6EA8D35E5A3}"/>
          </ac:spMkLst>
        </pc:spChg>
        <pc:spChg chg="add mod">
          <ac:chgData name="Jonathan Mah" userId="5261b2f2f3e51194" providerId="LiveId" clId="{833092D5-9927-4807-BE3E-672C10A7E002}" dt="2023-06-13T21:54:44.649" v="505" actId="1076"/>
          <ac:spMkLst>
            <pc:docMk/>
            <pc:sldMk cId="2548783154" sldId="412"/>
            <ac:spMk id="90" creationId="{42145022-4A99-E568-8C38-E5777D3778FF}"/>
          </ac:spMkLst>
        </pc:spChg>
        <pc:spChg chg="add del mod">
          <ac:chgData name="Jonathan Mah" userId="5261b2f2f3e51194" providerId="LiveId" clId="{833092D5-9927-4807-BE3E-672C10A7E002}" dt="2023-06-13T21:53:05.917" v="386" actId="478"/>
          <ac:spMkLst>
            <pc:docMk/>
            <pc:sldMk cId="2548783154" sldId="412"/>
            <ac:spMk id="91" creationId="{D1E24EDB-B415-736C-9053-7F68D96F377E}"/>
          </ac:spMkLst>
        </pc:spChg>
        <pc:spChg chg="add mod">
          <ac:chgData name="Jonathan Mah" userId="5261b2f2f3e51194" providerId="LiveId" clId="{833092D5-9927-4807-BE3E-672C10A7E002}" dt="2023-06-13T21:55:00.484" v="537" actId="1036"/>
          <ac:spMkLst>
            <pc:docMk/>
            <pc:sldMk cId="2548783154" sldId="412"/>
            <ac:spMk id="92" creationId="{439CE439-C145-8E1E-1CA0-D75066A12D59}"/>
          </ac:spMkLst>
        </pc:spChg>
        <pc:spChg chg="add mod">
          <ac:chgData name="Jonathan Mah" userId="5261b2f2f3e51194" providerId="LiveId" clId="{833092D5-9927-4807-BE3E-672C10A7E002}" dt="2023-06-13T21:55:00.484" v="537" actId="1036"/>
          <ac:spMkLst>
            <pc:docMk/>
            <pc:sldMk cId="2548783154" sldId="412"/>
            <ac:spMk id="93" creationId="{30BC3F32-130E-D70D-A68F-8F4A9D408A9A}"/>
          </ac:spMkLst>
        </pc:spChg>
        <pc:spChg chg="add mod">
          <ac:chgData name="Jonathan Mah" userId="5261b2f2f3e51194" providerId="LiveId" clId="{833092D5-9927-4807-BE3E-672C10A7E002}" dt="2023-06-13T21:55:00.484" v="537" actId="1036"/>
          <ac:spMkLst>
            <pc:docMk/>
            <pc:sldMk cId="2548783154" sldId="412"/>
            <ac:spMk id="94" creationId="{9548E31E-280D-8092-DA91-51ADCC9FCAF3}"/>
          </ac:spMkLst>
        </pc:spChg>
        <pc:spChg chg="add mod">
          <ac:chgData name="Jonathan Mah" userId="5261b2f2f3e51194" providerId="LiveId" clId="{833092D5-9927-4807-BE3E-672C10A7E002}" dt="2023-06-13T21:55:00.484" v="537" actId="1036"/>
          <ac:spMkLst>
            <pc:docMk/>
            <pc:sldMk cId="2548783154" sldId="412"/>
            <ac:spMk id="95" creationId="{2541874E-0C6C-1C7F-227F-77600EE0CA30}"/>
          </ac:spMkLst>
        </pc:spChg>
        <pc:spChg chg="add mod">
          <ac:chgData name="Jonathan Mah" userId="5261b2f2f3e51194" providerId="LiveId" clId="{833092D5-9927-4807-BE3E-672C10A7E002}" dt="2023-06-13T21:55:00.484" v="537" actId="1036"/>
          <ac:spMkLst>
            <pc:docMk/>
            <pc:sldMk cId="2548783154" sldId="412"/>
            <ac:spMk id="96" creationId="{2C9EFFCE-85C1-2292-694D-A350C0A8E655}"/>
          </ac:spMkLst>
        </pc:spChg>
        <pc:spChg chg="add mod">
          <ac:chgData name="Jonathan Mah" userId="5261b2f2f3e51194" providerId="LiveId" clId="{833092D5-9927-4807-BE3E-672C10A7E002}" dt="2023-06-13T21:53:46.987" v="497" actId="1037"/>
          <ac:spMkLst>
            <pc:docMk/>
            <pc:sldMk cId="2548783154" sldId="412"/>
            <ac:spMk id="97" creationId="{7810AA31-6F45-0725-9CA4-B2A30EF93BC2}"/>
          </ac:spMkLst>
        </pc:spChg>
        <pc:spChg chg="add mod">
          <ac:chgData name="Jonathan Mah" userId="5261b2f2f3e51194" providerId="LiveId" clId="{833092D5-9927-4807-BE3E-672C10A7E002}" dt="2023-06-13T21:53:46.987" v="497" actId="1037"/>
          <ac:spMkLst>
            <pc:docMk/>
            <pc:sldMk cId="2548783154" sldId="412"/>
            <ac:spMk id="98" creationId="{32797CC2-F88A-0085-344F-7D589E373461}"/>
          </ac:spMkLst>
        </pc:spChg>
        <pc:spChg chg="add mod">
          <ac:chgData name="Jonathan Mah" userId="5261b2f2f3e51194" providerId="LiveId" clId="{833092D5-9927-4807-BE3E-672C10A7E002}" dt="2023-06-13T21:53:46.987" v="497" actId="1037"/>
          <ac:spMkLst>
            <pc:docMk/>
            <pc:sldMk cId="2548783154" sldId="412"/>
            <ac:spMk id="99" creationId="{101318AC-2403-AD61-A22B-E7A74BF898D9}"/>
          </ac:spMkLst>
        </pc:spChg>
        <pc:spChg chg="add mod">
          <ac:chgData name="Jonathan Mah" userId="5261b2f2f3e51194" providerId="LiveId" clId="{833092D5-9927-4807-BE3E-672C10A7E002}" dt="2023-06-13T21:53:46.987" v="497" actId="1037"/>
          <ac:spMkLst>
            <pc:docMk/>
            <pc:sldMk cId="2548783154" sldId="412"/>
            <ac:spMk id="100" creationId="{7D2CC8E8-DBD9-97E7-340E-887095249EF3}"/>
          </ac:spMkLst>
        </pc:spChg>
        <pc:spChg chg="mod">
          <ac:chgData name="Jonathan Mah" userId="5261b2f2f3e51194" providerId="LiveId" clId="{833092D5-9927-4807-BE3E-672C10A7E002}" dt="2023-06-13T21:52:46.924" v="385" actId="255"/>
          <ac:spMkLst>
            <pc:docMk/>
            <pc:sldMk cId="2548783154" sldId="412"/>
            <ac:spMk id="101" creationId="{F3F6184B-D203-456B-926E-608EB61C676A}"/>
          </ac:spMkLst>
        </pc:spChg>
        <pc:spChg chg="add mod">
          <ac:chgData name="Jonathan Mah" userId="5261b2f2f3e51194" providerId="LiveId" clId="{833092D5-9927-4807-BE3E-672C10A7E002}" dt="2023-06-13T21:53:46.987" v="497" actId="1037"/>
          <ac:spMkLst>
            <pc:docMk/>
            <pc:sldMk cId="2548783154" sldId="412"/>
            <ac:spMk id="102" creationId="{821C5DC5-3F7F-C890-1A8F-A2377623B5E8}"/>
          </ac:spMkLst>
        </pc:spChg>
        <pc:spChg chg="add mod">
          <ac:chgData name="Jonathan Mah" userId="5261b2f2f3e51194" providerId="LiveId" clId="{833092D5-9927-4807-BE3E-672C10A7E002}" dt="2023-06-13T21:53:46.987" v="497" actId="1037"/>
          <ac:spMkLst>
            <pc:docMk/>
            <pc:sldMk cId="2548783154" sldId="412"/>
            <ac:spMk id="113" creationId="{8C5FAB6E-7889-988C-0465-21406B424B9E}"/>
          </ac:spMkLst>
        </pc:spChg>
        <pc:spChg chg="add mod">
          <ac:chgData name="Jonathan Mah" userId="5261b2f2f3e51194" providerId="LiveId" clId="{833092D5-9927-4807-BE3E-672C10A7E002}" dt="2023-06-13T21:53:46.987" v="497" actId="1037"/>
          <ac:spMkLst>
            <pc:docMk/>
            <pc:sldMk cId="2548783154" sldId="412"/>
            <ac:spMk id="124" creationId="{8B0CA6A3-FD71-F06F-B481-953FB68E41C0}"/>
          </ac:spMkLst>
        </pc:spChg>
        <pc:spChg chg="add mod">
          <ac:chgData name="Jonathan Mah" userId="5261b2f2f3e51194" providerId="LiveId" clId="{833092D5-9927-4807-BE3E-672C10A7E002}" dt="2023-06-13T21:53:46.987" v="497" actId="1037"/>
          <ac:spMkLst>
            <pc:docMk/>
            <pc:sldMk cId="2548783154" sldId="412"/>
            <ac:spMk id="135" creationId="{BB6E4C0E-76F5-D128-1B76-B98AAFD90216}"/>
          </ac:spMkLst>
        </pc:spChg>
        <pc:spChg chg="mod">
          <ac:chgData name="Jonathan Mah" userId="5261b2f2f3e51194" providerId="LiveId" clId="{833092D5-9927-4807-BE3E-672C10A7E002}" dt="2023-06-13T21:52:46.924" v="385" actId="255"/>
          <ac:spMkLst>
            <pc:docMk/>
            <pc:sldMk cId="2548783154" sldId="412"/>
            <ac:spMk id="146" creationId="{EBE7845E-76DC-4E0A-B084-C363DFC42E17}"/>
          </ac:spMkLst>
        </pc:spChg>
        <pc:spChg chg="mod">
          <ac:chgData name="Jonathan Mah" userId="5261b2f2f3e51194" providerId="LiveId" clId="{833092D5-9927-4807-BE3E-672C10A7E002}" dt="2023-06-13T21:52:46.924" v="385" actId="255"/>
          <ac:spMkLst>
            <pc:docMk/>
            <pc:sldMk cId="2548783154" sldId="412"/>
            <ac:spMk id="147" creationId="{14F9F669-9B79-4BF1-AC8A-0E29C5538F70}"/>
          </ac:spMkLst>
        </pc:spChg>
        <pc:spChg chg="add mod">
          <ac:chgData name="Jonathan Mah" userId="5261b2f2f3e51194" providerId="LiveId" clId="{833092D5-9927-4807-BE3E-672C10A7E002}" dt="2023-06-13T21:53:46.987" v="497" actId="1037"/>
          <ac:spMkLst>
            <pc:docMk/>
            <pc:sldMk cId="2548783154" sldId="412"/>
            <ac:spMk id="148" creationId="{6694BD2F-720C-6174-8023-46EDAA6FD14A}"/>
          </ac:spMkLst>
        </pc:spChg>
        <pc:spChg chg="add mod">
          <ac:chgData name="Jonathan Mah" userId="5261b2f2f3e51194" providerId="LiveId" clId="{833092D5-9927-4807-BE3E-672C10A7E002}" dt="2023-06-13T21:53:46.987" v="497" actId="1037"/>
          <ac:spMkLst>
            <pc:docMk/>
            <pc:sldMk cId="2548783154" sldId="412"/>
            <ac:spMk id="149" creationId="{8BCD36AC-77C1-8E89-1488-2C2CD9D0107D}"/>
          </ac:spMkLst>
        </pc:spChg>
        <pc:spChg chg="add mod">
          <ac:chgData name="Jonathan Mah" userId="5261b2f2f3e51194" providerId="LiveId" clId="{833092D5-9927-4807-BE3E-672C10A7E002}" dt="2023-06-13T21:53:46.987" v="497" actId="1037"/>
          <ac:spMkLst>
            <pc:docMk/>
            <pc:sldMk cId="2548783154" sldId="412"/>
            <ac:spMk id="150" creationId="{A4DB6C5E-2000-CF2B-2264-66D81EC14109}"/>
          </ac:spMkLst>
        </pc:spChg>
        <pc:spChg chg="add mod">
          <ac:chgData name="Jonathan Mah" userId="5261b2f2f3e51194" providerId="LiveId" clId="{833092D5-9927-4807-BE3E-672C10A7E002}" dt="2023-06-13T21:53:46.987" v="497" actId="1037"/>
          <ac:spMkLst>
            <pc:docMk/>
            <pc:sldMk cId="2548783154" sldId="412"/>
            <ac:spMk id="151" creationId="{82FC65CA-2820-B7A6-1774-7AD3AF6BD8CC}"/>
          </ac:spMkLst>
        </pc:spChg>
        <pc:spChg chg="mod">
          <ac:chgData name="Jonathan Mah" userId="5261b2f2f3e51194" providerId="LiveId" clId="{833092D5-9927-4807-BE3E-672C10A7E002}" dt="2023-06-13T21:52:46.924" v="385" actId="255"/>
          <ac:spMkLst>
            <pc:docMk/>
            <pc:sldMk cId="2548783154" sldId="412"/>
            <ac:spMk id="152" creationId="{8E999725-2F86-46C9-83E9-B2CE282556BF}"/>
          </ac:spMkLst>
        </pc:spChg>
        <pc:grpChg chg="mod">
          <ac:chgData name="Jonathan Mah" userId="5261b2f2f3e51194" providerId="LiveId" clId="{833092D5-9927-4807-BE3E-672C10A7E002}" dt="2023-06-13T21:10:59.519" v="237" actId="1036"/>
          <ac:grpSpMkLst>
            <pc:docMk/>
            <pc:sldMk cId="2548783154" sldId="412"/>
            <ac:grpSpMk id="40" creationId="{CE9A485A-DD2D-69C2-405D-9617D8411583}"/>
          </ac:grpSpMkLst>
        </pc:grpChg>
        <pc:grpChg chg="add del mod">
          <ac:chgData name="Jonathan Mah" userId="5261b2f2f3e51194" providerId="LiveId" clId="{833092D5-9927-4807-BE3E-672C10A7E002}" dt="2023-06-13T21:11:34.822" v="261" actId="478"/>
          <ac:grpSpMkLst>
            <pc:docMk/>
            <pc:sldMk cId="2548783154" sldId="412"/>
            <ac:grpSpMk id="72" creationId="{FFF19C0E-D164-FCD6-07D7-814470352689}"/>
          </ac:grpSpMkLst>
        </pc:grpChg>
        <pc:cxnChg chg="add del mod">
          <ac:chgData name="Jonathan Mah" userId="5261b2f2f3e51194" providerId="LiveId" clId="{833092D5-9927-4807-BE3E-672C10A7E002}" dt="2023-06-13T21:11:14.426" v="245" actId="478"/>
          <ac:cxnSpMkLst>
            <pc:docMk/>
            <pc:sldMk cId="2548783154" sldId="412"/>
            <ac:cxnSpMk id="2" creationId="{1F95CB1A-9DF1-AA73-4A9C-9187D44BDEC0}"/>
          </ac:cxnSpMkLst>
        </pc:cxnChg>
        <pc:cxnChg chg="mod">
          <ac:chgData name="Jonathan Mah" userId="5261b2f2f3e51194" providerId="LiveId" clId="{833092D5-9927-4807-BE3E-672C10A7E002}" dt="2023-06-13T21:10:59.519" v="237" actId="1036"/>
          <ac:cxnSpMkLst>
            <pc:docMk/>
            <pc:sldMk cId="2548783154" sldId="412"/>
            <ac:cxnSpMk id="4" creationId="{9F84B0B4-3C9D-FEB6-9D85-1732B0E5AD52}"/>
          </ac:cxnSpMkLst>
        </pc:cxnChg>
        <pc:cxnChg chg="add del mod">
          <ac:chgData name="Jonathan Mah" userId="5261b2f2f3e51194" providerId="LiveId" clId="{833092D5-9927-4807-BE3E-672C10A7E002}" dt="2023-06-13T21:11:13.767" v="244" actId="478"/>
          <ac:cxnSpMkLst>
            <pc:docMk/>
            <pc:sldMk cId="2548783154" sldId="412"/>
            <ac:cxnSpMk id="5" creationId="{D8EAD5F3-293E-DF1C-35DC-DB2DA53CC32B}"/>
          </ac:cxnSpMkLst>
        </pc:cxnChg>
        <pc:cxnChg chg="add del mod">
          <ac:chgData name="Jonathan Mah" userId="5261b2f2f3e51194" providerId="LiveId" clId="{833092D5-9927-4807-BE3E-672C10A7E002}" dt="2023-06-13T21:11:16.528" v="248" actId="478"/>
          <ac:cxnSpMkLst>
            <pc:docMk/>
            <pc:sldMk cId="2548783154" sldId="412"/>
            <ac:cxnSpMk id="6" creationId="{B7010F92-CA7A-01B8-C13D-63EA25E5B5E7}"/>
          </ac:cxnSpMkLst>
        </pc:cxnChg>
        <pc:cxnChg chg="add del mod">
          <ac:chgData name="Jonathan Mah" userId="5261b2f2f3e51194" providerId="LiveId" clId="{833092D5-9927-4807-BE3E-672C10A7E002}" dt="2023-06-13T21:11:15.085" v="246" actId="478"/>
          <ac:cxnSpMkLst>
            <pc:docMk/>
            <pc:sldMk cId="2548783154" sldId="412"/>
            <ac:cxnSpMk id="7" creationId="{AD0B435D-5CDD-574D-FE22-3790FCC3B097}"/>
          </ac:cxnSpMkLst>
        </pc:cxnChg>
        <pc:cxnChg chg="add del mod">
          <ac:chgData name="Jonathan Mah" userId="5261b2f2f3e51194" providerId="LiveId" clId="{833092D5-9927-4807-BE3E-672C10A7E002}" dt="2023-06-13T21:11:15.587" v="247" actId="478"/>
          <ac:cxnSpMkLst>
            <pc:docMk/>
            <pc:sldMk cId="2548783154" sldId="412"/>
            <ac:cxnSpMk id="8" creationId="{6C6112E8-B69C-52F8-E5C1-0F68F5E93A3A}"/>
          </ac:cxnSpMkLst>
        </pc:cxnChg>
        <pc:cxnChg chg="add del mod">
          <ac:chgData name="Jonathan Mah" userId="5261b2f2f3e51194" providerId="LiveId" clId="{833092D5-9927-4807-BE3E-672C10A7E002}" dt="2023-06-13T21:11:16.983" v="249" actId="478"/>
          <ac:cxnSpMkLst>
            <pc:docMk/>
            <pc:sldMk cId="2548783154" sldId="412"/>
            <ac:cxnSpMk id="9" creationId="{7D9006D7-6A14-874E-9BDC-DCFF1047B7E9}"/>
          </ac:cxnSpMkLst>
        </pc:cxnChg>
        <pc:cxnChg chg="add del mod">
          <ac:chgData name="Jonathan Mah" userId="5261b2f2f3e51194" providerId="LiveId" clId="{833092D5-9927-4807-BE3E-672C10A7E002}" dt="2023-06-13T21:11:19.052" v="252" actId="478"/>
          <ac:cxnSpMkLst>
            <pc:docMk/>
            <pc:sldMk cId="2548783154" sldId="412"/>
            <ac:cxnSpMk id="11" creationId="{863DD593-80A6-EC01-47F7-187ECA3224FB}"/>
          </ac:cxnSpMkLst>
        </pc:cxnChg>
        <pc:cxnChg chg="add del mod">
          <ac:chgData name="Jonathan Mah" userId="5261b2f2f3e51194" providerId="LiveId" clId="{833092D5-9927-4807-BE3E-672C10A7E002}" dt="2023-06-13T21:11:18.553" v="251" actId="478"/>
          <ac:cxnSpMkLst>
            <pc:docMk/>
            <pc:sldMk cId="2548783154" sldId="412"/>
            <ac:cxnSpMk id="12" creationId="{87681806-D2E3-021E-4B71-5F1549784642}"/>
          </ac:cxnSpMkLst>
        </pc:cxnChg>
        <pc:cxnChg chg="mod">
          <ac:chgData name="Jonathan Mah" userId="5261b2f2f3e51194" providerId="LiveId" clId="{833092D5-9927-4807-BE3E-672C10A7E002}" dt="2023-06-13T21:10:59.519" v="237" actId="1036"/>
          <ac:cxnSpMkLst>
            <pc:docMk/>
            <pc:sldMk cId="2548783154" sldId="412"/>
            <ac:cxnSpMk id="13" creationId="{32BA11BF-70BC-0E75-4117-E407FA62110D}"/>
          </ac:cxnSpMkLst>
        </pc:cxnChg>
        <pc:cxnChg chg="add del mod">
          <ac:chgData name="Jonathan Mah" userId="5261b2f2f3e51194" providerId="LiveId" clId="{833092D5-9927-4807-BE3E-672C10A7E002}" dt="2023-06-13T21:11:21.015" v="255" actId="478"/>
          <ac:cxnSpMkLst>
            <pc:docMk/>
            <pc:sldMk cId="2548783154" sldId="412"/>
            <ac:cxnSpMk id="15" creationId="{61DC1547-9158-D758-0C5C-A8F471C4837F}"/>
          </ac:cxnSpMkLst>
        </pc:cxnChg>
        <pc:cxnChg chg="add del mod">
          <ac:chgData name="Jonathan Mah" userId="5261b2f2f3e51194" providerId="LiveId" clId="{833092D5-9927-4807-BE3E-672C10A7E002}" dt="2023-06-13T21:11:17.956" v="250" actId="478"/>
          <ac:cxnSpMkLst>
            <pc:docMk/>
            <pc:sldMk cId="2548783154" sldId="412"/>
            <ac:cxnSpMk id="16" creationId="{7D78B401-245A-20F5-60AA-9F10A449C11D}"/>
          </ac:cxnSpMkLst>
        </pc:cxnChg>
        <pc:cxnChg chg="mod">
          <ac:chgData name="Jonathan Mah" userId="5261b2f2f3e51194" providerId="LiveId" clId="{833092D5-9927-4807-BE3E-672C10A7E002}" dt="2023-06-13T21:10:59.519" v="237" actId="1036"/>
          <ac:cxnSpMkLst>
            <pc:docMk/>
            <pc:sldMk cId="2548783154" sldId="412"/>
            <ac:cxnSpMk id="17" creationId="{53A2F718-A66E-4189-8620-5A4BBEE2F0B4}"/>
          </ac:cxnSpMkLst>
        </pc:cxnChg>
        <pc:cxnChg chg="mod">
          <ac:chgData name="Jonathan Mah" userId="5261b2f2f3e51194" providerId="LiveId" clId="{833092D5-9927-4807-BE3E-672C10A7E002}" dt="2023-06-13T21:10:59.519" v="237" actId="1036"/>
          <ac:cxnSpMkLst>
            <pc:docMk/>
            <pc:sldMk cId="2548783154" sldId="412"/>
            <ac:cxnSpMk id="18" creationId="{0749BBD5-E810-4389-BA32-063685DF8F06}"/>
          </ac:cxnSpMkLst>
        </pc:cxnChg>
        <pc:cxnChg chg="mod">
          <ac:chgData name="Jonathan Mah" userId="5261b2f2f3e51194" providerId="LiveId" clId="{833092D5-9927-4807-BE3E-672C10A7E002}" dt="2023-06-13T21:10:59.519" v="237" actId="1036"/>
          <ac:cxnSpMkLst>
            <pc:docMk/>
            <pc:sldMk cId="2548783154" sldId="412"/>
            <ac:cxnSpMk id="19" creationId="{CD9D6763-0238-433B-9602-33CB2CE0E639}"/>
          </ac:cxnSpMkLst>
        </pc:cxnChg>
        <pc:cxnChg chg="mod">
          <ac:chgData name="Jonathan Mah" userId="5261b2f2f3e51194" providerId="LiveId" clId="{833092D5-9927-4807-BE3E-672C10A7E002}" dt="2023-06-13T21:10:59.519" v="237" actId="1036"/>
          <ac:cxnSpMkLst>
            <pc:docMk/>
            <pc:sldMk cId="2548783154" sldId="412"/>
            <ac:cxnSpMk id="20" creationId="{7A707CFF-254F-461B-92AB-7A917A5E8839}"/>
          </ac:cxnSpMkLst>
        </pc:cxnChg>
        <pc:cxnChg chg="mod">
          <ac:chgData name="Jonathan Mah" userId="5261b2f2f3e51194" providerId="LiveId" clId="{833092D5-9927-4807-BE3E-672C10A7E002}" dt="2023-06-13T21:10:59.519" v="237" actId="1036"/>
          <ac:cxnSpMkLst>
            <pc:docMk/>
            <pc:sldMk cId="2548783154" sldId="412"/>
            <ac:cxnSpMk id="21" creationId="{9FB44C4E-A2FF-4871-8784-8D43416E2DB3}"/>
          </ac:cxnSpMkLst>
        </pc:cxnChg>
        <pc:cxnChg chg="mod">
          <ac:chgData name="Jonathan Mah" userId="5261b2f2f3e51194" providerId="LiveId" clId="{833092D5-9927-4807-BE3E-672C10A7E002}" dt="2023-06-13T21:10:59.519" v="237" actId="1036"/>
          <ac:cxnSpMkLst>
            <pc:docMk/>
            <pc:sldMk cId="2548783154" sldId="412"/>
            <ac:cxnSpMk id="22" creationId="{D3281870-D040-4021-8AF8-15343475ECB8}"/>
          </ac:cxnSpMkLst>
        </pc:cxnChg>
        <pc:cxnChg chg="add del mod">
          <ac:chgData name="Jonathan Mah" userId="5261b2f2f3e51194" providerId="LiveId" clId="{833092D5-9927-4807-BE3E-672C10A7E002}" dt="2023-06-13T21:11:20.592" v="254" actId="478"/>
          <ac:cxnSpMkLst>
            <pc:docMk/>
            <pc:sldMk cId="2548783154" sldId="412"/>
            <ac:cxnSpMk id="23" creationId="{F82E8515-97A5-A0A5-7C27-D54D16A68722}"/>
          </ac:cxnSpMkLst>
        </pc:cxnChg>
        <pc:cxnChg chg="add del mod">
          <ac:chgData name="Jonathan Mah" userId="5261b2f2f3e51194" providerId="LiveId" clId="{833092D5-9927-4807-BE3E-672C10A7E002}" dt="2023-06-13T21:11:19.870" v="253" actId="478"/>
          <ac:cxnSpMkLst>
            <pc:docMk/>
            <pc:sldMk cId="2548783154" sldId="412"/>
            <ac:cxnSpMk id="24" creationId="{2496DD0C-18F3-A77D-E602-99410221CA85}"/>
          </ac:cxnSpMkLst>
        </pc:cxnChg>
        <pc:cxnChg chg="add del mod">
          <ac:chgData name="Jonathan Mah" userId="5261b2f2f3e51194" providerId="LiveId" clId="{833092D5-9927-4807-BE3E-672C10A7E002}" dt="2023-06-13T21:11:23.164" v="256" actId="478"/>
          <ac:cxnSpMkLst>
            <pc:docMk/>
            <pc:sldMk cId="2548783154" sldId="412"/>
            <ac:cxnSpMk id="29" creationId="{D28BB0C6-A8DE-D386-8D65-1EB4FCC97535}"/>
          </ac:cxnSpMkLst>
        </pc:cxnChg>
        <pc:cxnChg chg="add del mod">
          <ac:chgData name="Jonathan Mah" userId="5261b2f2f3e51194" providerId="LiveId" clId="{833092D5-9927-4807-BE3E-672C10A7E002}" dt="2023-06-13T21:11:23.164" v="256" actId="478"/>
          <ac:cxnSpMkLst>
            <pc:docMk/>
            <pc:sldMk cId="2548783154" sldId="412"/>
            <ac:cxnSpMk id="31" creationId="{DFA26F50-86F4-D3FF-BB7C-91EE40671544}"/>
          </ac:cxnSpMkLst>
        </pc:cxnChg>
        <pc:cxnChg chg="add del mod">
          <ac:chgData name="Jonathan Mah" userId="5261b2f2f3e51194" providerId="LiveId" clId="{833092D5-9927-4807-BE3E-672C10A7E002}" dt="2023-06-13T21:11:23.164" v="256" actId="478"/>
          <ac:cxnSpMkLst>
            <pc:docMk/>
            <pc:sldMk cId="2548783154" sldId="412"/>
            <ac:cxnSpMk id="33" creationId="{1FBFF8BF-49ED-6E90-0F2C-63AAEDF34EBF}"/>
          </ac:cxnSpMkLst>
        </pc:cxnChg>
        <pc:cxnChg chg="add del mod">
          <ac:chgData name="Jonathan Mah" userId="5261b2f2f3e51194" providerId="LiveId" clId="{833092D5-9927-4807-BE3E-672C10A7E002}" dt="2023-06-13T21:11:23.164" v="256" actId="478"/>
          <ac:cxnSpMkLst>
            <pc:docMk/>
            <pc:sldMk cId="2548783154" sldId="412"/>
            <ac:cxnSpMk id="34" creationId="{24C88420-05AD-9A5B-026F-F7A8A55FE6BC}"/>
          </ac:cxnSpMkLst>
        </pc:cxnChg>
        <pc:cxnChg chg="add del mod">
          <ac:chgData name="Jonathan Mah" userId="5261b2f2f3e51194" providerId="LiveId" clId="{833092D5-9927-4807-BE3E-672C10A7E002}" dt="2023-06-13T21:11:23.164" v="256" actId="478"/>
          <ac:cxnSpMkLst>
            <pc:docMk/>
            <pc:sldMk cId="2548783154" sldId="412"/>
            <ac:cxnSpMk id="35" creationId="{3539E5F9-A733-2248-DAD5-4D9F4796F3EA}"/>
          </ac:cxnSpMkLst>
        </pc:cxnChg>
        <pc:cxnChg chg="add del mod">
          <ac:chgData name="Jonathan Mah" userId="5261b2f2f3e51194" providerId="LiveId" clId="{833092D5-9927-4807-BE3E-672C10A7E002}" dt="2023-06-13T21:11:23.164" v="256" actId="478"/>
          <ac:cxnSpMkLst>
            <pc:docMk/>
            <pc:sldMk cId="2548783154" sldId="412"/>
            <ac:cxnSpMk id="36" creationId="{EA0A966D-DB32-0D62-713F-50A041F863E3}"/>
          </ac:cxnSpMkLst>
        </pc:cxnChg>
        <pc:cxnChg chg="add del mod">
          <ac:chgData name="Jonathan Mah" userId="5261b2f2f3e51194" providerId="LiveId" clId="{833092D5-9927-4807-BE3E-672C10A7E002}" dt="2023-06-13T21:11:23.164" v="256" actId="478"/>
          <ac:cxnSpMkLst>
            <pc:docMk/>
            <pc:sldMk cId="2548783154" sldId="412"/>
            <ac:cxnSpMk id="37" creationId="{E5FC88BD-684C-1CDA-1047-1949813E6778}"/>
          </ac:cxnSpMkLst>
        </pc:cxnChg>
        <pc:cxnChg chg="add del mod">
          <ac:chgData name="Jonathan Mah" userId="5261b2f2f3e51194" providerId="LiveId" clId="{833092D5-9927-4807-BE3E-672C10A7E002}" dt="2023-06-13T21:11:23.164" v="256" actId="478"/>
          <ac:cxnSpMkLst>
            <pc:docMk/>
            <pc:sldMk cId="2548783154" sldId="412"/>
            <ac:cxnSpMk id="38" creationId="{3807FA94-1F6A-E5F7-CCDE-63026E80A337}"/>
          </ac:cxnSpMkLst>
        </pc:cxnChg>
        <pc:cxnChg chg="add del mod">
          <ac:chgData name="Jonathan Mah" userId="5261b2f2f3e51194" providerId="LiveId" clId="{833092D5-9927-4807-BE3E-672C10A7E002}" dt="2023-06-13T21:11:23.164" v="256" actId="478"/>
          <ac:cxnSpMkLst>
            <pc:docMk/>
            <pc:sldMk cId="2548783154" sldId="412"/>
            <ac:cxnSpMk id="39" creationId="{6EFBF1A8-2A26-CD0F-35D8-811DDDD7535E}"/>
          </ac:cxnSpMkLst>
        </pc:cxnChg>
        <pc:cxnChg chg="add del mod">
          <ac:chgData name="Jonathan Mah" userId="5261b2f2f3e51194" providerId="LiveId" clId="{833092D5-9927-4807-BE3E-672C10A7E002}" dt="2023-06-13T21:11:23.164" v="256" actId="478"/>
          <ac:cxnSpMkLst>
            <pc:docMk/>
            <pc:sldMk cId="2548783154" sldId="412"/>
            <ac:cxnSpMk id="42" creationId="{670FBAA9-AB35-294D-7F5D-86962B1FA8D7}"/>
          </ac:cxnSpMkLst>
        </pc:cxnChg>
        <pc:cxnChg chg="add del mod">
          <ac:chgData name="Jonathan Mah" userId="5261b2f2f3e51194" providerId="LiveId" clId="{833092D5-9927-4807-BE3E-672C10A7E002}" dt="2023-06-13T21:11:26.304" v="257" actId="478"/>
          <ac:cxnSpMkLst>
            <pc:docMk/>
            <pc:sldMk cId="2548783154" sldId="412"/>
            <ac:cxnSpMk id="43" creationId="{8D888710-65EF-CD18-0662-7983FD80ECAF}"/>
          </ac:cxnSpMkLst>
        </pc:cxnChg>
        <pc:cxnChg chg="add del mod">
          <ac:chgData name="Jonathan Mah" userId="5261b2f2f3e51194" providerId="LiveId" clId="{833092D5-9927-4807-BE3E-672C10A7E002}" dt="2023-06-13T21:11:26.304" v="257" actId="478"/>
          <ac:cxnSpMkLst>
            <pc:docMk/>
            <pc:sldMk cId="2548783154" sldId="412"/>
            <ac:cxnSpMk id="44" creationId="{1201421A-1C9A-3D72-D21F-3F91684284FC}"/>
          </ac:cxnSpMkLst>
        </pc:cxnChg>
        <pc:cxnChg chg="mod">
          <ac:chgData name="Jonathan Mah" userId="5261b2f2f3e51194" providerId="LiveId" clId="{833092D5-9927-4807-BE3E-672C10A7E002}" dt="2023-06-13T21:10:59.519" v="237" actId="1036"/>
          <ac:cxnSpMkLst>
            <pc:docMk/>
            <pc:sldMk cId="2548783154" sldId="412"/>
            <ac:cxnSpMk id="45" creationId="{45ED722B-1340-4EE1-8699-8695ED7196BA}"/>
          </ac:cxnSpMkLst>
        </pc:cxnChg>
        <pc:cxnChg chg="mod">
          <ac:chgData name="Jonathan Mah" userId="5261b2f2f3e51194" providerId="LiveId" clId="{833092D5-9927-4807-BE3E-672C10A7E002}" dt="2023-06-13T21:10:59.519" v="237" actId="1036"/>
          <ac:cxnSpMkLst>
            <pc:docMk/>
            <pc:sldMk cId="2548783154" sldId="412"/>
            <ac:cxnSpMk id="46" creationId="{FFF567CE-E40F-45AB-B3B1-46DFA15B7C67}"/>
          </ac:cxnSpMkLst>
        </pc:cxnChg>
        <pc:cxnChg chg="mod">
          <ac:chgData name="Jonathan Mah" userId="5261b2f2f3e51194" providerId="LiveId" clId="{833092D5-9927-4807-BE3E-672C10A7E002}" dt="2023-06-13T21:10:59.519" v="237" actId="1036"/>
          <ac:cxnSpMkLst>
            <pc:docMk/>
            <pc:sldMk cId="2548783154" sldId="412"/>
            <ac:cxnSpMk id="47" creationId="{83C40777-BC65-4A8B-BFF7-5904860ADF77}"/>
          </ac:cxnSpMkLst>
        </pc:cxnChg>
        <pc:cxnChg chg="mod">
          <ac:chgData name="Jonathan Mah" userId="5261b2f2f3e51194" providerId="LiveId" clId="{833092D5-9927-4807-BE3E-672C10A7E002}" dt="2023-06-13T21:10:59.519" v="237" actId="1036"/>
          <ac:cxnSpMkLst>
            <pc:docMk/>
            <pc:sldMk cId="2548783154" sldId="412"/>
            <ac:cxnSpMk id="48" creationId="{59C7F30A-54E9-4D3D-81A5-DBC138EDDDA9}"/>
          </ac:cxnSpMkLst>
        </pc:cxnChg>
        <pc:cxnChg chg="mod">
          <ac:chgData name="Jonathan Mah" userId="5261b2f2f3e51194" providerId="LiveId" clId="{833092D5-9927-4807-BE3E-672C10A7E002}" dt="2023-06-13T21:10:59.519" v="237" actId="1036"/>
          <ac:cxnSpMkLst>
            <pc:docMk/>
            <pc:sldMk cId="2548783154" sldId="412"/>
            <ac:cxnSpMk id="49" creationId="{7875C0ED-69F6-4D3C-BB05-7B9AB07949D1}"/>
          </ac:cxnSpMkLst>
        </pc:cxnChg>
        <pc:cxnChg chg="mod">
          <ac:chgData name="Jonathan Mah" userId="5261b2f2f3e51194" providerId="LiveId" clId="{833092D5-9927-4807-BE3E-672C10A7E002}" dt="2023-06-13T21:10:59.519" v="237" actId="1036"/>
          <ac:cxnSpMkLst>
            <pc:docMk/>
            <pc:sldMk cId="2548783154" sldId="412"/>
            <ac:cxnSpMk id="50" creationId="{61ABDE6E-3E74-4BE7-8E35-31D3A3FFAD46}"/>
          </ac:cxnSpMkLst>
        </pc:cxnChg>
        <pc:cxnChg chg="add del mod">
          <ac:chgData name="Jonathan Mah" userId="5261b2f2f3e51194" providerId="LiveId" clId="{833092D5-9927-4807-BE3E-672C10A7E002}" dt="2023-06-13T21:11:26.304" v="257" actId="478"/>
          <ac:cxnSpMkLst>
            <pc:docMk/>
            <pc:sldMk cId="2548783154" sldId="412"/>
            <ac:cxnSpMk id="52" creationId="{2DEE72BA-8C5B-F138-4F5B-9689901322DB}"/>
          </ac:cxnSpMkLst>
        </pc:cxnChg>
        <pc:cxnChg chg="add del mod">
          <ac:chgData name="Jonathan Mah" userId="5261b2f2f3e51194" providerId="LiveId" clId="{833092D5-9927-4807-BE3E-672C10A7E002}" dt="2023-06-13T21:11:26.304" v="257" actId="478"/>
          <ac:cxnSpMkLst>
            <pc:docMk/>
            <pc:sldMk cId="2548783154" sldId="412"/>
            <ac:cxnSpMk id="55" creationId="{6EB17177-6273-1235-9C5B-EE31B740E594}"/>
          </ac:cxnSpMkLst>
        </pc:cxnChg>
        <pc:cxnChg chg="add del mod">
          <ac:chgData name="Jonathan Mah" userId="5261b2f2f3e51194" providerId="LiveId" clId="{833092D5-9927-4807-BE3E-672C10A7E002}" dt="2023-06-13T21:11:26.304" v="257" actId="478"/>
          <ac:cxnSpMkLst>
            <pc:docMk/>
            <pc:sldMk cId="2548783154" sldId="412"/>
            <ac:cxnSpMk id="56" creationId="{994E0DF5-5B02-BCDF-5D3B-E2264F74FB03}"/>
          </ac:cxnSpMkLst>
        </pc:cxnChg>
        <pc:cxnChg chg="add del mod">
          <ac:chgData name="Jonathan Mah" userId="5261b2f2f3e51194" providerId="LiveId" clId="{833092D5-9927-4807-BE3E-672C10A7E002}" dt="2023-06-13T21:11:26.304" v="257" actId="478"/>
          <ac:cxnSpMkLst>
            <pc:docMk/>
            <pc:sldMk cId="2548783154" sldId="412"/>
            <ac:cxnSpMk id="57" creationId="{35B2ABD1-E1C3-527A-1A61-CA9C75D5E864}"/>
          </ac:cxnSpMkLst>
        </pc:cxnChg>
        <pc:cxnChg chg="add del mod">
          <ac:chgData name="Jonathan Mah" userId="5261b2f2f3e51194" providerId="LiveId" clId="{833092D5-9927-4807-BE3E-672C10A7E002}" dt="2023-06-13T21:11:27.228" v="258" actId="478"/>
          <ac:cxnSpMkLst>
            <pc:docMk/>
            <pc:sldMk cId="2548783154" sldId="412"/>
            <ac:cxnSpMk id="58" creationId="{F0986C1C-5F7E-290D-1EC3-DB42CAA97024}"/>
          </ac:cxnSpMkLst>
        </pc:cxnChg>
        <pc:cxnChg chg="add del mod">
          <ac:chgData name="Jonathan Mah" userId="5261b2f2f3e51194" providerId="LiveId" clId="{833092D5-9927-4807-BE3E-672C10A7E002}" dt="2023-06-13T21:11:26.304" v="257" actId="478"/>
          <ac:cxnSpMkLst>
            <pc:docMk/>
            <pc:sldMk cId="2548783154" sldId="412"/>
            <ac:cxnSpMk id="59" creationId="{15AE9340-5DF8-8487-F2DE-F5101D191FD5}"/>
          </ac:cxnSpMkLst>
        </pc:cxnChg>
        <pc:cxnChg chg="add del mod">
          <ac:chgData name="Jonathan Mah" userId="5261b2f2f3e51194" providerId="LiveId" clId="{833092D5-9927-4807-BE3E-672C10A7E002}" dt="2023-06-13T21:11:26.304" v="257" actId="478"/>
          <ac:cxnSpMkLst>
            <pc:docMk/>
            <pc:sldMk cId="2548783154" sldId="412"/>
            <ac:cxnSpMk id="60" creationId="{BB3DC6EC-A05A-5696-AACA-300AE795EA54}"/>
          </ac:cxnSpMkLst>
        </pc:cxnChg>
        <pc:cxnChg chg="add del mod">
          <ac:chgData name="Jonathan Mah" userId="5261b2f2f3e51194" providerId="LiveId" clId="{833092D5-9927-4807-BE3E-672C10A7E002}" dt="2023-06-13T21:11:26.304" v="257" actId="478"/>
          <ac:cxnSpMkLst>
            <pc:docMk/>
            <pc:sldMk cId="2548783154" sldId="412"/>
            <ac:cxnSpMk id="61" creationId="{3D4CCDEF-64AF-C92F-0377-0ECDB9266D90}"/>
          </ac:cxnSpMkLst>
        </pc:cxnChg>
        <pc:cxnChg chg="add del mod">
          <ac:chgData name="Jonathan Mah" userId="5261b2f2f3e51194" providerId="LiveId" clId="{833092D5-9927-4807-BE3E-672C10A7E002}" dt="2023-06-13T21:11:32.376" v="260" actId="478"/>
          <ac:cxnSpMkLst>
            <pc:docMk/>
            <pc:sldMk cId="2548783154" sldId="412"/>
            <ac:cxnSpMk id="62" creationId="{485CE8D3-EE2B-17B6-4906-004CCD1B472E}"/>
          </ac:cxnSpMkLst>
        </pc:cxnChg>
        <pc:cxnChg chg="add del mod">
          <ac:chgData name="Jonathan Mah" userId="5261b2f2f3e51194" providerId="LiveId" clId="{833092D5-9927-4807-BE3E-672C10A7E002}" dt="2023-06-13T21:11:29.519" v="259" actId="478"/>
          <ac:cxnSpMkLst>
            <pc:docMk/>
            <pc:sldMk cId="2548783154" sldId="412"/>
            <ac:cxnSpMk id="63" creationId="{EDFD8ECE-89FB-CF08-BE21-156419EAA46A}"/>
          </ac:cxnSpMkLst>
        </pc:cxnChg>
        <pc:cxnChg chg="add del mod">
          <ac:chgData name="Jonathan Mah" userId="5261b2f2f3e51194" providerId="LiveId" clId="{833092D5-9927-4807-BE3E-672C10A7E002}" dt="2023-06-13T21:11:32.376" v="260" actId="478"/>
          <ac:cxnSpMkLst>
            <pc:docMk/>
            <pc:sldMk cId="2548783154" sldId="412"/>
            <ac:cxnSpMk id="64" creationId="{80577376-D955-9175-B30E-AA061A688D76}"/>
          </ac:cxnSpMkLst>
        </pc:cxnChg>
        <pc:cxnChg chg="add del mod">
          <ac:chgData name="Jonathan Mah" userId="5261b2f2f3e51194" providerId="LiveId" clId="{833092D5-9927-4807-BE3E-672C10A7E002}" dt="2023-06-13T21:11:29.519" v="259" actId="478"/>
          <ac:cxnSpMkLst>
            <pc:docMk/>
            <pc:sldMk cId="2548783154" sldId="412"/>
            <ac:cxnSpMk id="65" creationId="{0566A4AB-C12B-D0A7-D067-D01D299DCDD5}"/>
          </ac:cxnSpMkLst>
        </pc:cxnChg>
        <pc:cxnChg chg="add del mod">
          <ac:chgData name="Jonathan Mah" userId="5261b2f2f3e51194" providerId="LiveId" clId="{833092D5-9927-4807-BE3E-672C10A7E002}" dt="2023-06-13T21:11:29.519" v="259" actId="478"/>
          <ac:cxnSpMkLst>
            <pc:docMk/>
            <pc:sldMk cId="2548783154" sldId="412"/>
            <ac:cxnSpMk id="66" creationId="{3A070378-367D-1E73-8C64-A4D9F6D594DC}"/>
          </ac:cxnSpMkLst>
        </pc:cxnChg>
        <pc:cxnChg chg="add del mod">
          <ac:chgData name="Jonathan Mah" userId="5261b2f2f3e51194" providerId="LiveId" clId="{833092D5-9927-4807-BE3E-672C10A7E002}" dt="2023-06-13T21:11:29.519" v="259" actId="478"/>
          <ac:cxnSpMkLst>
            <pc:docMk/>
            <pc:sldMk cId="2548783154" sldId="412"/>
            <ac:cxnSpMk id="67" creationId="{7092A493-A49F-ED46-A51C-B2189E37B4E6}"/>
          </ac:cxnSpMkLst>
        </pc:cxnChg>
        <pc:cxnChg chg="add del mod">
          <ac:chgData name="Jonathan Mah" userId="5261b2f2f3e51194" providerId="LiveId" clId="{833092D5-9927-4807-BE3E-672C10A7E002}" dt="2023-06-13T21:11:29.519" v="259" actId="478"/>
          <ac:cxnSpMkLst>
            <pc:docMk/>
            <pc:sldMk cId="2548783154" sldId="412"/>
            <ac:cxnSpMk id="68" creationId="{826A4F19-1FF2-E8F8-42BA-224EC22CC9EB}"/>
          </ac:cxnSpMkLst>
        </pc:cxnChg>
        <pc:cxnChg chg="add del mod">
          <ac:chgData name="Jonathan Mah" userId="5261b2f2f3e51194" providerId="LiveId" clId="{833092D5-9927-4807-BE3E-672C10A7E002}" dt="2023-06-13T21:11:29.519" v="259" actId="478"/>
          <ac:cxnSpMkLst>
            <pc:docMk/>
            <pc:sldMk cId="2548783154" sldId="412"/>
            <ac:cxnSpMk id="69" creationId="{F1B147BC-2B0E-8DE0-045E-DFA38E0AF282}"/>
          </ac:cxnSpMkLst>
        </pc:cxnChg>
        <pc:cxnChg chg="add del mod">
          <ac:chgData name="Jonathan Mah" userId="5261b2f2f3e51194" providerId="LiveId" clId="{833092D5-9927-4807-BE3E-672C10A7E002}" dt="2023-06-13T21:11:34.822" v="261" actId="478"/>
          <ac:cxnSpMkLst>
            <pc:docMk/>
            <pc:sldMk cId="2548783154" sldId="412"/>
            <ac:cxnSpMk id="70" creationId="{EA44DE73-392B-85BD-7DB1-2402B2ADA82C}"/>
          </ac:cxnSpMkLst>
        </pc:cxnChg>
        <pc:cxnChg chg="add del mod">
          <ac:chgData name="Jonathan Mah" userId="5261b2f2f3e51194" providerId="LiveId" clId="{833092D5-9927-4807-BE3E-672C10A7E002}" dt="2023-06-13T21:11:34.822" v="261" actId="478"/>
          <ac:cxnSpMkLst>
            <pc:docMk/>
            <pc:sldMk cId="2548783154" sldId="412"/>
            <ac:cxnSpMk id="71" creationId="{7C10FAA6-EF88-50A5-4F49-BC0696DA145F}"/>
          </ac:cxnSpMkLst>
        </pc:cxnChg>
        <pc:cxnChg chg="mod">
          <ac:chgData name="Jonathan Mah" userId="5261b2f2f3e51194" providerId="LiveId" clId="{833092D5-9927-4807-BE3E-672C10A7E002}" dt="2023-06-13T21:11:01.197" v="238"/>
          <ac:cxnSpMkLst>
            <pc:docMk/>
            <pc:sldMk cId="2548783154" sldId="412"/>
            <ac:cxnSpMk id="73" creationId="{EC0F84FB-8598-9CB1-7D17-272629AF1934}"/>
          </ac:cxnSpMkLst>
        </pc:cxnChg>
        <pc:cxnChg chg="mod">
          <ac:chgData name="Jonathan Mah" userId="5261b2f2f3e51194" providerId="LiveId" clId="{833092D5-9927-4807-BE3E-672C10A7E002}" dt="2023-06-13T21:11:01.197" v="238"/>
          <ac:cxnSpMkLst>
            <pc:docMk/>
            <pc:sldMk cId="2548783154" sldId="412"/>
            <ac:cxnSpMk id="74" creationId="{97DCDF3A-21CD-AB65-6AE0-9CB34626B0A8}"/>
          </ac:cxnSpMkLst>
        </pc:cxnChg>
        <pc:cxnChg chg="mod">
          <ac:chgData name="Jonathan Mah" userId="5261b2f2f3e51194" providerId="LiveId" clId="{833092D5-9927-4807-BE3E-672C10A7E002}" dt="2023-06-13T21:11:01.197" v="238"/>
          <ac:cxnSpMkLst>
            <pc:docMk/>
            <pc:sldMk cId="2548783154" sldId="412"/>
            <ac:cxnSpMk id="75" creationId="{9211CDE8-ECA2-127C-19E6-93C79BD7654D}"/>
          </ac:cxnSpMkLst>
        </pc:cxnChg>
        <pc:cxnChg chg="mod">
          <ac:chgData name="Jonathan Mah" userId="5261b2f2f3e51194" providerId="LiveId" clId="{833092D5-9927-4807-BE3E-672C10A7E002}" dt="2023-06-13T21:11:01.197" v="238"/>
          <ac:cxnSpMkLst>
            <pc:docMk/>
            <pc:sldMk cId="2548783154" sldId="412"/>
            <ac:cxnSpMk id="76" creationId="{69CB6B02-5100-5174-3B84-97C424D27A27}"/>
          </ac:cxnSpMkLst>
        </pc:cxnChg>
        <pc:cxnChg chg="mod">
          <ac:chgData name="Jonathan Mah" userId="5261b2f2f3e51194" providerId="LiveId" clId="{833092D5-9927-4807-BE3E-672C10A7E002}" dt="2023-06-13T21:11:01.197" v="238"/>
          <ac:cxnSpMkLst>
            <pc:docMk/>
            <pc:sldMk cId="2548783154" sldId="412"/>
            <ac:cxnSpMk id="77" creationId="{D9DEC810-B732-434B-B2D7-60EA7A898989}"/>
          </ac:cxnSpMkLst>
        </pc:cxnChg>
        <pc:cxnChg chg="mod">
          <ac:chgData name="Jonathan Mah" userId="5261b2f2f3e51194" providerId="LiveId" clId="{833092D5-9927-4807-BE3E-672C10A7E002}" dt="2023-06-13T21:11:01.197" v="238"/>
          <ac:cxnSpMkLst>
            <pc:docMk/>
            <pc:sldMk cId="2548783154" sldId="412"/>
            <ac:cxnSpMk id="78" creationId="{F21F3338-FA22-D44F-6A02-E28F1C50350E}"/>
          </ac:cxnSpMkLst>
        </pc:cxnChg>
        <pc:cxnChg chg="mod">
          <ac:chgData name="Jonathan Mah" userId="5261b2f2f3e51194" providerId="LiveId" clId="{833092D5-9927-4807-BE3E-672C10A7E002}" dt="2023-06-13T21:11:01.197" v="238"/>
          <ac:cxnSpMkLst>
            <pc:docMk/>
            <pc:sldMk cId="2548783154" sldId="412"/>
            <ac:cxnSpMk id="79" creationId="{D0D3D080-9CCD-6F93-CABD-6E87A277A64F}"/>
          </ac:cxnSpMkLst>
        </pc:cxnChg>
        <pc:cxnChg chg="mod">
          <ac:chgData name="Jonathan Mah" userId="5261b2f2f3e51194" providerId="LiveId" clId="{833092D5-9927-4807-BE3E-672C10A7E002}" dt="2023-06-13T21:11:01.197" v="238"/>
          <ac:cxnSpMkLst>
            <pc:docMk/>
            <pc:sldMk cId="2548783154" sldId="412"/>
            <ac:cxnSpMk id="80" creationId="{43780FC0-671C-B2A7-E346-B23960FDD0DA}"/>
          </ac:cxnSpMkLst>
        </pc:cxnChg>
        <pc:cxnChg chg="mod">
          <ac:chgData name="Jonathan Mah" userId="5261b2f2f3e51194" providerId="LiveId" clId="{833092D5-9927-4807-BE3E-672C10A7E002}" dt="2023-06-13T21:11:01.197" v="238"/>
          <ac:cxnSpMkLst>
            <pc:docMk/>
            <pc:sldMk cId="2548783154" sldId="412"/>
            <ac:cxnSpMk id="81" creationId="{91B96E2D-0844-E61A-2A3C-95B2EDAFB17B}"/>
          </ac:cxnSpMkLst>
        </pc:cxnChg>
        <pc:cxnChg chg="mod">
          <ac:chgData name="Jonathan Mah" userId="5261b2f2f3e51194" providerId="LiveId" clId="{833092D5-9927-4807-BE3E-672C10A7E002}" dt="2023-06-13T21:11:01.197" v="238"/>
          <ac:cxnSpMkLst>
            <pc:docMk/>
            <pc:sldMk cId="2548783154" sldId="412"/>
            <ac:cxnSpMk id="82" creationId="{D17DC6D4-1B63-D8FE-42EE-F030CD5ADFC1}"/>
          </ac:cxnSpMkLst>
        </pc:cxnChg>
        <pc:cxnChg chg="add del mod">
          <ac:chgData name="Jonathan Mah" userId="5261b2f2f3e51194" providerId="LiveId" clId="{833092D5-9927-4807-BE3E-672C10A7E002}" dt="2023-06-13T21:11:09.403" v="240" actId="478"/>
          <ac:cxnSpMkLst>
            <pc:docMk/>
            <pc:sldMk cId="2548783154" sldId="412"/>
            <ac:cxnSpMk id="86" creationId="{864C9CC1-848C-E911-C210-BBE3D5040534}"/>
          </ac:cxnSpMkLst>
        </pc:cxnChg>
        <pc:cxnChg chg="add del mod">
          <ac:chgData name="Jonathan Mah" userId="5261b2f2f3e51194" providerId="LiveId" clId="{833092D5-9927-4807-BE3E-672C10A7E002}" dt="2023-06-13T21:11:10.094" v="241" actId="478"/>
          <ac:cxnSpMkLst>
            <pc:docMk/>
            <pc:sldMk cId="2548783154" sldId="412"/>
            <ac:cxnSpMk id="87" creationId="{8195E7F5-435C-FF49-86FA-904B3D574285}"/>
          </ac:cxnSpMkLst>
        </pc:cxnChg>
        <pc:cxnChg chg="mod">
          <ac:chgData name="Jonathan Mah" userId="5261b2f2f3e51194" providerId="LiveId" clId="{833092D5-9927-4807-BE3E-672C10A7E002}" dt="2023-06-13T21:10:59.519" v="237" actId="1036"/>
          <ac:cxnSpMkLst>
            <pc:docMk/>
            <pc:sldMk cId="2548783154" sldId="412"/>
            <ac:cxnSpMk id="103" creationId="{6A2C1153-F120-475B-8887-E2B52219B6EE}"/>
          </ac:cxnSpMkLst>
        </pc:cxnChg>
        <pc:cxnChg chg="mod">
          <ac:chgData name="Jonathan Mah" userId="5261b2f2f3e51194" providerId="LiveId" clId="{833092D5-9927-4807-BE3E-672C10A7E002}" dt="2023-06-13T21:10:59.519" v="237" actId="1036"/>
          <ac:cxnSpMkLst>
            <pc:docMk/>
            <pc:sldMk cId="2548783154" sldId="412"/>
            <ac:cxnSpMk id="104" creationId="{6CBF5051-730C-4F23-9D96-26CB1951FE5E}"/>
          </ac:cxnSpMkLst>
        </pc:cxnChg>
        <pc:cxnChg chg="mod">
          <ac:chgData name="Jonathan Mah" userId="5261b2f2f3e51194" providerId="LiveId" clId="{833092D5-9927-4807-BE3E-672C10A7E002}" dt="2023-06-13T21:10:59.519" v="237" actId="1036"/>
          <ac:cxnSpMkLst>
            <pc:docMk/>
            <pc:sldMk cId="2548783154" sldId="412"/>
            <ac:cxnSpMk id="105" creationId="{8CE52714-2B53-497C-8787-9607BC34A8DC}"/>
          </ac:cxnSpMkLst>
        </pc:cxnChg>
        <pc:cxnChg chg="mod">
          <ac:chgData name="Jonathan Mah" userId="5261b2f2f3e51194" providerId="LiveId" clId="{833092D5-9927-4807-BE3E-672C10A7E002}" dt="2023-06-13T21:10:59.519" v="237" actId="1036"/>
          <ac:cxnSpMkLst>
            <pc:docMk/>
            <pc:sldMk cId="2548783154" sldId="412"/>
            <ac:cxnSpMk id="106" creationId="{B6D7EEA8-7DBE-40F7-AE16-5297B349EBB6}"/>
          </ac:cxnSpMkLst>
        </pc:cxnChg>
        <pc:cxnChg chg="mod">
          <ac:chgData name="Jonathan Mah" userId="5261b2f2f3e51194" providerId="LiveId" clId="{833092D5-9927-4807-BE3E-672C10A7E002}" dt="2023-06-13T21:10:59.519" v="237" actId="1036"/>
          <ac:cxnSpMkLst>
            <pc:docMk/>
            <pc:sldMk cId="2548783154" sldId="412"/>
            <ac:cxnSpMk id="107" creationId="{B214AB43-B2E0-476B-A5A3-E7A2D255A0BC}"/>
          </ac:cxnSpMkLst>
        </pc:cxnChg>
        <pc:cxnChg chg="mod">
          <ac:chgData name="Jonathan Mah" userId="5261b2f2f3e51194" providerId="LiveId" clId="{833092D5-9927-4807-BE3E-672C10A7E002}" dt="2023-06-13T21:10:59.519" v="237" actId="1036"/>
          <ac:cxnSpMkLst>
            <pc:docMk/>
            <pc:sldMk cId="2548783154" sldId="412"/>
            <ac:cxnSpMk id="108" creationId="{9D3C3B63-D185-4F89-AB98-4FE8E3453E6E}"/>
          </ac:cxnSpMkLst>
        </pc:cxnChg>
        <pc:cxnChg chg="mod">
          <ac:chgData name="Jonathan Mah" userId="5261b2f2f3e51194" providerId="LiveId" clId="{833092D5-9927-4807-BE3E-672C10A7E002}" dt="2023-06-13T21:10:59.519" v="237" actId="1036"/>
          <ac:cxnSpMkLst>
            <pc:docMk/>
            <pc:sldMk cId="2548783154" sldId="412"/>
            <ac:cxnSpMk id="109" creationId="{507495E9-5079-4DB3-9D4D-5FECEEDFA5B1}"/>
          </ac:cxnSpMkLst>
        </pc:cxnChg>
        <pc:cxnChg chg="mod">
          <ac:chgData name="Jonathan Mah" userId="5261b2f2f3e51194" providerId="LiveId" clId="{833092D5-9927-4807-BE3E-672C10A7E002}" dt="2023-06-13T21:10:59.519" v="237" actId="1036"/>
          <ac:cxnSpMkLst>
            <pc:docMk/>
            <pc:sldMk cId="2548783154" sldId="412"/>
            <ac:cxnSpMk id="110" creationId="{95452664-6E88-4617-A189-C4074B5F53B1}"/>
          </ac:cxnSpMkLst>
        </pc:cxnChg>
        <pc:cxnChg chg="mod">
          <ac:chgData name="Jonathan Mah" userId="5261b2f2f3e51194" providerId="LiveId" clId="{833092D5-9927-4807-BE3E-672C10A7E002}" dt="2023-06-13T21:10:59.519" v="237" actId="1036"/>
          <ac:cxnSpMkLst>
            <pc:docMk/>
            <pc:sldMk cId="2548783154" sldId="412"/>
            <ac:cxnSpMk id="111" creationId="{BE3F25CD-4053-47FE-BA77-1F7D3AC5ACE9}"/>
          </ac:cxnSpMkLst>
        </pc:cxnChg>
        <pc:cxnChg chg="mod">
          <ac:chgData name="Jonathan Mah" userId="5261b2f2f3e51194" providerId="LiveId" clId="{833092D5-9927-4807-BE3E-672C10A7E002}" dt="2023-06-13T21:10:59.519" v="237" actId="1036"/>
          <ac:cxnSpMkLst>
            <pc:docMk/>
            <pc:sldMk cId="2548783154" sldId="412"/>
            <ac:cxnSpMk id="112" creationId="{6D3A939B-808E-4EA6-813D-162F8AF7A6D7}"/>
          </ac:cxnSpMkLst>
        </pc:cxnChg>
        <pc:cxnChg chg="mod">
          <ac:chgData name="Jonathan Mah" userId="5261b2f2f3e51194" providerId="LiveId" clId="{833092D5-9927-4807-BE3E-672C10A7E002}" dt="2023-06-13T21:10:59.519" v="237" actId="1036"/>
          <ac:cxnSpMkLst>
            <pc:docMk/>
            <pc:sldMk cId="2548783154" sldId="412"/>
            <ac:cxnSpMk id="114" creationId="{C109533E-F3D2-446D-B00A-0327D9C4F958}"/>
          </ac:cxnSpMkLst>
        </pc:cxnChg>
        <pc:cxnChg chg="mod">
          <ac:chgData name="Jonathan Mah" userId="5261b2f2f3e51194" providerId="LiveId" clId="{833092D5-9927-4807-BE3E-672C10A7E002}" dt="2023-06-13T21:10:59.519" v="237" actId="1036"/>
          <ac:cxnSpMkLst>
            <pc:docMk/>
            <pc:sldMk cId="2548783154" sldId="412"/>
            <ac:cxnSpMk id="115" creationId="{6C7E719F-ABEF-474F-A839-D499288D12F6}"/>
          </ac:cxnSpMkLst>
        </pc:cxnChg>
        <pc:cxnChg chg="mod">
          <ac:chgData name="Jonathan Mah" userId="5261b2f2f3e51194" providerId="LiveId" clId="{833092D5-9927-4807-BE3E-672C10A7E002}" dt="2023-06-13T21:10:59.519" v="237" actId="1036"/>
          <ac:cxnSpMkLst>
            <pc:docMk/>
            <pc:sldMk cId="2548783154" sldId="412"/>
            <ac:cxnSpMk id="116" creationId="{69AAF02B-E601-44AB-ACC0-68479D4895B8}"/>
          </ac:cxnSpMkLst>
        </pc:cxnChg>
        <pc:cxnChg chg="mod">
          <ac:chgData name="Jonathan Mah" userId="5261b2f2f3e51194" providerId="LiveId" clId="{833092D5-9927-4807-BE3E-672C10A7E002}" dt="2023-06-13T21:10:59.519" v="237" actId="1036"/>
          <ac:cxnSpMkLst>
            <pc:docMk/>
            <pc:sldMk cId="2548783154" sldId="412"/>
            <ac:cxnSpMk id="117" creationId="{A40CC835-18CF-4BCA-BEAE-11F58BB7198B}"/>
          </ac:cxnSpMkLst>
        </pc:cxnChg>
        <pc:cxnChg chg="mod">
          <ac:chgData name="Jonathan Mah" userId="5261b2f2f3e51194" providerId="LiveId" clId="{833092D5-9927-4807-BE3E-672C10A7E002}" dt="2023-06-13T21:10:59.519" v="237" actId="1036"/>
          <ac:cxnSpMkLst>
            <pc:docMk/>
            <pc:sldMk cId="2548783154" sldId="412"/>
            <ac:cxnSpMk id="118" creationId="{CDD2B6FD-9BE3-4032-865F-428237E2F096}"/>
          </ac:cxnSpMkLst>
        </pc:cxnChg>
        <pc:cxnChg chg="mod">
          <ac:chgData name="Jonathan Mah" userId="5261b2f2f3e51194" providerId="LiveId" clId="{833092D5-9927-4807-BE3E-672C10A7E002}" dt="2023-06-13T21:10:59.519" v="237" actId="1036"/>
          <ac:cxnSpMkLst>
            <pc:docMk/>
            <pc:sldMk cId="2548783154" sldId="412"/>
            <ac:cxnSpMk id="119" creationId="{3EDFFD5F-E047-4680-BCC8-A2572E5A848D}"/>
          </ac:cxnSpMkLst>
        </pc:cxnChg>
        <pc:cxnChg chg="mod">
          <ac:chgData name="Jonathan Mah" userId="5261b2f2f3e51194" providerId="LiveId" clId="{833092D5-9927-4807-BE3E-672C10A7E002}" dt="2023-06-13T21:10:59.519" v="237" actId="1036"/>
          <ac:cxnSpMkLst>
            <pc:docMk/>
            <pc:sldMk cId="2548783154" sldId="412"/>
            <ac:cxnSpMk id="120" creationId="{450201BF-1A93-4109-83BC-268485F9AE91}"/>
          </ac:cxnSpMkLst>
        </pc:cxnChg>
        <pc:cxnChg chg="mod">
          <ac:chgData name="Jonathan Mah" userId="5261b2f2f3e51194" providerId="LiveId" clId="{833092D5-9927-4807-BE3E-672C10A7E002}" dt="2023-06-13T21:10:59.519" v="237" actId="1036"/>
          <ac:cxnSpMkLst>
            <pc:docMk/>
            <pc:sldMk cId="2548783154" sldId="412"/>
            <ac:cxnSpMk id="121" creationId="{CA8BC7A8-A6F2-44B1-A85D-79517FC8FA3A}"/>
          </ac:cxnSpMkLst>
        </pc:cxnChg>
        <pc:cxnChg chg="mod">
          <ac:chgData name="Jonathan Mah" userId="5261b2f2f3e51194" providerId="LiveId" clId="{833092D5-9927-4807-BE3E-672C10A7E002}" dt="2023-06-13T21:10:59.519" v="237" actId="1036"/>
          <ac:cxnSpMkLst>
            <pc:docMk/>
            <pc:sldMk cId="2548783154" sldId="412"/>
            <ac:cxnSpMk id="122" creationId="{A22EF1D3-A050-4A0E-8119-46016E386109}"/>
          </ac:cxnSpMkLst>
        </pc:cxnChg>
        <pc:cxnChg chg="mod">
          <ac:chgData name="Jonathan Mah" userId="5261b2f2f3e51194" providerId="LiveId" clId="{833092D5-9927-4807-BE3E-672C10A7E002}" dt="2023-06-13T21:10:59.519" v="237" actId="1036"/>
          <ac:cxnSpMkLst>
            <pc:docMk/>
            <pc:sldMk cId="2548783154" sldId="412"/>
            <ac:cxnSpMk id="123" creationId="{1627F614-247E-4C59-897A-64EAC3554807}"/>
          </ac:cxnSpMkLst>
        </pc:cxnChg>
        <pc:cxnChg chg="mod">
          <ac:chgData name="Jonathan Mah" userId="5261b2f2f3e51194" providerId="LiveId" clId="{833092D5-9927-4807-BE3E-672C10A7E002}" dt="2023-06-13T21:10:59.519" v="237" actId="1036"/>
          <ac:cxnSpMkLst>
            <pc:docMk/>
            <pc:sldMk cId="2548783154" sldId="412"/>
            <ac:cxnSpMk id="125" creationId="{F7BC66DC-8157-4913-8BB4-6C14832BE6CA}"/>
          </ac:cxnSpMkLst>
        </pc:cxnChg>
        <pc:cxnChg chg="mod">
          <ac:chgData name="Jonathan Mah" userId="5261b2f2f3e51194" providerId="LiveId" clId="{833092D5-9927-4807-BE3E-672C10A7E002}" dt="2023-06-13T21:10:59.519" v="237" actId="1036"/>
          <ac:cxnSpMkLst>
            <pc:docMk/>
            <pc:sldMk cId="2548783154" sldId="412"/>
            <ac:cxnSpMk id="126" creationId="{5C7FF372-A929-42FF-A805-64587CB3291E}"/>
          </ac:cxnSpMkLst>
        </pc:cxnChg>
        <pc:cxnChg chg="mod">
          <ac:chgData name="Jonathan Mah" userId="5261b2f2f3e51194" providerId="LiveId" clId="{833092D5-9927-4807-BE3E-672C10A7E002}" dt="2023-06-13T21:10:59.519" v="237" actId="1036"/>
          <ac:cxnSpMkLst>
            <pc:docMk/>
            <pc:sldMk cId="2548783154" sldId="412"/>
            <ac:cxnSpMk id="127" creationId="{7AE0E35D-E49D-4F48-B255-3F44A2D00EC6}"/>
          </ac:cxnSpMkLst>
        </pc:cxnChg>
        <pc:cxnChg chg="mod">
          <ac:chgData name="Jonathan Mah" userId="5261b2f2f3e51194" providerId="LiveId" clId="{833092D5-9927-4807-BE3E-672C10A7E002}" dt="2023-06-13T21:10:59.519" v="237" actId="1036"/>
          <ac:cxnSpMkLst>
            <pc:docMk/>
            <pc:sldMk cId="2548783154" sldId="412"/>
            <ac:cxnSpMk id="128" creationId="{20C74101-BC44-41E5-AA56-FBF0B7DC81AF}"/>
          </ac:cxnSpMkLst>
        </pc:cxnChg>
        <pc:cxnChg chg="mod">
          <ac:chgData name="Jonathan Mah" userId="5261b2f2f3e51194" providerId="LiveId" clId="{833092D5-9927-4807-BE3E-672C10A7E002}" dt="2023-06-13T21:10:59.519" v="237" actId="1036"/>
          <ac:cxnSpMkLst>
            <pc:docMk/>
            <pc:sldMk cId="2548783154" sldId="412"/>
            <ac:cxnSpMk id="129" creationId="{33B5BC68-8212-44A4-A832-22E82F98AF65}"/>
          </ac:cxnSpMkLst>
        </pc:cxnChg>
        <pc:cxnChg chg="mod">
          <ac:chgData name="Jonathan Mah" userId="5261b2f2f3e51194" providerId="LiveId" clId="{833092D5-9927-4807-BE3E-672C10A7E002}" dt="2023-06-13T21:10:59.519" v="237" actId="1036"/>
          <ac:cxnSpMkLst>
            <pc:docMk/>
            <pc:sldMk cId="2548783154" sldId="412"/>
            <ac:cxnSpMk id="130" creationId="{4CD033CA-A63C-4B19-8674-E4B08706E2F4}"/>
          </ac:cxnSpMkLst>
        </pc:cxnChg>
        <pc:cxnChg chg="mod">
          <ac:chgData name="Jonathan Mah" userId="5261b2f2f3e51194" providerId="LiveId" clId="{833092D5-9927-4807-BE3E-672C10A7E002}" dt="2023-06-13T21:10:59.519" v="237" actId="1036"/>
          <ac:cxnSpMkLst>
            <pc:docMk/>
            <pc:sldMk cId="2548783154" sldId="412"/>
            <ac:cxnSpMk id="131" creationId="{E7BFEAA5-9521-4846-A25B-728E54417854}"/>
          </ac:cxnSpMkLst>
        </pc:cxnChg>
        <pc:cxnChg chg="mod">
          <ac:chgData name="Jonathan Mah" userId="5261b2f2f3e51194" providerId="LiveId" clId="{833092D5-9927-4807-BE3E-672C10A7E002}" dt="2023-06-13T21:10:59.519" v="237" actId="1036"/>
          <ac:cxnSpMkLst>
            <pc:docMk/>
            <pc:sldMk cId="2548783154" sldId="412"/>
            <ac:cxnSpMk id="132" creationId="{9DF21742-64F2-4668-8C32-D79A21755934}"/>
          </ac:cxnSpMkLst>
        </pc:cxnChg>
        <pc:cxnChg chg="mod">
          <ac:chgData name="Jonathan Mah" userId="5261b2f2f3e51194" providerId="LiveId" clId="{833092D5-9927-4807-BE3E-672C10A7E002}" dt="2023-06-13T21:10:59.519" v="237" actId="1036"/>
          <ac:cxnSpMkLst>
            <pc:docMk/>
            <pc:sldMk cId="2548783154" sldId="412"/>
            <ac:cxnSpMk id="133" creationId="{99B39C73-FC31-4EB5-8A61-CA2CF427BB08}"/>
          </ac:cxnSpMkLst>
        </pc:cxnChg>
        <pc:cxnChg chg="mod">
          <ac:chgData name="Jonathan Mah" userId="5261b2f2f3e51194" providerId="LiveId" clId="{833092D5-9927-4807-BE3E-672C10A7E002}" dt="2023-06-13T21:10:59.519" v="237" actId="1036"/>
          <ac:cxnSpMkLst>
            <pc:docMk/>
            <pc:sldMk cId="2548783154" sldId="412"/>
            <ac:cxnSpMk id="134" creationId="{1A3914D4-79FB-4D4A-B711-6188791105F7}"/>
          </ac:cxnSpMkLst>
        </pc:cxnChg>
      </pc:sldChg>
      <pc:sldChg chg="addSp delSp modSp new mod ord">
        <pc:chgData name="Jonathan Mah" userId="5261b2f2f3e51194" providerId="LiveId" clId="{833092D5-9927-4807-BE3E-672C10A7E002}" dt="2023-05-23T20:00:14.456" v="16" actId="1076"/>
        <pc:sldMkLst>
          <pc:docMk/>
          <pc:sldMk cId="3956265726" sldId="414"/>
        </pc:sldMkLst>
        <pc:spChg chg="del">
          <ac:chgData name="Jonathan Mah" userId="5261b2f2f3e51194" providerId="LiveId" clId="{833092D5-9927-4807-BE3E-672C10A7E002}" dt="2023-05-23T19:59:20.437" v="3" actId="478"/>
          <ac:spMkLst>
            <pc:docMk/>
            <pc:sldMk cId="3956265726" sldId="414"/>
            <ac:spMk id="2" creationId="{B991BD71-80FF-E015-D31D-BA68628EF070}"/>
          </ac:spMkLst>
        </pc:spChg>
        <pc:spChg chg="del">
          <ac:chgData name="Jonathan Mah" userId="5261b2f2f3e51194" providerId="LiveId" clId="{833092D5-9927-4807-BE3E-672C10A7E002}" dt="2023-05-23T19:59:20.437" v="3" actId="478"/>
          <ac:spMkLst>
            <pc:docMk/>
            <pc:sldMk cId="3956265726" sldId="414"/>
            <ac:spMk id="3" creationId="{779486CB-8808-CF19-4D46-33BC3F266745}"/>
          </ac:spMkLst>
        </pc:spChg>
        <pc:picChg chg="add mod modCrop">
          <ac:chgData name="Jonathan Mah" userId="5261b2f2f3e51194" providerId="LiveId" clId="{833092D5-9927-4807-BE3E-672C10A7E002}" dt="2023-05-23T20:00:03.529" v="14" actId="732"/>
          <ac:picMkLst>
            <pc:docMk/>
            <pc:sldMk cId="3956265726" sldId="414"/>
            <ac:picMk id="5" creationId="{779CD809-7536-DC24-5C61-50396C202178}"/>
          </ac:picMkLst>
        </pc:picChg>
        <pc:picChg chg="add mod modCrop">
          <ac:chgData name="Jonathan Mah" userId="5261b2f2f3e51194" providerId="LiveId" clId="{833092D5-9927-4807-BE3E-672C10A7E002}" dt="2023-05-23T20:00:14.456" v="16" actId="1076"/>
          <ac:picMkLst>
            <pc:docMk/>
            <pc:sldMk cId="3956265726" sldId="414"/>
            <ac:picMk id="6" creationId="{8D4F5922-40FA-A64E-3944-9CA090DC556C}"/>
          </ac:picMkLst>
        </pc:picChg>
      </pc:sldChg>
      <pc:sldChg chg="addSp delSp modSp new mod">
        <pc:chgData name="Jonathan Mah" userId="5261b2f2f3e51194" providerId="LiveId" clId="{833092D5-9927-4807-BE3E-672C10A7E002}" dt="2023-06-01T01:05:39.589" v="97" actId="1037"/>
        <pc:sldMkLst>
          <pc:docMk/>
          <pc:sldMk cId="3213471130" sldId="415"/>
        </pc:sldMkLst>
        <pc:spChg chg="del">
          <ac:chgData name="Jonathan Mah" userId="5261b2f2f3e51194" providerId="LiveId" clId="{833092D5-9927-4807-BE3E-672C10A7E002}" dt="2023-06-01T00:56:25.884" v="18" actId="478"/>
          <ac:spMkLst>
            <pc:docMk/>
            <pc:sldMk cId="3213471130" sldId="415"/>
            <ac:spMk id="2" creationId="{F27AC356-A973-F68E-6022-C93132B725F3}"/>
          </ac:spMkLst>
        </pc:spChg>
        <pc:spChg chg="del">
          <ac:chgData name="Jonathan Mah" userId="5261b2f2f3e51194" providerId="LiveId" clId="{833092D5-9927-4807-BE3E-672C10A7E002}" dt="2023-06-01T00:56:25.884" v="18" actId="478"/>
          <ac:spMkLst>
            <pc:docMk/>
            <pc:sldMk cId="3213471130" sldId="415"/>
            <ac:spMk id="3" creationId="{D863FDCC-31A9-89A3-1E61-B830B8E339E3}"/>
          </ac:spMkLst>
        </pc:spChg>
        <pc:picChg chg="add del mod">
          <ac:chgData name="Jonathan Mah" userId="5261b2f2f3e51194" providerId="LiveId" clId="{833092D5-9927-4807-BE3E-672C10A7E002}" dt="2023-06-01T00:59:30.786" v="26" actId="478"/>
          <ac:picMkLst>
            <pc:docMk/>
            <pc:sldMk cId="3213471130" sldId="415"/>
            <ac:picMk id="5" creationId="{4C760A01-2A0B-9614-586C-EE47BA65DA9C}"/>
          </ac:picMkLst>
        </pc:picChg>
        <pc:picChg chg="add del mod">
          <ac:chgData name="Jonathan Mah" userId="5261b2f2f3e51194" providerId="LiveId" clId="{833092D5-9927-4807-BE3E-672C10A7E002}" dt="2023-06-01T00:59:30.786" v="26" actId="478"/>
          <ac:picMkLst>
            <pc:docMk/>
            <pc:sldMk cId="3213471130" sldId="415"/>
            <ac:picMk id="7" creationId="{B109A1EE-4276-C3FE-901A-8832368D0C9B}"/>
          </ac:picMkLst>
        </pc:picChg>
        <pc:picChg chg="add del mod">
          <ac:chgData name="Jonathan Mah" userId="5261b2f2f3e51194" providerId="LiveId" clId="{833092D5-9927-4807-BE3E-672C10A7E002}" dt="2023-06-01T00:59:30.786" v="26" actId="478"/>
          <ac:picMkLst>
            <pc:docMk/>
            <pc:sldMk cId="3213471130" sldId="415"/>
            <ac:picMk id="9" creationId="{E6310E47-7870-1D82-A9DC-CF0111090A73}"/>
          </ac:picMkLst>
        </pc:picChg>
        <pc:picChg chg="add del mod">
          <ac:chgData name="Jonathan Mah" userId="5261b2f2f3e51194" providerId="LiveId" clId="{833092D5-9927-4807-BE3E-672C10A7E002}" dt="2023-06-01T00:59:30.786" v="26" actId="478"/>
          <ac:picMkLst>
            <pc:docMk/>
            <pc:sldMk cId="3213471130" sldId="415"/>
            <ac:picMk id="11" creationId="{1DF1153D-045A-7944-7905-ECB17865796A}"/>
          </ac:picMkLst>
        </pc:picChg>
        <pc:picChg chg="add del mod">
          <ac:chgData name="Jonathan Mah" userId="5261b2f2f3e51194" providerId="LiveId" clId="{833092D5-9927-4807-BE3E-672C10A7E002}" dt="2023-06-01T00:59:30.786" v="26" actId="478"/>
          <ac:picMkLst>
            <pc:docMk/>
            <pc:sldMk cId="3213471130" sldId="415"/>
            <ac:picMk id="13" creationId="{3C3A7423-3AAE-BBFD-AEA8-90523835DC8D}"/>
          </ac:picMkLst>
        </pc:picChg>
        <pc:picChg chg="add del mod">
          <ac:chgData name="Jonathan Mah" userId="5261b2f2f3e51194" providerId="LiveId" clId="{833092D5-9927-4807-BE3E-672C10A7E002}" dt="2023-06-01T00:59:30.786" v="26" actId="478"/>
          <ac:picMkLst>
            <pc:docMk/>
            <pc:sldMk cId="3213471130" sldId="415"/>
            <ac:picMk id="15" creationId="{C924906A-46C6-8D13-7452-CCC95FE28AAF}"/>
          </ac:picMkLst>
        </pc:picChg>
        <pc:picChg chg="add mod">
          <ac:chgData name="Jonathan Mah" userId="5261b2f2f3e51194" providerId="LiveId" clId="{833092D5-9927-4807-BE3E-672C10A7E002}" dt="2023-06-01T01:05:25.901" v="89" actId="1582"/>
          <ac:picMkLst>
            <pc:docMk/>
            <pc:sldMk cId="3213471130" sldId="415"/>
            <ac:picMk id="17" creationId="{27E60B67-A0A6-F5F9-BF7F-6E7EBF1CF06C}"/>
          </ac:picMkLst>
        </pc:picChg>
        <pc:picChg chg="add del mod">
          <ac:chgData name="Jonathan Mah" userId="5261b2f2f3e51194" providerId="LiveId" clId="{833092D5-9927-4807-BE3E-672C10A7E002}" dt="2023-06-01T01:00:35.481" v="49" actId="478"/>
          <ac:picMkLst>
            <pc:docMk/>
            <pc:sldMk cId="3213471130" sldId="415"/>
            <ac:picMk id="19" creationId="{A3FAA1C9-554E-C549-01C8-BD59F78E0DF9}"/>
          </ac:picMkLst>
        </pc:picChg>
        <pc:picChg chg="add del mod">
          <ac:chgData name="Jonathan Mah" userId="5261b2f2f3e51194" providerId="LiveId" clId="{833092D5-9927-4807-BE3E-672C10A7E002}" dt="2023-06-01T01:00:44.424" v="52" actId="21"/>
          <ac:picMkLst>
            <pc:docMk/>
            <pc:sldMk cId="3213471130" sldId="415"/>
            <ac:picMk id="21" creationId="{74A252AB-2CFA-F6A9-7496-E2B1F7E35E74}"/>
          </ac:picMkLst>
        </pc:picChg>
        <pc:picChg chg="add del mod">
          <ac:chgData name="Jonathan Mah" userId="5261b2f2f3e51194" providerId="LiveId" clId="{833092D5-9927-4807-BE3E-672C10A7E002}" dt="2023-06-01T01:00:23.460" v="43" actId="21"/>
          <ac:picMkLst>
            <pc:docMk/>
            <pc:sldMk cId="3213471130" sldId="415"/>
            <ac:picMk id="23" creationId="{0B7A9C2B-BE76-0F77-B564-D3467D6BE55F}"/>
          </ac:picMkLst>
        </pc:picChg>
        <pc:picChg chg="add del mod">
          <ac:chgData name="Jonathan Mah" userId="5261b2f2f3e51194" providerId="LiveId" clId="{833092D5-9927-4807-BE3E-672C10A7E002}" dt="2023-06-01T01:00:23.460" v="43" actId="21"/>
          <ac:picMkLst>
            <pc:docMk/>
            <pc:sldMk cId="3213471130" sldId="415"/>
            <ac:picMk id="25" creationId="{3D49D680-0EF0-8CF4-0042-E84276DE6273}"/>
          </ac:picMkLst>
        </pc:picChg>
        <pc:picChg chg="add del mod">
          <ac:chgData name="Jonathan Mah" userId="5261b2f2f3e51194" providerId="LiveId" clId="{833092D5-9927-4807-BE3E-672C10A7E002}" dt="2023-06-01T01:00:23.460" v="43" actId="21"/>
          <ac:picMkLst>
            <pc:docMk/>
            <pc:sldMk cId="3213471130" sldId="415"/>
            <ac:picMk id="27" creationId="{152288D0-8433-FD38-3FE8-36D3F8587D69}"/>
          </ac:picMkLst>
        </pc:picChg>
        <pc:picChg chg="add mod modCrop">
          <ac:chgData name="Jonathan Mah" userId="5261b2f2f3e51194" providerId="LiveId" clId="{833092D5-9927-4807-BE3E-672C10A7E002}" dt="2023-06-01T01:05:39.589" v="97" actId="1037"/>
          <ac:picMkLst>
            <pc:docMk/>
            <pc:sldMk cId="3213471130" sldId="415"/>
            <ac:picMk id="29" creationId="{DE20CB9C-850C-69E7-EA85-FB716989F586}"/>
          </ac:picMkLst>
        </pc:picChg>
      </pc:sldChg>
      <pc:sldChg chg="addSp delSp modSp new mod">
        <pc:chgData name="Jonathan Mah" userId="5261b2f2f3e51194" providerId="LiveId" clId="{833092D5-9927-4807-BE3E-672C10A7E002}" dt="2023-06-01T01:03:06.962" v="80" actId="1037"/>
        <pc:sldMkLst>
          <pc:docMk/>
          <pc:sldMk cId="540664807" sldId="416"/>
        </pc:sldMkLst>
        <pc:spChg chg="del">
          <ac:chgData name="Jonathan Mah" userId="5261b2f2f3e51194" providerId="LiveId" clId="{833092D5-9927-4807-BE3E-672C10A7E002}" dt="2023-06-01T01:00:26.226" v="45" actId="478"/>
          <ac:spMkLst>
            <pc:docMk/>
            <pc:sldMk cId="540664807" sldId="416"/>
            <ac:spMk id="2" creationId="{01C9506C-A373-F010-047E-022362F2A3F1}"/>
          </ac:spMkLst>
        </pc:spChg>
        <pc:spChg chg="del">
          <ac:chgData name="Jonathan Mah" userId="5261b2f2f3e51194" providerId="LiveId" clId="{833092D5-9927-4807-BE3E-672C10A7E002}" dt="2023-06-01T01:00:26.226" v="45" actId="478"/>
          <ac:spMkLst>
            <pc:docMk/>
            <pc:sldMk cId="540664807" sldId="416"/>
            <ac:spMk id="3" creationId="{7B58ABFE-A9EA-AE30-9B31-573CFCF52F95}"/>
          </ac:spMkLst>
        </pc:spChg>
        <pc:picChg chg="add del mod">
          <ac:chgData name="Jonathan Mah" userId="5261b2f2f3e51194" providerId="LiveId" clId="{833092D5-9927-4807-BE3E-672C10A7E002}" dt="2023-06-01T01:01:16.211" v="57" actId="478"/>
          <ac:picMkLst>
            <pc:docMk/>
            <pc:sldMk cId="540664807" sldId="416"/>
            <ac:picMk id="4" creationId="{A5C217AE-17C5-7FB6-7EE5-01552DD10CEE}"/>
          </ac:picMkLst>
        </pc:picChg>
        <pc:picChg chg="add del mod">
          <ac:chgData name="Jonathan Mah" userId="5261b2f2f3e51194" providerId="LiveId" clId="{833092D5-9927-4807-BE3E-672C10A7E002}" dt="2023-06-01T01:00:53.016" v="56" actId="478"/>
          <ac:picMkLst>
            <pc:docMk/>
            <pc:sldMk cId="540664807" sldId="416"/>
            <ac:picMk id="5" creationId="{B3FAFFFE-ADE6-25DB-D03F-2AC1CEAB0C23}"/>
          </ac:picMkLst>
        </pc:picChg>
        <pc:picChg chg="add del mod">
          <ac:chgData name="Jonathan Mah" userId="5261b2f2f3e51194" providerId="LiveId" clId="{833092D5-9927-4807-BE3E-672C10A7E002}" dt="2023-06-01T01:00:46.986" v="53" actId="478"/>
          <ac:picMkLst>
            <pc:docMk/>
            <pc:sldMk cId="540664807" sldId="416"/>
            <ac:picMk id="6" creationId="{B65F877E-C5E4-A754-3C8B-E18C951EA401}"/>
          </ac:picMkLst>
        </pc:picChg>
        <pc:picChg chg="add mod modCrop">
          <ac:chgData name="Jonathan Mah" userId="5261b2f2f3e51194" providerId="LiveId" clId="{833092D5-9927-4807-BE3E-672C10A7E002}" dt="2023-06-01T01:03:06.962" v="80" actId="1037"/>
          <ac:picMkLst>
            <pc:docMk/>
            <pc:sldMk cId="540664807" sldId="416"/>
            <ac:picMk id="8" creationId="{38D8B649-D976-05E4-70E0-031959DFCC3C}"/>
          </ac:picMkLst>
        </pc:picChg>
        <pc:picChg chg="add mod">
          <ac:chgData name="Jonathan Mah" userId="5261b2f2f3e51194" providerId="LiveId" clId="{833092D5-9927-4807-BE3E-672C10A7E002}" dt="2023-06-01T01:02:19.692" v="68" actId="1582"/>
          <ac:picMkLst>
            <pc:docMk/>
            <pc:sldMk cId="540664807" sldId="416"/>
            <ac:picMk id="9" creationId="{D000D737-6BAF-FE83-543B-7F7DC45251BE}"/>
          </ac:picMkLst>
        </pc:picChg>
      </pc:sldChg>
      <pc:sldChg chg="addSp delSp modSp new mod">
        <pc:chgData name="Jonathan Mah" userId="5261b2f2f3e51194" providerId="LiveId" clId="{833092D5-9927-4807-BE3E-672C10A7E002}" dt="2023-06-07T20:55:21.015" v="181" actId="14100"/>
        <pc:sldMkLst>
          <pc:docMk/>
          <pc:sldMk cId="400842982" sldId="417"/>
        </pc:sldMkLst>
        <pc:spChg chg="del">
          <ac:chgData name="Jonathan Mah" userId="5261b2f2f3e51194" providerId="LiveId" clId="{833092D5-9927-4807-BE3E-672C10A7E002}" dt="2023-06-07T20:52:22.675" v="99" actId="478"/>
          <ac:spMkLst>
            <pc:docMk/>
            <pc:sldMk cId="400842982" sldId="417"/>
            <ac:spMk id="2" creationId="{901FD9CE-1DFA-F117-37E6-28E6AC7BC4AA}"/>
          </ac:spMkLst>
        </pc:spChg>
        <pc:spChg chg="del">
          <ac:chgData name="Jonathan Mah" userId="5261b2f2f3e51194" providerId="LiveId" clId="{833092D5-9927-4807-BE3E-672C10A7E002}" dt="2023-06-07T20:52:22.675" v="99" actId="478"/>
          <ac:spMkLst>
            <pc:docMk/>
            <pc:sldMk cId="400842982" sldId="417"/>
            <ac:spMk id="3" creationId="{3F2F3AB7-DC92-5F03-4641-DEB0F0A35135}"/>
          </ac:spMkLst>
        </pc:spChg>
        <pc:picChg chg="add mod">
          <ac:chgData name="Jonathan Mah" userId="5261b2f2f3e51194" providerId="LiveId" clId="{833092D5-9927-4807-BE3E-672C10A7E002}" dt="2023-06-07T20:52:51.539" v="103" actId="1076"/>
          <ac:picMkLst>
            <pc:docMk/>
            <pc:sldMk cId="400842982" sldId="417"/>
            <ac:picMk id="5" creationId="{B68C9AA9-1D3A-A326-5B5F-9D03D92D1DF0}"/>
          </ac:picMkLst>
        </pc:picChg>
        <pc:picChg chg="add mod modCrop">
          <ac:chgData name="Jonathan Mah" userId="5261b2f2f3e51194" providerId="LiveId" clId="{833092D5-9927-4807-BE3E-672C10A7E002}" dt="2023-06-07T20:55:21.015" v="181" actId="14100"/>
          <ac:picMkLst>
            <pc:docMk/>
            <pc:sldMk cId="400842982" sldId="417"/>
            <ac:picMk id="7" creationId="{0AD190B1-2F35-5FB5-9720-7ADA88F455E7}"/>
          </ac:picMkLst>
        </pc:picChg>
      </pc:sldChg>
      <pc:sldChg chg="addSp delSp modSp new mod">
        <pc:chgData name="Jonathan Mah" userId="5261b2f2f3e51194" providerId="LiveId" clId="{833092D5-9927-4807-BE3E-672C10A7E002}" dt="2023-06-13T21:49:18.406" v="377" actId="20577"/>
        <pc:sldMkLst>
          <pc:docMk/>
          <pc:sldMk cId="3853487929" sldId="418"/>
        </pc:sldMkLst>
        <pc:spChg chg="del">
          <ac:chgData name="Jonathan Mah" userId="5261b2f2f3e51194" providerId="LiveId" clId="{833092D5-9927-4807-BE3E-672C10A7E002}" dt="2023-06-13T21:47:27.872" v="359" actId="478"/>
          <ac:spMkLst>
            <pc:docMk/>
            <pc:sldMk cId="3853487929" sldId="418"/>
            <ac:spMk id="2" creationId="{E6058067-36A8-F72A-9DC3-C7333C1B919C}"/>
          </ac:spMkLst>
        </pc:spChg>
        <pc:spChg chg="del">
          <ac:chgData name="Jonathan Mah" userId="5261b2f2f3e51194" providerId="LiveId" clId="{833092D5-9927-4807-BE3E-672C10A7E002}" dt="2023-06-13T21:47:27.872" v="359" actId="478"/>
          <ac:spMkLst>
            <pc:docMk/>
            <pc:sldMk cId="3853487929" sldId="418"/>
            <ac:spMk id="3" creationId="{0FA4FCFF-1C94-AE32-E756-87989853A2C8}"/>
          </ac:spMkLst>
        </pc:spChg>
        <pc:spChg chg="add del mod">
          <ac:chgData name="Jonathan Mah" userId="5261b2f2f3e51194" providerId="LiveId" clId="{833092D5-9927-4807-BE3E-672C10A7E002}" dt="2023-06-13T21:49:09.374" v="374"/>
          <ac:spMkLst>
            <pc:docMk/>
            <pc:sldMk cId="3853487929" sldId="418"/>
            <ac:spMk id="6" creationId="{C35D9438-2BBA-A342-87B3-8BAC70284250}"/>
          </ac:spMkLst>
        </pc:spChg>
        <pc:spChg chg="add mod">
          <ac:chgData name="Jonathan Mah" userId="5261b2f2f3e51194" providerId="LiveId" clId="{833092D5-9927-4807-BE3E-672C10A7E002}" dt="2023-06-13T21:49:08.457" v="372" actId="1076"/>
          <ac:spMkLst>
            <pc:docMk/>
            <pc:sldMk cId="3853487929" sldId="418"/>
            <ac:spMk id="7" creationId="{EAAC8B72-69F7-0BAB-8216-2655B67DACF0}"/>
          </ac:spMkLst>
        </pc:spChg>
        <pc:spChg chg="add mod">
          <ac:chgData name="Jonathan Mah" userId="5261b2f2f3e51194" providerId="LiveId" clId="{833092D5-9927-4807-BE3E-672C10A7E002}" dt="2023-06-13T21:49:18.406" v="377" actId="20577"/>
          <ac:spMkLst>
            <pc:docMk/>
            <pc:sldMk cId="3853487929" sldId="418"/>
            <ac:spMk id="8" creationId="{0F96E062-D811-9668-6BF5-05B52A474B62}"/>
          </ac:spMkLst>
        </pc:spChg>
        <pc:picChg chg="add mod">
          <ac:chgData name="Jonathan Mah" userId="5261b2f2f3e51194" providerId="LiveId" clId="{833092D5-9927-4807-BE3E-672C10A7E002}" dt="2023-06-13T21:48:21.810" v="362" actId="27614"/>
          <ac:picMkLst>
            <pc:docMk/>
            <pc:sldMk cId="3853487929" sldId="418"/>
            <ac:picMk id="5" creationId="{F4C2E245-499E-D630-9265-12F162E3072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F4B04-6A50-4A51-B675-D86EC6563060}" type="datetimeFigureOut">
              <a:rPr lang="en-US" smtClean="0"/>
              <a:t>6/13/2023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66EEF-0D0A-4529-B3B7-A8E483F72DC0}" type="slidenum">
              <a:rPr lang="en-US" smtClean="0"/>
              <a:t>‹#›</a:t>
            </a:fld>
            <a:endParaRPr lang="en-US"/>
          </a:p>
        </p:txBody>
      </p:sp>
    </p:spTree>
    <p:extLst>
      <p:ext uri="{BB962C8B-B14F-4D97-AF65-F5344CB8AC3E}">
        <p14:creationId xmlns:p14="http://schemas.microsoft.com/office/powerpoint/2010/main" val="23873249"/>
      </p:ext>
    </p:extLst>
  </p:cSld>
  <p:clrMap bg1="lt1" tx1="dk1" bg2="lt2" tx2="dk2" accent1="accent1" accent2="accent2" accent3="accent3" accent4="accent4" accent5="accent5" accent6="accent6" hlink="hlink" folHlink="folHlink"/>
  <p:notesStyle>
    <a:lvl1pPr marL="0" algn="l" defTabSz="1755648" rtl="0" eaLnBrk="1" latinLnBrk="0" hangingPunct="1">
      <a:defRPr sz="2304" kern="1200">
        <a:solidFill>
          <a:schemeClr val="tx1"/>
        </a:solidFill>
        <a:latin typeface="+mn-lt"/>
        <a:ea typeface="+mn-ea"/>
        <a:cs typeface="+mn-cs"/>
      </a:defRPr>
    </a:lvl1pPr>
    <a:lvl2pPr marL="877824" algn="l" defTabSz="1755648" rtl="0" eaLnBrk="1" latinLnBrk="0" hangingPunct="1">
      <a:defRPr sz="2304" kern="1200">
        <a:solidFill>
          <a:schemeClr val="tx1"/>
        </a:solidFill>
        <a:latin typeface="+mn-lt"/>
        <a:ea typeface="+mn-ea"/>
        <a:cs typeface="+mn-cs"/>
      </a:defRPr>
    </a:lvl2pPr>
    <a:lvl3pPr marL="1755648" algn="l" defTabSz="1755648" rtl="0" eaLnBrk="1" latinLnBrk="0" hangingPunct="1">
      <a:defRPr sz="2304" kern="1200">
        <a:solidFill>
          <a:schemeClr val="tx1"/>
        </a:solidFill>
        <a:latin typeface="+mn-lt"/>
        <a:ea typeface="+mn-ea"/>
        <a:cs typeface="+mn-cs"/>
      </a:defRPr>
    </a:lvl3pPr>
    <a:lvl4pPr marL="2633472" algn="l" defTabSz="1755648" rtl="0" eaLnBrk="1" latinLnBrk="0" hangingPunct="1">
      <a:defRPr sz="2304" kern="1200">
        <a:solidFill>
          <a:schemeClr val="tx1"/>
        </a:solidFill>
        <a:latin typeface="+mn-lt"/>
        <a:ea typeface="+mn-ea"/>
        <a:cs typeface="+mn-cs"/>
      </a:defRPr>
    </a:lvl4pPr>
    <a:lvl5pPr marL="3511296" algn="l" defTabSz="1755648" rtl="0" eaLnBrk="1" latinLnBrk="0" hangingPunct="1">
      <a:defRPr sz="2304" kern="1200">
        <a:solidFill>
          <a:schemeClr val="tx1"/>
        </a:solidFill>
        <a:latin typeface="+mn-lt"/>
        <a:ea typeface="+mn-ea"/>
        <a:cs typeface="+mn-cs"/>
      </a:defRPr>
    </a:lvl5pPr>
    <a:lvl6pPr marL="4389120" algn="l" defTabSz="1755648" rtl="0" eaLnBrk="1" latinLnBrk="0" hangingPunct="1">
      <a:defRPr sz="2304" kern="1200">
        <a:solidFill>
          <a:schemeClr val="tx1"/>
        </a:solidFill>
        <a:latin typeface="+mn-lt"/>
        <a:ea typeface="+mn-ea"/>
        <a:cs typeface="+mn-cs"/>
      </a:defRPr>
    </a:lvl6pPr>
    <a:lvl7pPr marL="5266944" algn="l" defTabSz="1755648" rtl="0" eaLnBrk="1" latinLnBrk="0" hangingPunct="1">
      <a:defRPr sz="2304" kern="1200">
        <a:solidFill>
          <a:schemeClr val="tx1"/>
        </a:solidFill>
        <a:latin typeface="+mn-lt"/>
        <a:ea typeface="+mn-ea"/>
        <a:cs typeface="+mn-cs"/>
      </a:defRPr>
    </a:lvl7pPr>
    <a:lvl8pPr marL="6144768" algn="l" defTabSz="1755648" rtl="0" eaLnBrk="1" latinLnBrk="0" hangingPunct="1">
      <a:defRPr sz="2304" kern="1200">
        <a:solidFill>
          <a:schemeClr val="tx1"/>
        </a:solidFill>
        <a:latin typeface="+mn-lt"/>
        <a:ea typeface="+mn-ea"/>
        <a:cs typeface="+mn-cs"/>
      </a:defRPr>
    </a:lvl8pPr>
    <a:lvl9pPr marL="7022592" algn="l" defTabSz="1755648" rtl="0" eaLnBrk="1" latinLnBrk="0" hangingPunct="1">
      <a:defRPr sz="230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1</a:t>
            </a:fld>
            <a:endParaRPr lang="en-US"/>
          </a:p>
        </p:txBody>
      </p:sp>
    </p:spTree>
    <p:extLst>
      <p:ext uri="{BB962C8B-B14F-4D97-AF65-F5344CB8AC3E}">
        <p14:creationId xmlns:p14="http://schemas.microsoft.com/office/powerpoint/2010/main" val="2405127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992968"/>
            <a:ext cx="15544800" cy="6366933"/>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9605435"/>
            <a:ext cx="13716000" cy="4415365"/>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83997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42077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73667"/>
            <a:ext cx="3943350"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973667"/>
            <a:ext cx="11601450"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44661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281681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4559305"/>
            <a:ext cx="15773400" cy="7607299"/>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12238572"/>
            <a:ext cx="15773400" cy="4000499"/>
          </a:xfrm>
        </p:spPr>
        <p:txBody>
          <a:bodyPr/>
          <a:lstStyle>
            <a:lvl1pPr marL="0" indent="0">
              <a:buNone/>
              <a:defRPr sz="48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435BD-4569-4C00-96FD-DE6EEAA430DA}"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039652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E435BD-4569-4C00-96FD-DE6EEAA430DA}"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862464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973671"/>
            <a:ext cx="157734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4" y="4483101"/>
            <a:ext cx="7736680"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259684" y="6680200"/>
            <a:ext cx="7736680"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4483101"/>
            <a:ext cx="7774782"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9258301" y="6680200"/>
            <a:ext cx="7774782"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E435BD-4569-4C00-96FD-DE6EEAA430DA}"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103050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435BD-4569-4C00-96FD-DE6EEAA430DA}"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421143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435BD-4569-4C00-96FD-DE6EEAA430DA}"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90855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2633138"/>
            <a:ext cx="9258300" cy="12996333"/>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741487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2633138"/>
            <a:ext cx="9258300" cy="12996333"/>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890805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973671"/>
            <a:ext cx="157734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4868333"/>
            <a:ext cx="1577340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6950271"/>
            <a:ext cx="4114800" cy="973667"/>
          </a:xfrm>
          <a:prstGeom prst="rect">
            <a:avLst/>
          </a:prstGeom>
        </p:spPr>
        <p:txBody>
          <a:bodyPr vert="horz" lIns="91440" tIns="45720" rIns="91440" bIns="45720" rtlCol="0" anchor="ctr"/>
          <a:lstStyle>
            <a:lvl1pPr algn="l">
              <a:defRPr sz="2400">
                <a:solidFill>
                  <a:schemeClr val="tx1">
                    <a:tint val="75000"/>
                  </a:schemeClr>
                </a:solidFill>
              </a:defRPr>
            </a:lvl1pPr>
          </a:lstStyle>
          <a:p>
            <a:fld id="{54E435BD-4569-4C00-96FD-DE6EEAA430DA}" type="datetimeFigureOut">
              <a:rPr lang="en-US" smtClean="0"/>
              <a:t>6/13/2023</a:t>
            </a:fld>
            <a:endParaRPr lang="en-US"/>
          </a:p>
        </p:txBody>
      </p:sp>
      <p:sp>
        <p:nvSpPr>
          <p:cNvPr id="5" name="Footer Placeholder 4"/>
          <p:cNvSpPr>
            <a:spLocks noGrp="1"/>
          </p:cNvSpPr>
          <p:nvPr>
            <p:ph type="ftr" sz="quarter" idx="3"/>
          </p:nvPr>
        </p:nvSpPr>
        <p:spPr>
          <a:xfrm>
            <a:off x="6057900" y="16950271"/>
            <a:ext cx="6172200" cy="973667"/>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16950271"/>
            <a:ext cx="4114800" cy="973667"/>
          </a:xfrm>
          <a:prstGeom prst="rect">
            <a:avLst/>
          </a:prstGeom>
        </p:spPr>
        <p:txBody>
          <a:bodyPr vert="horz" lIns="91440" tIns="45720" rIns="91440" bIns="45720" rtlCol="0" anchor="ctr"/>
          <a:lstStyle>
            <a:lvl1pPr algn="r">
              <a:defRPr sz="2400">
                <a:solidFill>
                  <a:schemeClr val="tx1">
                    <a:tint val="75000"/>
                  </a:schemeClr>
                </a:solidFill>
              </a:defRPr>
            </a:lvl1pPr>
          </a:lstStyle>
          <a:p>
            <a:fld id="{A6F35474-F7C1-45E5-A05F-D70385F49662}" type="slidenum">
              <a:rPr lang="en-US" smtClean="0"/>
              <a:t>‹#›</a:t>
            </a:fld>
            <a:endParaRPr lang="en-US"/>
          </a:p>
        </p:txBody>
      </p:sp>
    </p:spTree>
    <p:extLst>
      <p:ext uri="{BB962C8B-B14F-4D97-AF65-F5344CB8AC3E}">
        <p14:creationId xmlns:p14="http://schemas.microsoft.com/office/powerpoint/2010/main" val="3406459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53A2F718-A66E-4189-8620-5A4BBEE2F0B4}"/>
              </a:ext>
            </a:extLst>
          </p:cNvPr>
          <p:cNvCxnSpPr>
            <a:cxnSpLocks/>
          </p:cNvCxnSpPr>
          <p:nvPr/>
        </p:nvCxnSpPr>
        <p:spPr>
          <a:xfrm>
            <a:off x="6367934" y="1416437"/>
            <a:ext cx="0" cy="1125273"/>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49BBD5-E810-4389-BA32-063685DF8F06}"/>
              </a:ext>
            </a:extLst>
          </p:cNvPr>
          <p:cNvCxnSpPr>
            <a:cxnSpLocks/>
          </p:cNvCxnSpPr>
          <p:nvPr/>
        </p:nvCxnSpPr>
        <p:spPr>
          <a:xfrm>
            <a:off x="6310784" y="2483237"/>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9D6763-0238-433B-9602-33CB2CE0E639}"/>
              </a:ext>
            </a:extLst>
          </p:cNvPr>
          <p:cNvCxnSpPr>
            <a:cxnSpLocks/>
          </p:cNvCxnSpPr>
          <p:nvPr/>
        </p:nvCxnSpPr>
        <p:spPr>
          <a:xfrm>
            <a:off x="7261265" y="2488000"/>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A707CFF-254F-461B-92AB-7A917A5E8839}"/>
              </a:ext>
            </a:extLst>
          </p:cNvPr>
          <p:cNvCxnSpPr>
            <a:cxnSpLocks/>
          </p:cNvCxnSpPr>
          <p:nvPr/>
        </p:nvCxnSpPr>
        <p:spPr>
          <a:xfrm>
            <a:off x="6773466" y="2427703"/>
            <a:ext cx="0" cy="355511"/>
          </a:xfrm>
          <a:prstGeom prst="line">
            <a:avLst/>
          </a:prstGeom>
          <a:ln w="762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FB44C4E-A2FF-4871-8784-8D43416E2DB3}"/>
              </a:ext>
            </a:extLst>
          </p:cNvPr>
          <p:cNvCxnSpPr>
            <a:cxnSpLocks/>
          </p:cNvCxnSpPr>
          <p:nvPr/>
        </p:nvCxnSpPr>
        <p:spPr>
          <a:xfrm>
            <a:off x="7315547" y="2445138"/>
            <a:ext cx="0" cy="355511"/>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3281870-D040-4021-8AF8-15343475ECB8}"/>
              </a:ext>
            </a:extLst>
          </p:cNvPr>
          <p:cNvCxnSpPr>
            <a:cxnSpLocks/>
          </p:cNvCxnSpPr>
          <p:nvPr/>
        </p:nvCxnSpPr>
        <p:spPr>
          <a:xfrm>
            <a:off x="7629996" y="1416437"/>
            <a:ext cx="0" cy="1125273"/>
          </a:xfrm>
          <a:prstGeom prst="line">
            <a:avLst/>
          </a:prstGeom>
          <a:ln w="76200"/>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CC014116-62F8-4C34-A785-56140C2E9EE6}"/>
              </a:ext>
            </a:extLst>
          </p:cNvPr>
          <p:cNvSpPr txBox="1"/>
          <p:nvPr/>
        </p:nvSpPr>
        <p:spPr>
          <a:xfrm>
            <a:off x="7105710" y="408636"/>
            <a:ext cx="3487710"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Two-epoch</a:t>
            </a:r>
          </a:p>
        </p:txBody>
      </p:sp>
      <p:cxnSp>
        <p:nvCxnSpPr>
          <p:cNvPr id="45" name="Straight Connector 44">
            <a:extLst>
              <a:ext uri="{FF2B5EF4-FFF2-40B4-BE49-F238E27FC236}">
                <a16:creationId xmlns:a16="http://schemas.microsoft.com/office/drawing/2014/main" id="{45ED722B-1340-4EE1-8699-8695ED7196BA}"/>
              </a:ext>
            </a:extLst>
          </p:cNvPr>
          <p:cNvCxnSpPr>
            <a:cxnSpLocks/>
          </p:cNvCxnSpPr>
          <p:nvPr/>
        </p:nvCxnSpPr>
        <p:spPr>
          <a:xfrm>
            <a:off x="8995209" y="1416437"/>
            <a:ext cx="0" cy="1125273"/>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FF567CE-E40F-45AB-B3B1-46DFA15B7C67}"/>
              </a:ext>
            </a:extLst>
          </p:cNvPr>
          <p:cNvCxnSpPr>
            <a:cxnSpLocks/>
          </p:cNvCxnSpPr>
          <p:nvPr/>
        </p:nvCxnSpPr>
        <p:spPr>
          <a:xfrm>
            <a:off x="8626559" y="2509567"/>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3C40777-BC65-4A8B-BFF7-5904860ADF77}"/>
              </a:ext>
            </a:extLst>
          </p:cNvPr>
          <p:cNvCxnSpPr>
            <a:cxnSpLocks/>
          </p:cNvCxnSpPr>
          <p:nvPr/>
        </p:nvCxnSpPr>
        <p:spPr>
          <a:xfrm>
            <a:off x="9588262" y="2501438"/>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9C7F30A-54E9-4D3D-81A5-DBC138EDDDA9}"/>
              </a:ext>
            </a:extLst>
          </p:cNvPr>
          <p:cNvCxnSpPr>
            <a:cxnSpLocks/>
          </p:cNvCxnSpPr>
          <p:nvPr/>
        </p:nvCxnSpPr>
        <p:spPr>
          <a:xfrm>
            <a:off x="8682915" y="2497672"/>
            <a:ext cx="0" cy="340563"/>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7875C0ED-69F6-4D3C-BB05-7B9AB07949D1}"/>
              </a:ext>
            </a:extLst>
          </p:cNvPr>
          <p:cNvCxnSpPr>
            <a:cxnSpLocks/>
          </p:cNvCxnSpPr>
          <p:nvPr/>
        </p:nvCxnSpPr>
        <p:spPr>
          <a:xfrm>
            <a:off x="9955694" y="2466669"/>
            <a:ext cx="0" cy="407642"/>
          </a:xfrm>
          <a:prstGeom prst="line">
            <a:avLst/>
          </a:prstGeom>
          <a:ln w="762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ABDE6E-3E74-4BE7-8E35-31D3A3FFAD46}"/>
              </a:ext>
            </a:extLst>
          </p:cNvPr>
          <p:cNvCxnSpPr>
            <a:cxnSpLocks/>
          </p:cNvCxnSpPr>
          <p:nvPr/>
        </p:nvCxnSpPr>
        <p:spPr>
          <a:xfrm>
            <a:off x="9645413" y="1416437"/>
            <a:ext cx="0" cy="1125273"/>
          </a:xfrm>
          <a:prstGeom prst="line">
            <a:avLst/>
          </a:prstGeom>
          <a:ln w="76200"/>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23EA04C-B49E-4480-97DD-E8A7EC1C6C05}"/>
              </a:ext>
            </a:extLst>
          </p:cNvPr>
          <p:cNvSpPr txBox="1"/>
          <p:nvPr/>
        </p:nvSpPr>
        <p:spPr>
          <a:xfrm>
            <a:off x="7908936" y="1610502"/>
            <a:ext cx="940629"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or</a:t>
            </a:r>
          </a:p>
        </p:txBody>
      </p:sp>
      <p:sp>
        <p:nvSpPr>
          <p:cNvPr id="53" name="TextBox 52">
            <a:extLst>
              <a:ext uri="{FF2B5EF4-FFF2-40B4-BE49-F238E27FC236}">
                <a16:creationId xmlns:a16="http://schemas.microsoft.com/office/drawing/2014/main" id="{67B93257-0C14-44CB-A085-5C9C6458E1D9}"/>
              </a:ext>
            </a:extLst>
          </p:cNvPr>
          <p:cNvSpPr txBox="1"/>
          <p:nvPr/>
        </p:nvSpPr>
        <p:spPr>
          <a:xfrm>
            <a:off x="5982580" y="3094789"/>
            <a:ext cx="2550047"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Contraction</a:t>
            </a:r>
          </a:p>
        </p:txBody>
      </p:sp>
      <p:sp>
        <p:nvSpPr>
          <p:cNvPr id="54" name="TextBox 53">
            <a:extLst>
              <a:ext uri="{FF2B5EF4-FFF2-40B4-BE49-F238E27FC236}">
                <a16:creationId xmlns:a16="http://schemas.microsoft.com/office/drawing/2014/main" id="{E077384C-040C-4632-AAA3-539A810BE231}"/>
              </a:ext>
            </a:extLst>
          </p:cNvPr>
          <p:cNvSpPr txBox="1"/>
          <p:nvPr/>
        </p:nvSpPr>
        <p:spPr>
          <a:xfrm>
            <a:off x="8555170" y="3126031"/>
            <a:ext cx="2550047"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Expansion</a:t>
            </a:r>
          </a:p>
        </p:txBody>
      </p:sp>
      <p:sp>
        <p:nvSpPr>
          <p:cNvPr id="101" name="TextBox 100">
            <a:extLst>
              <a:ext uri="{FF2B5EF4-FFF2-40B4-BE49-F238E27FC236}">
                <a16:creationId xmlns:a16="http://schemas.microsoft.com/office/drawing/2014/main" id="{F3F6184B-D203-456B-926E-608EB61C676A}"/>
              </a:ext>
            </a:extLst>
          </p:cNvPr>
          <p:cNvSpPr txBox="1"/>
          <p:nvPr/>
        </p:nvSpPr>
        <p:spPr>
          <a:xfrm>
            <a:off x="11747933" y="281800"/>
            <a:ext cx="3487710"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Three-epoch</a:t>
            </a:r>
          </a:p>
        </p:txBody>
      </p:sp>
      <p:cxnSp>
        <p:nvCxnSpPr>
          <p:cNvPr id="103" name="Straight Connector 102">
            <a:extLst>
              <a:ext uri="{FF2B5EF4-FFF2-40B4-BE49-F238E27FC236}">
                <a16:creationId xmlns:a16="http://schemas.microsoft.com/office/drawing/2014/main" id="{6A2C1153-F120-475B-8887-E2B52219B6EE}"/>
              </a:ext>
            </a:extLst>
          </p:cNvPr>
          <p:cNvCxnSpPr>
            <a:cxnSpLocks/>
          </p:cNvCxnSpPr>
          <p:nvPr/>
        </p:nvCxnSpPr>
        <p:spPr>
          <a:xfrm>
            <a:off x="11491511" y="1235579"/>
            <a:ext cx="0" cy="2867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CBF5051-730C-4F23-9D96-26CB1951FE5E}"/>
              </a:ext>
            </a:extLst>
          </p:cNvPr>
          <p:cNvCxnSpPr>
            <a:cxnSpLocks/>
          </p:cNvCxnSpPr>
          <p:nvPr/>
        </p:nvCxnSpPr>
        <p:spPr>
          <a:xfrm>
            <a:off x="12207093" y="1248338"/>
            <a:ext cx="0" cy="296343"/>
          </a:xfrm>
          <a:prstGeom prst="line">
            <a:avLst/>
          </a:prstGeom>
          <a:ln w="7620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CE52714-2B53-497C-8787-9607BC34A8DC}"/>
              </a:ext>
            </a:extLst>
          </p:cNvPr>
          <p:cNvCxnSpPr>
            <a:cxnSpLocks/>
          </p:cNvCxnSpPr>
          <p:nvPr/>
        </p:nvCxnSpPr>
        <p:spPr>
          <a:xfrm>
            <a:off x="11195556" y="1494671"/>
            <a:ext cx="35134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6D7EEA8-7DBE-40F7-AE16-5297B349EBB6}"/>
              </a:ext>
            </a:extLst>
          </p:cNvPr>
          <p:cNvCxnSpPr>
            <a:cxnSpLocks/>
          </p:cNvCxnSpPr>
          <p:nvPr/>
        </p:nvCxnSpPr>
        <p:spPr>
          <a:xfrm>
            <a:off x="12148971" y="1494673"/>
            <a:ext cx="35134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B214AB43-B2E0-476B-A5A3-E7A2D255A0BC}"/>
              </a:ext>
            </a:extLst>
          </p:cNvPr>
          <p:cNvCxnSpPr>
            <a:cxnSpLocks/>
          </p:cNvCxnSpPr>
          <p:nvPr/>
        </p:nvCxnSpPr>
        <p:spPr>
          <a:xfrm>
            <a:off x="11195556" y="1439853"/>
            <a:ext cx="0" cy="369389"/>
          </a:xfrm>
          <a:prstGeom prst="line">
            <a:avLst/>
          </a:prstGeom>
          <a:ln w="76200"/>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9D3C3B63-D185-4F89-AB98-4FE8E3453E6E}"/>
              </a:ext>
            </a:extLst>
          </p:cNvPr>
          <p:cNvCxnSpPr>
            <a:cxnSpLocks/>
          </p:cNvCxnSpPr>
          <p:nvPr/>
        </p:nvCxnSpPr>
        <p:spPr>
          <a:xfrm>
            <a:off x="12500321" y="1437520"/>
            <a:ext cx="0" cy="371721"/>
          </a:xfrm>
          <a:prstGeom prst="line">
            <a:avLst/>
          </a:prstGeom>
          <a:ln w="762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07495E9-5079-4DB3-9D4D-5FECEEDFA5B1}"/>
              </a:ext>
            </a:extLst>
          </p:cNvPr>
          <p:cNvCxnSpPr>
            <a:cxnSpLocks/>
          </p:cNvCxnSpPr>
          <p:nvPr/>
        </p:nvCxnSpPr>
        <p:spPr>
          <a:xfrm>
            <a:off x="11154647" y="1752082"/>
            <a:ext cx="46015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5452664-6E88-4617-A189-C4074B5F53B1}"/>
              </a:ext>
            </a:extLst>
          </p:cNvPr>
          <p:cNvCxnSpPr>
            <a:cxnSpLocks/>
          </p:cNvCxnSpPr>
          <p:nvPr/>
        </p:nvCxnSpPr>
        <p:spPr>
          <a:xfrm>
            <a:off x="12055271" y="1752082"/>
            <a:ext cx="46796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E3F25CD-4053-47FE-BA77-1F7D3AC5ACE9}"/>
              </a:ext>
            </a:extLst>
          </p:cNvPr>
          <p:cNvCxnSpPr>
            <a:cxnSpLocks/>
          </p:cNvCxnSpPr>
          <p:nvPr/>
        </p:nvCxnSpPr>
        <p:spPr>
          <a:xfrm>
            <a:off x="12112424" y="1787804"/>
            <a:ext cx="0" cy="296343"/>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D3A939B-808E-4EA6-813D-162F8AF7A6D7}"/>
              </a:ext>
            </a:extLst>
          </p:cNvPr>
          <p:cNvCxnSpPr>
            <a:cxnSpLocks/>
          </p:cNvCxnSpPr>
          <p:nvPr/>
        </p:nvCxnSpPr>
        <p:spPr>
          <a:xfrm>
            <a:off x="11558046" y="1787804"/>
            <a:ext cx="0" cy="296343"/>
          </a:xfrm>
          <a:prstGeom prst="line">
            <a:avLst/>
          </a:prstGeom>
          <a:ln w="76200"/>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109533E-F3D2-446D-B00A-0327D9C4F958}"/>
              </a:ext>
            </a:extLst>
          </p:cNvPr>
          <p:cNvCxnSpPr>
            <a:cxnSpLocks/>
          </p:cNvCxnSpPr>
          <p:nvPr/>
        </p:nvCxnSpPr>
        <p:spPr>
          <a:xfrm>
            <a:off x="13552428" y="1333898"/>
            <a:ext cx="0" cy="298641"/>
          </a:xfrm>
          <a:prstGeom prst="line">
            <a:avLst/>
          </a:prstGeom>
          <a:ln w="76200"/>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6C7E719F-ABEF-474F-A839-D499288D12F6}"/>
              </a:ext>
            </a:extLst>
          </p:cNvPr>
          <p:cNvCxnSpPr>
            <a:cxnSpLocks/>
          </p:cNvCxnSpPr>
          <p:nvPr/>
        </p:nvCxnSpPr>
        <p:spPr>
          <a:xfrm>
            <a:off x="14465768" y="1328099"/>
            <a:ext cx="0" cy="308598"/>
          </a:xfrm>
          <a:prstGeom prst="line">
            <a:avLst/>
          </a:prstGeom>
          <a:ln w="762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9AAF02B-E601-44AB-ACC0-68479D4895B8}"/>
              </a:ext>
            </a:extLst>
          </p:cNvPr>
          <p:cNvCxnSpPr>
            <a:cxnSpLocks/>
          </p:cNvCxnSpPr>
          <p:nvPr/>
        </p:nvCxnSpPr>
        <p:spPr>
          <a:xfrm>
            <a:off x="13495135" y="1579453"/>
            <a:ext cx="33153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A40CC835-18CF-4BCA-BEAE-11F58BB7198B}"/>
              </a:ext>
            </a:extLst>
          </p:cNvPr>
          <p:cNvCxnSpPr>
            <a:cxnSpLocks/>
          </p:cNvCxnSpPr>
          <p:nvPr/>
        </p:nvCxnSpPr>
        <p:spPr>
          <a:xfrm>
            <a:off x="14183372" y="1584215"/>
            <a:ext cx="33153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DD2B6FD-9BE3-4032-865F-428237E2F096}"/>
              </a:ext>
            </a:extLst>
          </p:cNvPr>
          <p:cNvCxnSpPr>
            <a:cxnSpLocks/>
          </p:cNvCxnSpPr>
          <p:nvPr/>
        </p:nvCxnSpPr>
        <p:spPr>
          <a:xfrm>
            <a:off x="13823028" y="1522361"/>
            <a:ext cx="0" cy="384663"/>
          </a:xfrm>
          <a:prstGeom prst="line">
            <a:avLst/>
          </a:prstGeom>
          <a:ln w="76200"/>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3EDFFD5F-E047-4680-BCC8-A2572E5A848D}"/>
              </a:ext>
            </a:extLst>
          </p:cNvPr>
          <p:cNvCxnSpPr>
            <a:cxnSpLocks/>
          </p:cNvCxnSpPr>
          <p:nvPr/>
        </p:nvCxnSpPr>
        <p:spPr>
          <a:xfrm>
            <a:off x="14240525" y="1527064"/>
            <a:ext cx="0" cy="387093"/>
          </a:xfrm>
          <a:prstGeom prst="line">
            <a:avLst/>
          </a:prstGeom>
          <a:ln w="76200"/>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50201BF-1A93-4109-83BC-268485F9AE91}"/>
              </a:ext>
            </a:extLst>
          </p:cNvPr>
          <p:cNvCxnSpPr>
            <a:cxnSpLocks/>
          </p:cNvCxnSpPr>
          <p:nvPr/>
        </p:nvCxnSpPr>
        <p:spPr>
          <a:xfrm>
            <a:off x="13443803" y="1907024"/>
            <a:ext cx="434196"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CA8BC7A8-A6F2-44B1-A85D-79517FC8FA3A}"/>
              </a:ext>
            </a:extLst>
          </p:cNvPr>
          <p:cNvCxnSpPr>
            <a:cxnSpLocks/>
          </p:cNvCxnSpPr>
          <p:nvPr/>
        </p:nvCxnSpPr>
        <p:spPr>
          <a:xfrm>
            <a:off x="14182124" y="1914155"/>
            <a:ext cx="441566"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A22EF1D3-A050-4A0E-8119-46016E386109}"/>
              </a:ext>
            </a:extLst>
          </p:cNvPr>
          <p:cNvCxnSpPr>
            <a:cxnSpLocks/>
          </p:cNvCxnSpPr>
          <p:nvPr/>
        </p:nvCxnSpPr>
        <p:spPr>
          <a:xfrm>
            <a:off x="14628452" y="1857185"/>
            <a:ext cx="0" cy="308598"/>
          </a:xfrm>
          <a:prstGeom prst="line">
            <a:avLst/>
          </a:prstGeom>
          <a:ln w="7620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627F614-247E-4C59-897A-64EAC3554807}"/>
              </a:ext>
            </a:extLst>
          </p:cNvPr>
          <p:cNvCxnSpPr>
            <a:cxnSpLocks/>
          </p:cNvCxnSpPr>
          <p:nvPr/>
        </p:nvCxnSpPr>
        <p:spPr>
          <a:xfrm>
            <a:off x="13497674" y="1874845"/>
            <a:ext cx="0" cy="308598"/>
          </a:xfrm>
          <a:prstGeom prst="line">
            <a:avLst/>
          </a:prstGeom>
          <a:ln w="76200"/>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F7BC66DC-8157-4913-8BB4-6C14832BE6CA}"/>
              </a:ext>
            </a:extLst>
          </p:cNvPr>
          <p:cNvCxnSpPr>
            <a:cxnSpLocks/>
          </p:cNvCxnSpPr>
          <p:nvPr/>
        </p:nvCxnSpPr>
        <p:spPr>
          <a:xfrm>
            <a:off x="11017328" y="2943750"/>
            <a:ext cx="0" cy="288362"/>
          </a:xfrm>
          <a:prstGeom prst="line">
            <a:avLst/>
          </a:prstGeom>
          <a:ln w="76200"/>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5C7FF372-A929-42FF-A805-64587CB3291E}"/>
              </a:ext>
            </a:extLst>
          </p:cNvPr>
          <p:cNvCxnSpPr>
            <a:cxnSpLocks/>
          </p:cNvCxnSpPr>
          <p:nvPr/>
        </p:nvCxnSpPr>
        <p:spPr>
          <a:xfrm>
            <a:off x="12724751" y="2904349"/>
            <a:ext cx="0" cy="297974"/>
          </a:xfrm>
          <a:prstGeom prst="line">
            <a:avLst/>
          </a:prstGeom>
          <a:ln w="76200"/>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AE0E35D-E49D-4F48-B255-3F44A2D00EC6}"/>
              </a:ext>
            </a:extLst>
          </p:cNvPr>
          <p:cNvCxnSpPr>
            <a:cxnSpLocks/>
          </p:cNvCxnSpPr>
          <p:nvPr/>
        </p:nvCxnSpPr>
        <p:spPr>
          <a:xfrm>
            <a:off x="10960568" y="3182282"/>
            <a:ext cx="35587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0C74101-BC44-41E5-AA56-FBF0B7DC81AF}"/>
              </a:ext>
            </a:extLst>
          </p:cNvPr>
          <p:cNvCxnSpPr>
            <a:cxnSpLocks/>
          </p:cNvCxnSpPr>
          <p:nvPr/>
        </p:nvCxnSpPr>
        <p:spPr>
          <a:xfrm>
            <a:off x="12420234" y="3151564"/>
            <a:ext cx="35587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3B5BC68-8212-44A4-A832-22E82F98AF65}"/>
              </a:ext>
            </a:extLst>
          </p:cNvPr>
          <p:cNvCxnSpPr>
            <a:cxnSpLocks/>
          </p:cNvCxnSpPr>
          <p:nvPr/>
        </p:nvCxnSpPr>
        <p:spPr>
          <a:xfrm>
            <a:off x="11258654" y="3147992"/>
            <a:ext cx="0" cy="315198"/>
          </a:xfrm>
          <a:prstGeom prst="line">
            <a:avLst/>
          </a:prstGeom>
          <a:ln w="7620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4CD033CA-A63C-4B19-8674-E4B08706E2F4}"/>
              </a:ext>
            </a:extLst>
          </p:cNvPr>
          <p:cNvCxnSpPr>
            <a:cxnSpLocks/>
          </p:cNvCxnSpPr>
          <p:nvPr/>
        </p:nvCxnSpPr>
        <p:spPr>
          <a:xfrm>
            <a:off x="12478556" y="3096566"/>
            <a:ext cx="0" cy="373767"/>
          </a:xfrm>
          <a:prstGeom prst="line">
            <a:avLst/>
          </a:prstGeom>
          <a:ln w="76200"/>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7BFEAA5-9521-4846-A25B-728E54417854}"/>
              </a:ext>
            </a:extLst>
          </p:cNvPr>
          <p:cNvCxnSpPr>
            <a:cxnSpLocks/>
          </p:cNvCxnSpPr>
          <p:nvPr/>
        </p:nvCxnSpPr>
        <p:spPr>
          <a:xfrm>
            <a:off x="11202438" y="3412175"/>
            <a:ext cx="46608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DF21742-64F2-4668-8C32-D79A21755934}"/>
              </a:ext>
            </a:extLst>
          </p:cNvPr>
          <p:cNvCxnSpPr>
            <a:cxnSpLocks/>
          </p:cNvCxnSpPr>
          <p:nvPr/>
        </p:nvCxnSpPr>
        <p:spPr>
          <a:xfrm>
            <a:off x="12057490" y="3415367"/>
            <a:ext cx="47399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9B39C73-FC31-4EB5-8A61-CA2CF427BB08}"/>
              </a:ext>
            </a:extLst>
          </p:cNvPr>
          <p:cNvCxnSpPr>
            <a:cxnSpLocks/>
          </p:cNvCxnSpPr>
          <p:nvPr/>
        </p:nvCxnSpPr>
        <p:spPr>
          <a:xfrm>
            <a:off x="12117800" y="3390066"/>
            <a:ext cx="0" cy="297974"/>
          </a:xfrm>
          <a:prstGeom prst="line">
            <a:avLst/>
          </a:prstGeom>
          <a:ln w="76200"/>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1A3914D4-79FB-4D4A-B711-6188791105F7}"/>
              </a:ext>
            </a:extLst>
          </p:cNvPr>
          <p:cNvCxnSpPr>
            <a:cxnSpLocks/>
          </p:cNvCxnSpPr>
          <p:nvPr/>
        </p:nvCxnSpPr>
        <p:spPr>
          <a:xfrm>
            <a:off x="11611227" y="3395550"/>
            <a:ext cx="0" cy="297974"/>
          </a:xfrm>
          <a:prstGeom prst="line">
            <a:avLst/>
          </a:prstGeom>
          <a:ln w="76200"/>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CE9A485A-DD2D-69C2-405D-9617D8411583}"/>
              </a:ext>
            </a:extLst>
          </p:cNvPr>
          <p:cNvGrpSpPr/>
          <p:nvPr/>
        </p:nvGrpSpPr>
        <p:grpSpPr>
          <a:xfrm>
            <a:off x="13143722" y="2948711"/>
            <a:ext cx="1684097" cy="786306"/>
            <a:chOff x="9902941" y="2803914"/>
            <a:chExt cx="1122731" cy="524204"/>
          </a:xfrm>
        </p:grpSpPr>
        <p:cxnSp>
          <p:nvCxnSpPr>
            <p:cNvPr id="136" name="Straight Connector 135">
              <a:extLst>
                <a:ext uri="{FF2B5EF4-FFF2-40B4-BE49-F238E27FC236}">
                  <a16:creationId xmlns:a16="http://schemas.microsoft.com/office/drawing/2014/main" id="{ABF0C531-0135-42FA-93C3-21BC8BBCBBF0}"/>
                </a:ext>
              </a:extLst>
            </p:cNvPr>
            <p:cNvCxnSpPr>
              <a:cxnSpLocks/>
            </p:cNvCxnSpPr>
            <p:nvPr/>
          </p:nvCxnSpPr>
          <p:spPr>
            <a:xfrm>
              <a:off x="10351844" y="2803914"/>
              <a:ext cx="0" cy="195104"/>
            </a:xfrm>
            <a:prstGeom prst="line">
              <a:avLst/>
            </a:prstGeom>
            <a:ln w="76200"/>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9CF24AB2-D752-431A-A7E4-CFE3436F152A}"/>
                </a:ext>
              </a:extLst>
            </p:cNvPr>
            <p:cNvCxnSpPr>
              <a:cxnSpLocks/>
            </p:cNvCxnSpPr>
            <p:nvPr/>
          </p:nvCxnSpPr>
          <p:spPr>
            <a:xfrm>
              <a:off x="10541856" y="2808823"/>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67148F2D-4677-42E8-803E-4E7AF8E56A54}"/>
                </a:ext>
              </a:extLst>
            </p:cNvPr>
            <p:cNvCxnSpPr>
              <a:cxnSpLocks/>
            </p:cNvCxnSpPr>
            <p:nvPr/>
          </p:nvCxnSpPr>
          <p:spPr>
            <a:xfrm>
              <a:off x="10146834" y="2976829"/>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8CD6DF45-7B79-457B-92C6-889435671C7E}"/>
                </a:ext>
              </a:extLst>
            </p:cNvPr>
            <p:cNvCxnSpPr>
              <a:cxnSpLocks/>
            </p:cNvCxnSpPr>
            <p:nvPr/>
          </p:nvCxnSpPr>
          <p:spPr>
            <a:xfrm>
              <a:off x="10503791" y="2977090"/>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E84C0D0-662B-4F40-8848-9A28F183812B}"/>
                </a:ext>
              </a:extLst>
            </p:cNvPr>
            <p:cNvCxnSpPr>
              <a:cxnSpLocks/>
            </p:cNvCxnSpPr>
            <p:nvPr/>
          </p:nvCxnSpPr>
          <p:spPr>
            <a:xfrm>
              <a:off x="10184938" y="2940279"/>
              <a:ext cx="0" cy="251302"/>
            </a:xfrm>
            <a:prstGeom prst="line">
              <a:avLst/>
            </a:prstGeom>
            <a:ln w="7620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71F3721-EB2B-40E3-84CB-BD22C0A90E7F}"/>
                </a:ext>
              </a:extLst>
            </p:cNvPr>
            <p:cNvCxnSpPr>
              <a:cxnSpLocks/>
            </p:cNvCxnSpPr>
            <p:nvPr/>
          </p:nvCxnSpPr>
          <p:spPr>
            <a:xfrm>
              <a:off x="10725601" y="2939149"/>
              <a:ext cx="0" cy="252889"/>
            </a:xfrm>
            <a:prstGeom prst="line">
              <a:avLst/>
            </a:prstGeom>
            <a:ln w="76200"/>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131EC088-4D6F-4542-B1C2-9604D2C0B349}"/>
                </a:ext>
              </a:extLst>
            </p:cNvPr>
            <p:cNvCxnSpPr>
              <a:cxnSpLocks/>
            </p:cNvCxnSpPr>
            <p:nvPr/>
          </p:nvCxnSpPr>
          <p:spPr>
            <a:xfrm>
              <a:off x="9902941" y="3155055"/>
              <a:ext cx="3154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6152F9E0-C3E5-45C3-9587-21207C57557A}"/>
                </a:ext>
              </a:extLst>
            </p:cNvPr>
            <p:cNvCxnSpPr>
              <a:cxnSpLocks/>
            </p:cNvCxnSpPr>
            <p:nvPr/>
          </p:nvCxnSpPr>
          <p:spPr>
            <a:xfrm>
              <a:off x="10704868" y="3157111"/>
              <a:ext cx="32080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6919CA0E-2B7A-478C-B4DF-F6E45D86B352}"/>
                </a:ext>
              </a:extLst>
            </p:cNvPr>
            <p:cNvCxnSpPr>
              <a:cxnSpLocks/>
            </p:cNvCxnSpPr>
            <p:nvPr/>
          </p:nvCxnSpPr>
          <p:spPr>
            <a:xfrm>
              <a:off x="10986107" y="3126510"/>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35655991-3D88-4946-BE15-3A5FAAEA3F16}"/>
                </a:ext>
              </a:extLst>
            </p:cNvPr>
            <p:cNvCxnSpPr>
              <a:cxnSpLocks/>
            </p:cNvCxnSpPr>
            <p:nvPr/>
          </p:nvCxnSpPr>
          <p:spPr>
            <a:xfrm>
              <a:off x="9917230" y="3116390"/>
              <a:ext cx="0" cy="201608"/>
            </a:xfrm>
            <a:prstGeom prst="line">
              <a:avLst/>
            </a:prstGeom>
            <a:ln w="76200"/>
          </p:spPr>
          <p:style>
            <a:lnRef idx="1">
              <a:schemeClr val="dk1"/>
            </a:lnRef>
            <a:fillRef idx="0">
              <a:schemeClr val="dk1"/>
            </a:fillRef>
            <a:effectRef idx="0">
              <a:schemeClr val="dk1"/>
            </a:effectRef>
            <a:fontRef idx="minor">
              <a:schemeClr val="tx1"/>
            </a:fontRef>
          </p:style>
        </p:cxnSp>
      </p:grpSp>
      <p:sp>
        <p:nvSpPr>
          <p:cNvPr id="146" name="TextBox 145">
            <a:extLst>
              <a:ext uri="{FF2B5EF4-FFF2-40B4-BE49-F238E27FC236}">
                <a16:creationId xmlns:a16="http://schemas.microsoft.com/office/drawing/2014/main" id="{EBE7845E-76DC-4E0A-B084-C363DFC42E17}"/>
              </a:ext>
            </a:extLst>
          </p:cNvPr>
          <p:cNvSpPr txBox="1"/>
          <p:nvPr/>
        </p:nvSpPr>
        <p:spPr>
          <a:xfrm>
            <a:off x="11195557" y="3844958"/>
            <a:ext cx="4078934" cy="830997"/>
          </a:xfrm>
          <a:prstGeom prst="rect">
            <a:avLst/>
          </a:prstGeom>
          <a:noFill/>
        </p:spPr>
        <p:txBody>
          <a:bodyPr wrap="square">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47" name="TextBox 146">
            <a:extLst>
              <a:ext uri="{FF2B5EF4-FFF2-40B4-BE49-F238E27FC236}">
                <a16:creationId xmlns:a16="http://schemas.microsoft.com/office/drawing/2014/main" id="{14F9F669-9B79-4BF1-AC8A-0E29C5538F70}"/>
              </a:ext>
            </a:extLst>
          </p:cNvPr>
          <p:cNvSpPr txBox="1"/>
          <p:nvPr/>
        </p:nvSpPr>
        <p:spPr>
          <a:xfrm>
            <a:off x="6472493" y="3822544"/>
            <a:ext cx="4078934" cy="830997"/>
          </a:xfrm>
          <a:prstGeom prst="rect">
            <a:avLst/>
          </a:prstGeom>
          <a:noFill/>
        </p:spPr>
        <p:txBody>
          <a:bodyPr wrap="square">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52" name="TextBox 151">
            <a:extLst>
              <a:ext uri="{FF2B5EF4-FFF2-40B4-BE49-F238E27FC236}">
                <a16:creationId xmlns:a16="http://schemas.microsoft.com/office/drawing/2014/main" id="{8E999725-2F86-46C9-83E9-B2CE282556BF}"/>
              </a:ext>
            </a:extLst>
          </p:cNvPr>
          <p:cNvSpPr txBox="1"/>
          <p:nvPr/>
        </p:nvSpPr>
        <p:spPr>
          <a:xfrm>
            <a:off x="12628002" y="2245188"/>
            <a:ext cx="940629"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or</a:t>
            </a:r>
          </a:p>
        </p:txBody>
      </p:sp>
      <p:cxnSp>
        <p:nvCxnSpPr>
          <p:cNvPr id="4" name="Straight Connector 3">
            <a:extLst>
              <a:ext uri="{FF2B5EF4-FFF2-40B4-BE49-F238E27FC236}">
                <a16:creationId xmlns:a16="http://schemas.microsoft.com/office/drawing/2014/main" id="{9F84B0B4-3C9D-FEB6-9D85-1732B0E5AD52}"/>
              </a:ext>
            </a:extLst>
          </p:cNvPr>
          <p:cNvCxnSpPr>
            <a:cxnSpLocks/>
          </p:cNvCxnSpPr>
          <p:nvPr/>
        </p:nvCxnSpPr>
        <p:spPr>
          <a:xfrm>
            <a:off x="3964491" y="1416438"/>
            <a:ext cx="0" cy="1305950"/>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2BA11BF-70BC-0E75-4117-E407FA62110D}"/>
              </a:ext>
            </a:extLst>
          </p:cNvPr>
          <p:cNvCxnSpPr>
            <a:cxnSpLocks/>
          </p:cNvCxnSpPr>
          <p:nvPr/>
        </p:nvCxnSpPr>
        <p:spPr>
          <a:xfrm>
            <a:off x="5112254" y="1435794"/>
            <a:ext cx="0" cy="1286594"/>
          </a:xfrm>
          <a:prstGeom prst="line">
            <a:avLst/>
          </a:prstGeom>
          <a:ln w="762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5A48ADE-F577-27AD-1B7E-CF549FCD2D09}"/>
              </a:ext>
            </a:extLst>
          </p:cNvPr>
          <p:cNvSpPr txBox="1"/>
          <p:nvPr/>
        </p:nvSpPr>
        <p:spPr>
          <a:xfrm>
            <a:off x="3395735" y="470335"/>
            <a:ext cx="2550047"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30" name="TextBox 29">
            <a:extLst>
              <a:ext uri="{FF2B5EF4-FFF2-40B4-BE49-F238E27FC236}">
                <a16:creationId xmlns:a16="http://schemas.microsoft.com/office/drawing/2014/main" id="{F354C963-2232-7F9B-16E5-84C01783A459}"/>
              </a:ext>
            </a:extLst>
          </p:cNvPr>
          <p:cNvSpPr txBox="1"/>
          <p:nvPr/>
        </p:nvSpPr>
        <p:spPr>
          <a:xfrm>
            <a:off x="3265703" y="2722387"/>
            <a:ext cx="2843624" cy="830997"/>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Demographic</a:t>
            </a:r>
          </a:p>
          <a:p>
            <a:r>
              <a:rPr lang="en-US" sz="2400" dirty="0">
                <a:latin typeface="Arial" panose="020B0604020202020204" pitchFamily="34" charset="0"/>
                <a:ea typeface="Yu Gothic" panose="020B0400000000000000" pitchFamily="34" charset="-128"/>
                <a:cs typeface="Arial" panose="020B0604020202020204" pitchFamily="34" charset="0"/>
              </a:rPr>
              <a:t> Equilibrium</a:t>
            </a:r>
          </a:p>
        </p:txBody>
      </p:sp>
      <p:sp>
        <p:nvSpPr>
          <p:cNvPr id="32" name="TextBox 31">
            <a:extLst>
              <a:ext uri="{FF2B5EF4-FFF2-40B4-BE49-F238E27FC236}">
                <a16:creationId xmlns:a16="http://schemas.microsoft.com/office/drawing/2014/main" id="{B385F478-C06D-6E2D-3F5B-FD14F152EC92}"/>
              </a:ext>
            </a:extLst>
          </p:cNvPr>
          <p:cNvSpPr txBox="1"/>
          <p:nvPr/>
        </p:nvSpPr>
        <p:spPr>
          <a:xfrm>
            <a:off x="3395735" y="3891793"/>
            <a:ext cx="2410706" cy="1200329"/>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24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3" name="TextBox 2">
            <a:extLst>
              <a:ext uri="{FF2B5EF4-FFF2-40B4-BE49-F238E27FC236}">
                <a16:creationId xmlns:a16="http://schemas.microsoft.com/office/drawing/2014/main" id="{E045C57F-5BD5-0644-1B90-BFE7968076DB}"/>
              </a:ext>
            </a:extLst>
          </p:cNvPr>
          <p:cNvSpPr txBox="1"/>
          <p:nvPr/>
        </p:nvSpPr>
        <p:spPr>
          <a:xfrm>
            <a:off x="5512265" y="1610502"/>
            <a:ext cx="940629"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or</a:t>
            </a:r>
          </a:p>
        </p:txBody>
      </p:sp>
      <p:sp>
        <p:nvSpPr>
          <p:cNvPr id="10" name="TextBox 9">
            <a:extLst>
              <a:ext uri="{FF2B5EF4-FFF2-40B4-BE49-F238E27FC236}">
                <a16:creationId xmlns:a16="http://schemas.microsoft.com/office/drawing/2014/main" id="{D040A546-771F-8827-6922-AAA12FA716F7}"/>
              </a:ext>
            </a:extLst>
          </p:cNvPr>
          <p:cNvSpPr txBox="1"/>
          <p:nvPr/>
        </p:nvSpPr>
        <p:spPr>
          <a:xfrm>
            <a:off x="7158541" y="9857163"/>
            <a:ext cx="3487710"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28" name="TextBox 27">
            <a:extLst>
              <a:ext uri="{FF2B5EF4-FFF2-40B4-BE49-F238E27FC236}">
                <a16:creationId xmlns:a16="http://schemas.microsoft.com/office/drawing/2014/main" id="{5551282F-E72A-1CA2-E2A6-71B3EFB3657E}"/>
              </a:ext>
            </a:extLst>
          </p:cNvPr>
          <p:cNvSpPr txBox="1"/>
          <p:nvPr/>
        </p:nvSpPr>
        <p:spPr>
          <a:xfrm>
            <a:off x="11428321" y="9895529"/>
            <a:ext cx="3487710"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83" name="TextBox 82">
            <a:extLst>
              <a:ext uri="{FF2B5EF4-FFF2-40B4-BE49-F238E27FC236}">
                <a16:creationId xmlns:a16="http://schemas.microsoft.com/office/drawing/2014/main" id="{FA9D0BDC-9013-F556-6EE6-F56174C84496}"/>
              </a:ext>
            </a:extLst>
          </p:cNvPr>
          <p:cNvSpPr txBox="1"/>
          <p:nvPr/>
        </p:nvSpPr>
        <p:spPr>
          <a:xfrm>
            <a:off x="10826659" y="13368563"/>
            <a:ext cx="330379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84" name="TextBox 83">
            <a:extLst>
              <a:ext uri="{FF2B5EF4-FFF2-40B4-BE49-F238E27FC236}">
                <a16:creationId xmlns:a16="http://schemas.microsoft.com/office/drawing/2014/main" id="{C360AF92-53C1-EA80-B96A-E268297B4185}"/>
              </a:ext>
            </a:extLst>
          </p:cNvPr>
          <p:cNvSpPr txBox="1"/>
          <p:nvPr/>
        </p:nvSpPr>
        <p:spPr>
          <a:xfrm>
            <a:off x="6901706" y="13363248"/>
            <a:ext cx="3211649"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8" name="TextBox 87">
            <a:extLst>
              <a:ext uri="{FF2B5EF4-FFF2-40B4-BE49-F238E27FC236}">
                <a16:creationId xmlns:a16="http://schemas.microsoft.com/office/drawing/2014/main" id="{BE18A3B2-3200-8C4B-7C15-2E6046CF8C11}"/>
              </a:ext>
            </a:extLst>
          </p:cNvPr>
          <p:cNvSpPr txBox="1"/>
          <p:nvPr/>
        </p:nvSpPr>
        <p:spPr>
          <a:xfrm>
            <a:off x="3708400" y="9857162"/>
            <a:ext cx="2550047" cy="461665"/>
          </a:xfrm>
          <a:prstGeom prst="rect">
            <a:avLst/>
          </a:prstGeom>
          <a:noFill/>
        </p:spPr>
        <p:txBody>
          <a:bodyPr wrap="square" rtlCol="0">
            <a:spAutoFit/>
          </a:bodyPr>
          <a:lstStyle/>
          <a:p>
            <a:r>
              <a:rPr lang="en-US" sz="24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0" name="TextBox 89">
            <a:extLst>
              <a:ext uri="{FF2B5EF4-FFF2-40B4-BE49-F238E27FC236}">
                <a16:creationId xmlns:a16="http://schemas.microsoft.com/office/drawing/2014/main" id="{42145022-4A99-E568-8C38-E5777D3778FF}"/>
              </a:ext>
            </a:extLst>
          </p:cNvPr>
          <p:cNvSpPr txBox="1"/>
          <p:nvPr/>
        </p:nvSpPr>
        <p:spPr>
          <a:xfrm>
            <a:off x="3051733" y="13363249"/>
            <a:ext cx="2843624" cy="830997"/>
          </a:xfrm>
          <a:prstGeom prst="rect">
            <a:avLst/>
          </a:prstGeom>
          <a:noFill/>
        </p:spPr>
        <p:txBody>
          <a:bodyPr wrap="square">
            <a:spAutoFit/>
          </a:bodyPr>
          <a:lstStyle/>
          <a:p>
            <a:pPr algn="ctr"/>
            <a:r>
              <a:rPr lang="en-US" sz="24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24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92" name="Rectangle 91">
            <a:extLst>
              <a:ext uri="{FF2B5EF4-FFF2-40B4-BE49-F238E27FC236}">
                <a16:creationId xmlns:a16="http://schemas.microsoft.com/office/drawing/2014/main" id="{439CE439-C145-8E1E-1CA0-D75066A12D59}"/>
              </a:ext>
            </a:extLst>
          </p:cNvPr>
          <p:cNvSpPr/>
          <p:nvPr/>
        </p:nvSpPr>
        <p:spPr>
          <a:xfrm>
            <a:off x="3708400" y="10642280"/>
            <a:ext cx="1549400" cy="141056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3" name="Rectangle 92">
            <a:extLst>
              <a:ext uri="{FF2B5EF4-FFF2-40B4-BE49-F238E27FC236}">
                <a16:creationId xmlns:a16="http://schemas.microsoft.com/office/drawing/2014/main" id="{30BC3F32-130E-D70D-A68F-8F4A9D408A9A}"/>
              </a:ext>
            </a:extLst>
          </p:cNvPr>
          <p:cNvSpPr/>
          <p:nvPr/>
        </p:nvSpPr>
        <p:spPr>
          <a:xfrm>
            <a:off x="6359536" y="10555719"/>
            <a:ext cx="1549400" cy="48656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9548E31E-280D-8092-DA91-51ADCC9FCAF3}"/>
              </a:ext>
            </a:extLst>
          </p:cNvPr>
          <p:cNvSpPr/>
          <p:nvPr/>
        </p:nvSpPr>
        <p:spPr>
          <a:xfrm>
            <a:off x="6795972" y="11042286"/>
            <a:ext cx="659145" cy="99630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5" name="Rectangle 94">
            <a:extLst>
              <a:ext uri="{FF2B5EF4-FFF2-40B4-BE49-F238E27FC236}">
                <a16:creationId xmlns:a16="http://schemas.microsoft.com/office/drawing/2014/main" id="{2541874E-0C6C-1C7F-227F-77600EE0CA30}"/>
              </a:ext>
            </a:extLst>
          </p:cNvPr>
          <p:cNvSpPr/>
          <p:nvPr/>
        </p:nvSpPr>
        <p:spPr>
          <a:xfrm>
            <a:off x="8388103" y="10562112"/>
            <a:ext cx="872877" cy="10724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2C9EFFCE-85C1-2292-694D-A350C0A8E655}"/>
              </a:ext>
            </a:extLst>
          </p:cNvPr>
          <p:cNvSpPr/>
          <p:nvPr/>
        </p:nvSpPr>
        <p:spPr>
          <a:xfrm>
            <a:off x="7893997" y="11634548"/>
            <a:ext cx="1870592" cy="3731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7" name="Rectangle 96">
            <a:extLst>
              <a:ext uri="{FF2B5EF4-FFF2-40B4-BE49-F238E27FC236}">
                <a16:creationId xmlns:a16="http://schemas.microsoft.com/office/drawing/2014/main" id="{7810AA31-6F45-0725-9CA4-B2A30EF93BC2}"/>
              </a:ext>
            </a:extLst>
          </p:cNvPr>
          <p:cNvSpPr/>
          <p:nvPr/>
        </p:nvSpPr>
        <p:spPr>
          <a:xfrm>
            <a:off x="11068678" y="10558544"/>
            <a:ext cx="1123058" cy="25951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8" name="Rectangle 97">
            <a:extLst>
              <a:ext uri="{FF2B5EF4-FFF2-40B4-BE49-F238E27FC236}">
                <a16:creationId xmlns:a16="http://schemas.microsoft.com/office/drawing/2014/main" id="{32797CC2-F88A-0085-344F-7D589E373461}"/>
              </a:ext>
            </a:extLst>
          </p:cNvPr>
          <p:cNvSpPr/>
          <p:nvPr/>
        </p:nvSpPr>
        <p:spPr>
          <a:xfrm>
            <a:off x="10828273" y="10818061"/>
            <a:ext cx="1610974" cy="3121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101318AC-2403-AD61-A22B-E7A74BF898D9}"/>
              </a:ext>
            </a:extLst>
          </p:cNvPr>
          <p:cNvSpPr/>
          <p:nvPr/>
        </p:nvSpPr>
        <p:spPr>
          <a:xfrm>
            <a:off x="11437482" y="11109106"/>
            <a:ext cx="383988" cy="59137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7D2CC8E8-DBD9-97E7-340E-887095249EF3}"/>
              </a:ext>
            </a:extLst>
          </p:cNvPr>
          <p:cNvSpPr/>
          <p:nvPr/>
        </p:nvSpPr>
        <p:spPr>
          <a:xfrm>
            <a:off x="12918880" y="10573218"/>
            <a:ext cx="1123058" cy="4552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2" name="Rectangle 101">
            <a:extLst>
              <a:ext uri="{FF2B5EF4-FFF2-40B4-BE49-F238E27FC236}">
                <a16:creationId xmlns:a16="http://schemas.microsoft.com/office/drawing/2014/main" id="{821C5DC5-3F7F-C890-1A8F-A2377623B5E8}"/>
              </a:ext>
            </a:extLst>
          </p:cNvPr>
          <p:cNvSpPr/>
          <p:nvPr/>
        </p:nvSpPr>
        <p:spPr>
          <a:xfrm>
            <a:off x="13139402" y="11028500"/>
            <a:ext cx="682014" cy="2918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8C5FAB6E-7889-988C-0465-21406B424B9E}"/>
              </a:ext>
            </a:extLst>
          </p:cNvPr>
          <p:cNvSpPr/>
          <p:nvPr/>
        </p:nvSpPr>
        <p:spPr>
          <a:xfrm>
            <a:off x="12811706" y="11319273"/>
            <a:ext cx="1372487" cy="14433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8B0CA6A3-FD71-F06F-B481-953FB68E41C0}"/>
              </a:ext>
            </a:extLst>
          </p:cNvPr>
          <p:cNvSpPr/>
          <p:nvPr/>
        </p:nvSpPr>
        <p:spPr>
          <a:xfrm>
            <a:off x="10828273" y="12015216"/>
            <a:ext cx="1550481" cy="4690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35" name="Rectangle 134">
            <a:extLst>
              <a:ext uri="{FF2B5EF4-FFF2-40B4-BE49-F238E27FC236}">
                <a16:creationId xmlns:a16="http://schemas.microsoft.com/office/drawing/2014/main" id="{BB6E4C0E-76F5-D128-1B76-B98AAFD90216}"/>
              </a:ext>
            </a:extLst>
          </p:cNvPr>
          <p:cNvSpPr/>
          <p:nvPr/>
        </p:nvSpPr>
        <p:spPr>
          <a:xfrm>
            <a:off x="11103002" y="12473178"/>
            <a:ext cx="1052949" cy="4690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48" name="Rectangle 147">
            <a:extLst>
              <a:ext uri="{FF2B5EF4-FFF2-40B4-BE49-F238E27FC236}">
                <a16:creationId xmlns:a16="http://schemas.microsoft.com/office/drawing/2014/main" id="{6694BD2F-720C-6174-8023-46EDAA6FD14A}"/>
              </a:ext>
            </a:extLst>
          </p:cNvPr>
          <p:cNvSpPr/>
          <p:nvPr/>
        </p:nvSpPr>
        <p:spPr>
          <a:xfrm>
            <a:off x="11332811" y="12931140"/>
            <a:ext cx="593332" cy="4690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49" name="Rectangle 148">
            <a:extLst>
              <a:ext uri="{FF2B5EF4-FFF2-40B4-BE49-F238E27FC236}">
                <a16:creationId xmlns:a16="http://schemas.microsoft.com/office/drawing/2014/main" id="{8BCD36AC-77C1-8E89-1488-2C2CD9D0107D}"/>
              </a:ext>
            </a:extLst>
          </p:cNvPr>
          <p:cNvSpPr/>
          <p:nvPr/>
        </p:nvSpPr>
        <p:spPr>
          <a:xfrm>
            <a:off x="13148842" y="12001411"/>
            <a:ext cx="577093" cy="44111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50" name="Rectangle 149">
            <a:extLst>
              <a:ext uri="{FF2B5EF4-FFF2-40B4-BE49-F238E27FC236}">
                <a16:creationId xmlns:a16="http://schemas.microsoft.com/office/drawing/2014/main" id="{A4DB6C5E-2000-CF2B-2264-66D81EC14109}"/>
              </a:ext>
            </a:extLst>
          </p:cNvPr>
          <p:cNvSpPr/>
          <p:nvPr/>
        </p:nvSpPr>
        <p:spPr>
          <a:xfrm>
            <a:off x="12912438" y="12441533"/>
            <a:ext cx="1101294" cy="4690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51" name="Rectangle 150">
            <a:extLst>
              <a:ext uri="{FF2B5EF4-FFF2-40B4-BE49-F238E27FC236}">
                <a16:creationId xmlns:a16="http://schemas.microsoft.com/office/drawing/2014/main" id="{82FC65CA-2820-B7A6-1774-7AD3AF6BD8CC}"/>
              </a:ext>
            </a:extLst>
          </p:cNvPr>
          <p:cNvSpPr/>
          <p:nvPr/>
        </p:nvSpPr>
        <p:spPr>
          <a:xfrm>
            <a:off x="12639447" y="12909603"/>
            <a:ext cx="1610973" cy="4690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78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with low confidence">
            <a:extLst>
              <a:ext uri="{FF2B5EF4-FFF2-40B4-BE49-F238E27FC236}">
                <a16:creationId xmlns:a16="http://schemas.microsoft.com/office/drawing/2014/main" id="{F4C2E245-499E-D630-9265-12F162E30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115" y="2676660"/>
            <a:ext cx="14289494" cy="8573696"/>
          </a:xfrm>
          <a:prstGeom prst="rect">
            <a:avLst/>
          </a:prstGeom>
        </p:spPr>
      </p:pic>
      <p:sp>
        <p:nvSpPr>
          <p:cNvPr id="7" name="TextBox 6">
            <a:extLst>
              <a:ext uri="{FF2B5EF4-FFF2-40B4-BE49-F238E27FC236}">
                <a16:creationId xmlns:a16="http://schemas.microsoft.com/office/drawing/2014/main" id="{EAAC8B72-69F7-0BAB-8216-2655B67DACF0}"/>
              </a:ext>
            </a:extLst>
          </p:cNvPr>
          <p:cNvSpPr txBox="1"/>
          <p:nvPr/>
        </p:nvSpPr>
        <p:spPr>
          <a:xfrm>
            <a:off x="2510972" y="2859314"/>
            <a:ext cx="465192" cy="646331"/>
          </a:xfrm>
          <a:prstGeom prst="rect">
            <a:avLst/>
          </a:prstGeom>
          <a:noFill/>
        </p:spPr>
        <p:txBody>
          <a:bodyPr wrap="none" rtlCol="0">
            <a:spAutoFit/>
          </a:bodyPr>
          <a:lstStyle/>
          <a:p>
            <a:r>
              <a:rPr lang="en-US" sz="3600" b="1" dirty="0"/>
              <a:t>A</a:t>
            </a:r>
          </a:p>
        </p:txBody>
      </p:sp>
      <p:sp>
        <p:nvSpPr>
          <p:cNvPr id="8" name="TextBox 7">
            <a:extLst>
              <a:ext uri="{FF2B5EF4-FFF2-40B4-BE49-F238E27FC236}">
                <a16:creationId xmlns:a16="http://schemas.microsoft.com/office/drawing/2014/main" id="{0F96E062-D811-9668-6BF5-05B52A474B62}"/>
              </a:ext>
            </a:extLst>
          </p:cNvPr>
          <p:cNvSpPr txBox="1"/>
          <p:nvPr/>
        </p:nvSpPr>
        <p:spPr>
          <a:xfrm>
            <a:off x="11996058" y="2860984"/>
            <a:ext cx="442750" cy="646331"/>
          </a:xfrm>
          <a:prstGeom prst="rect">
            <a:avLst/>
          </a:prstGeom>
          <a:noFill/>
        </p:spPr>
        <p:txBody>
          <a:bodyPr wrap="none" rtlCol="0">
            <a:spAutoFit/>
          </a:bodyPr>
          <a:lstStyle/>
          <a:p>
            <a:r>
              <a:rPr lang="en-US" sz="3600" b="1" dirty="0"/>
              <a:t>B</a:t>
            </a:r>
          </a:p>
        </p:txBody>
      </p:sp>
    </p:spTree>
    <p:extLst>
      <p:ext uri="{BB962C8B-B14F-4D97-AF65-F5344CB8AC3E}">
        <p14:creationId xmlns:p14="http://schemas.microsoft.com/office/powerpoint/2010/main" val="385348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307686A5-3680-46F3-D341-E628644A8634}"/>
              </a:ext>
            </a:extLst>
          </p:cNvPr>
          <p:cNvGrpSpPr/>
          <p:nvPr/>
        </p:nvGrpSpPr>
        <p:grpSpPr>
          <a:xfrm>
            <a:off x="794324" y="5001139"/>
            <a:ext cx="16007777" cy="6506588"/>
            <a:chOff x="529549" y="667092"/>
            <a:chExt cx="10671851" cy="4337725"/>
          </a:xfrm>
        </p:grpSpPr>
        <p:sp>
          <p:nvSpPr>
            <p:cNvPr id="5" name="object 4">
              <a:extLst>
                <a:ext uri="{FF2B5EF4-FFF2-40B4-BE49-F238E27FC236}">
                  <a16:creationId xmlns:a16="http://schemas.microsoft.com/office/drawing/2014/main" id="{C4184AE2-4A61-8C2B-E69A-8FCD5EA594A4}"/>
                </a:ext>
              </a:extLst>
            </p:cNvPr>
            <p:cNvSpPr txBox="1"/>
            <p:nvPr/>
          </p:nvSpPr>
          <p:spPr>
            <a:xfrm>
              <a:off x="1697135" y="1462065"/>
              <a:ext cx="4261962" cy="355867"/>
            </a:xfrm>
            <a:prstGeom prst="rect">
              <a:avLst/>
            </a:prstGeom>
          </p:spPr>
          <p:txBody>
            <a:bodyPr vert="horz" wrap="square" lIns="0" tIns="14288" rIns="0" bIns="0" rtlCol="0">
              <a:spAutoFit/>
            </a:bodyPr>
            <a:lstStyle/>
            <a:p>
              <a:pPr marL="14288">
                <a:spcBef>
                  <a:spcPts val="113"/>
                </a:spcBef>
              </a:pPr>
              <a:r>
                <a:rPr sz="3375" b="1" spc="-6" dirty="0">
                  <a:latin typeface="Yu Gothic" panose="020B0400000000000000" pitchFamily="34" charset="-128"/>
                  <a:ea typeface="Yu Gothic" panose="020B0400000000000000" pitchFamily="34" charset="-128"/>
                  <a:cs typeface="Arial"/>
                </a:rPr>
                <a:t>Site </a:t>
              </a:r>
              <a:r>
                <a:rPr sz="3375" b="1" spc="-23" dirty="0">
                  <a:latin typeface="Yu Gothic" panose="020B0400000000000000" pitchFamily="34" charset="-128"/>
                  <a:ea typeface="Yu Gothic" panose="020B0400000000000000" pitchFamily="34" charset="-128"/>
                  <a:cs typeface="Arial"/>
                </a:rPr>
                <a:t>Frequency</a:t>
              </a:r>
              <a:r>
                <a:rPr sz="3375" b="1" spc="-45" dirty="0">
                  <a:latin typeface="Yu Gothic" panose="020B0400000000000000" pitchFamily="34" charset="-128"/>
                  <a:ea typeface="Yu Gothic" panose="020B0400000000000000" pitchFamily="34" charset="-128"/>
                  <a:cs typeface="Arial"/>
                </a:rPr>
                <a:t> </a:t>
              </a:r>
              <a:r>
                <a:rPr sz="3375" b="1" spc="23" dirty="0">
                  <a:latin typeface="Yu Gothic" panose="020B0400000000000000" pitchFamily="34" charset="-128"/>
                  <a:ea typeface="Yu Gothic" panose="020B0400000000000000" pitchFamily="34" charset="-128"/>
                  <a:cs typeface="Arial"/>
                </a:rPr>
                <a:t>Spectra</a:t>
              </a:r>
              <a:endParaRPr sz="3375" dirty="0">
                <a:latin typeface="Yu Gothic" panose="020B0400000000000000" pitchFamily="34" charset="-128"/>
                <a:ea typeface="Yu Gothic" panose="020B0400000000000000" pitchFamily="34" charset="-128"/>
                <a:cs typeface="Arial"/>
              </a:endParaRPr>
            </a:p>
          </p:txBody>
        </p:sp>
        <p:sp>
          <p:nvSpPr>
            <p:cNvPr id="6" name="object 5">
              <a:extLst>
                <a:ext uri="{FF2B5EF4-FFF2-40B4-BE49-F238E27FC236}">
                  <a16:creationId xmlns:a16="http://schemas.microsoft.com/office/drawing/2014/main" id="{5FBB603D-4BC2-F373-FAEC-705055EB7785}"/>
                </a:ext>
              </a:extLst>
            </p:cNvPr>
            <p:cNvSpPr/>
            <p:nvPr/>
          </p:nvSpPr>
          <p:spPr>
            <a:xfrm>
              <a:off x="4783235" y="3859212"/>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 name="object 6">
              <a:extLst>
                <a:ext uri="{FF2B5EF4-FFF2-40B4-BE49-F238E27FC236}">
                  <a16:creationId xmlns:a16="http://schemas.microsoft.com/office/drawing/2014/main" id="{6498FAAC-29F1-CF44-C614-F47118162FEA}"/>
                </a:ext>
              </a:extLst>
            </p:cNvPr>
            <p:cNvSpPr/>
            <p:nvPr/>
          </p:nvSpPr>
          <p:spPr>
            <a:xfrm>
              <a:off x="42879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8" name="object 7">
              <a:extLst>
                <a:ext uri="{FF2B5EF4-FFF2-40B4-BE49-F238E27FC236}">
                  <a16:creationId xmlns:a16="http://schemas.microsoft.com/office/drawing/2014/main" id="{9AB52E24-ED4E-3754-3DEB-7E6282C80480}"/>
                </a:ext>
              </a:extLst>
            </p:cNvPr>
            <p:cNvSpPr/>
            <p:nvPr/>
          </p:nvSpPr>
          <p:spPr>
            <a:xfrm>
              <a:off x="37926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9" name="object 8">
              <a:extLst>
                <a:ext uri="{FF2B5EF4-FFF2-40B4-BE49-F238E27FC236}">
                  <a16:creationId xmlns:a16="http://schemas.microsoft.com/office/drawing/2014/main" id="{903A0CAF-74B0-A718-EF61-6B64E2CA3A92}"/>
                </a:ext>
              </a:extLst>
            </p:cNvPr>
            <p:cNvSpPr/>
            <p:nvPr/>
          </p:nvSpPr>
          <p:spPr>
            <a:xfrm>
              <a:off x="32973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0" name="object 9">
              <a:extLst>
                <a:ext uri="{FF2B5EF4-FFF2-40B4-BE49-F238E27FC236}">
                  <a16:creationId xmlns:a16="http://schemas.microsoft.com/office/drawing/2014/main" id="{335610D9-EDDB-A7C5-EDE0-9BE9729FB9FE}"/>
                </a:ext>
              </a:extLst>
            </p:cNvPr>
            <p:cNvSpPr/>
            <p:nvPr/>
          </p:nvSpPr>
          <p:spPr>
            <a:xfrm>
              <a:off x="28020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1" name="object 10">
              <a:extLst>
                <a:ext uri="{FF2B5EF4-FFF2-40B4-BE49-F238E27FC236}">
                  <a16:creationId xmlns:a16="http://schemas.microsoft.com/office/drawing/2014/main" id="{319A4F8F-B15A-99FF-2166-F32BA13D3912}"/>
                </a:ext>
              </a:extLst>
            </p:cNvPr>
            <p:cNvSpPr/>
            <p:nvPr/>
          </p:nvSpPr>
          <p:spPr>
            <a:xfrm>
              <a:off x="23067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2" name="object 11">
              <a:extLst>
                <a:ext uri="{FF2B5EF4-FFF2-40B4-BE49-F238E27FC236}">
                  <a16:creationId xmlns:a16="http://schemas.microsoft.com/office/drawing/2014/main" id="{905B8630-1352-B628-B5EF-695483A04242}"/>
                </a:ext>
              </a:extLst>
            </p:cNvPr>
            <p:cNvSpPr/>
            <p:nvPr/>
          </p:nvSpPr>
          <p:spPr>
            <a:xfrm>
              <a:off x="18114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3" name="object 12">
              <a:extLst>
                <a:ext uri="{FF2B5EF4-FFF2-40B4-BE49-F238E27FC236}">
                  <a16:creationId xmlns:a16="http://schemas.microsoft.com/office/drawing/2014/main" id="{E44E6295-28DB-B304-7AD7-8FD5BC318EC2}"/>
                </a:ext>
              </a:extLst>
            </p:cNvPr>
            <p:cNvSpPr/>
            <p:nvPr/>
          </p:nvSpPr>
          <p:spPr>
            <a:xfrm>
              <a:off x="1392338" y="385921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4" name="object 13">
              <a:extLst>
                <a:ext uri="{FF2B5EF4-FFF2-40B4-BE49-F238E27FC236}">
                  <a16:creationId xmlns:a16="http://schemas.microsoft.com/office/drawing/2014/main" id="{15AD30E2-C70F-BDBC-C07E-DBD9D219DBC3}"/>
                </a:ext>
              </a:extLst>
            </p:cNvPr>
            <p:cNvSpPr/>
            <p:nvPr/>
          </p:nvSpPr>
          <p:spPr>
            <a:xfrm>
              <a:off x="2306735" y="3230562"/>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5" name="object 14">
              <a:extLst>
                <a:ext uri="{FF2B5EF4-FFF2-40B4-BE49-F238E27FC236}">
                  <a16:creationId xmlns:a16="http://schemas.microsoft.com/office/drawing/2014/main" id="{F608402C-04E3-E00B-1178-416D7A68EE80}"/>
                </a:ext>
              </a:extLst>
            </p:cNvPr>
            <p:cNvSpPr/>
            <p:nvPr/>
          </p:nvSpPr>
          <p:spPr>
            <a:xfrm>
              <a:off x="1811436" y="323056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6" name="object 15">
              <a:extLst>
                <a:ext uri="{FF2B5EF4-FFF2-40B4-BE49-F238E27FC236}">
                  <a16:creationId xmlns:a16="http://schemas.microsoft.com/office/drawing/2014/main" id="{44B71928-566D-5107-C613-5AAB18196907}"/>
                </a:ext>
              </a:extLst>
            </p:cNvPr>
            <p:cNvSpPr/>
            <p:nvPr/>
          </p:nvSpPr>
          <p:spPr>
            <a:xfrm>
              <a:off x="1392338" y="323056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7" name="object 16">
              <a:extLst>
                <a:ext uri="{FF2B5EF4-FFF2-40B4-BE49-F238E27FC236}">
                  <a16:creationId xmlns:a16="http://schemas.microsoft.com/office/drawing/2014/main" id="{1B7531E8-E5B6-F960-1C6D-B39FAA72F720}"/>
                </a:ext>
              </a:extLst>
            </p:cNvPr>
            <p:cNvSpPr/>
            <p:nvPr/>
          </p:nvSpPr>
          <p:spPr>
            <a:xfrm>
              <a:off x="1811435" y="2601910"/>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8" name="object 17">
              <a:extLst>
                <a:ext uri="{FF2B5EF4-FFF2-40B4-BE49-F238E27FC236}">
                  <a16:creationId xmlns:a16="http://schemas.microsoft.com/office/drawing/2014/main" id="{27ED9682-A4B8-4E15-4939-1AB6AE6A441B}"/>
                </a:ext>
              </a:extLst>
            </p:cNvPr>
            <p:cNvSpPr/>
            <p:nvPr/>
          </p:nvSpPr>
          <p:spPr>
            <a:xfrm>
              <a:off x="1392338" y="260191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9" name="object 18">
              <a:extLst>
                <a:ext uri="{FF2B5EF4-FFF2-40B4-BE49-F238E27FC236}">
                  <a16:creationId xmlns:a16="http://schemas.microsoft.com/office/drawing/2014/main" id="{19BF0975-33BA-6407-470A-BEBC4D9E407B}"/>
                </a:ext>
              </a:extLst>
            </p:cNvPr>
            <p:cNvSpPr/>
            <p:nvPr/>
          </p:nvSpPr>
          <p:spPr>
            <a:xfrm>
              <a:off x="1392338" y="1969746"/>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20" name="object 19">
              <a:extLst>
                <a:ext uri="{FF2B5EF4-FFF2-40B4-BE49-F238E27FC236}">
                  <a16:creationId xmlns:a16="http://schemas.microsoft.com/office/drawing/2014/main" id="{8268FC69-A900-9343-897D-ADD13F83A91E}"/>
                </a:ext>
              </a:extLst>
            </p:cNvPr>
            <p:cNvSpPr txBox="1"/>
            <p:nvPr/>
          </p:nvSpPr>
          <p:spPr>
            <a:xfrm>
              <a:off x="992286" y="4416425"/>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0.00%</a:t>
              </a:r>
              <a:endParaRPr sz="1125" dirty="0">
                <a:latin typeface="Yu Gothic" panose="020B0400000000000000" pitchFamily="34" charset="-128"/>
                <a:ea typeface="Yu Gothic" panose="020B0400000000000000" pitchFamily="34" charset="-128"/>
                <a:cs typeface="Arial"/>
              </a:endParaRPr>
            </a:p>
          </p:txBody>
        </p:sp>
        <p:sp>
          <p:nvSpPr>
            <p:cNvPr id="21" name="object 20">
              <a:extLst>
                <a:ext uri="{FF2B5EF4-FFF2-40B4-BE49-F238E27FC236}">
                  <a16:creationId xmlns:a16="http://schemas.microsoft.com/office/drawing/2014/main" id="{37396794-87AE-43FA-CD33-89FF5BDD078C}"/>
                </a:ext>
              </a:extLst>
            </p:cNvPr>
            <p:cNvSpPr txBox="1"/>
            <p:nvPr/>
          </p:nvSpPr>
          <p:spPr>
            <a:xfrm>
              <a:off x="992286" y="3787774"/>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7.50%</a:t>
              </a:r>
              <a:endParaRPr sz="1125" dirty="0">
                <a:latin typeface="Yu Gothic" panose="020B0400000000000000" pitchFamily="34" charset="-128"/>
                <a:ea typeface="Yu Gothic" panose="020B0400000000000000" pitchFamily="34" charset="-128"/>
                <a:cs typeface="Arial"/>
              </a:endParaRPr>
            </a:p>
          </p:txBody>
        </p:sp>
        <p:sp>
          <p:nvSpPr>
            <p:cNvPr id="22" name="object 21">
              <a:extLst>
                <a:ext uri="{FF2B5EF4-FFF2-40B4-BE49-F238E27FC236}">
                  <a16:creationId xmlns:a16="http://schemas.microsoft.com/office/drawing/2014/main" id="{DA11C9A6-1743-1880-1902-B656C478ECB0}"/>
                </a:ext>
              </a:extLst>
            </p:cNvPr>
            <p:cNvSpPr txBox="1"/>
            <p:nvPr/>
          </p:nvSpPr>
          <p:spPr>
            <a:xfrm>
              <a:off x="935136" y="3159125"/>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15.00%</a:t>
              </a:r>
              <a:endParaRPr sz="1125" dirty="0">
                <a:latin typeface="Yu Gothic" panose="020B0400000000000000" pitchFamily="34" charset="-128"/>
                <a:ea typeface="Yu Gothic" panose="020B0400000000000000" pitchFamily="34" charset="-128"/>
                <a:cs typeface="Arial"/>
              </a:endParaRPr>
            </a:p>
          </p:txBody>
        </p:sp>
        <p:sp>
          <p:nvSpPr>
            <p:cNvPr id="23" name="object 22">
              <a:extLst>
                <a:ext uri="{FF2B5EF4-FFF2-40B4-BE49-F238E27FC236}">
                  <a16:creationId xmlns:a16="http://schemas.microsoft.com/office/drawing/2014/main" id="{D3BB50E6-DAB0-89B8-018B-09E0C9F04419}"/>
                </a:ext>
              </a:extLst>
            </p:cNvPr>
            <p:cNvSpPr txBox="1"/>
            <p:nvPr/>
          </p:nvSpPr>
          <p:spPr>
            <a:xfrm>
              <a:off x="935136" y="2530475"/>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22.50%</a:t>
              </a:r>
              <a:endParaRPr sz="1125" dirty="0">
                <a:latin typeface="Yu Gothic" panose="020B0400000000000000" pitchFamily="34" charset="-128"/>
                <a:ea typeface="Yu Gothic" panose="020B0400000000000000" pitchFamily="34" charset="-128"/>
                <a:cs typeface="Arial"/>
              </a:endParaRPr>
            </a:p>
          </p:txBody>
        </p:sp>
        <p:sp>
          <p:nvSpPr>
            <p:cNvPr id="24" name="object 23">
              <a:extLst>
                <a:ext uri="{FF2B5EF4-FFF2-40B4-BE49-F238E27FC236}">
                  <a16:creationId xmlns:a16="http://schemas.microsoft.com/office/drawing/2014/main" id="{D280E447-85EB-BF40-C993-962D9AF2FC1C}"/>
                </a:ext>
              </a:extLst>
            </p:cNvPr>
            <p:cNvSpPr txBox="1"/>
            <p:nvPr/>
          </p:nvSpPr>
          <p:spPr>
            <a:xfrm>
              <a:off x="935136" y="1911350"/>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30.00%</a:t>
              </a:r>
              <a:endParaRPr sz="1125" dirty="0">
                <a:latin typeface="Yu Gothic" panose="020B0400000000000000" pitchFamily="34" charset="-128"/>
                <a:ea typeface="Yu Gothic" panose="020B0400000000000000" pitchFamily="34" charset="-128"/>
                <a:cs typeface="Arial"/>
              </a:endParaRPr>
            </a:p>
          </p:txBody>
        </p:sp>
        <p:sp>
          <p:nvSpPr>
            <p:cNvPr id="25" name="object 24">
              <a:extLst>
                <a:ext uri="{FF2B5EF4-FFF2-40B4-BE49-F238E27FC236}">
                  <a16:creationId xmlns:a16="http://schemas.microsoft.com/office/drawing/2014/main" id="{00697B37-2E4B-BE8A-F2D2-1D56C71DF1C0}"/>
                </a:ext>
              </a:extLst>
            </p:cNvPr>
            <p:cNvSpPr/>
            <p:nvPr/>
          </p:nvSpPr>
          <p:spPr>
            <a:xfrm>
              <a:off x="1387575" y="4487862"/>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26" name="object 25">
              <a:extLst>
                <a:ext uri="{FF2B5EF4-FFF2-40B4-BE49-F238E27FC236}">
                  <a16:creationId xmlns:a16="http://schemas.microsoft.com/office/drawing/2014/main" id="{B67756C3-7931-BF64-DC96-7BB325BA74C6}"/>
                </a:ext>
              </a:extLst>
            </p:cNvPr>
            <p:cNvSpPr txBox="1"/>
            <p:nvPr/>
          </p:nvSpPr>
          <p:spPr>
            <a:xfrm>
              <a:off x="3564035"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5</a:t>
              </a:r>
              <a:endParaRPr sz="1800" dirty="0">
                <a:latin typeface="Yu Gothic" panose="020B0400000000000000" pitchFamily="34" charset="-128"/>
                <a:ea typeface="Yu Gothic" panose="020B0400000000000000" pitchFamily="34" charset="-128"/>
                <a:cs typeface="Arial"/>
              </a:endParaRPr>
            </a:p>
          </p:txBody>
        </p:sp>
        <p:sp>
          <p:nvSpPr>
            <p:cNvPr id="27" name="object 26">
              <a:extLst>
                <a:ext uri="{FF2B5EF4-FFF2-40B4-BE49-F238E27FC236}">
                  <a16:creationId xmlns:a16="http://schemas.microsoft.com/office/drawing/2014/main" id="{165D45DA-BDA9-24C3-E9C9-8402F6A11150}"/>
                </a:ext>
              </a:extLst>
            </p:cNvPr>
            <p:cNvSpPr txBox="1"/>
            <p:nvPr/>
          </p:nvSpPr>
          <p:spPr>
            <a:xfrm>
              <a:off x="4059335"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6</a:t>
              </a:r>
              <a:endParaRPr sz="1800" dirty="0">
                <a:latin typeface="Yu Gothic" panose="020B0400000000000000" pitchFamily="34" charset="-128"/>
                <a:ea typeface="Yu Gothic" panose="020B0400000000000000" pitchFamily="34" charset="-128"/>
                <a:cs typeface="Arial"/>
              </a:endParaRPr>
            </a:p>
          </p:txBody>
        </p:sp>
        <p:sp>
          <p:nvSpPr>
            <p:cNvPr id="28" name="object 27">
              <a:extLst>
                <a:ext uri="{FF2B5EF4-FFF2-40B4-BE49-F238E27FC236}">
                  <a16:creationId xmlns:a16="http://schemas.microsoft.com/office/drawing/2014/main" id="{DC6FA556-FB08-96A4-8585-65BC93AD0791}"/>
                </a:ext>
              </a:extLst>
            </p:cNvPr>
            <p:cNvSpPr txBox="1"/>
            <p:nvPr/>
          </p:nvSpPr>
          <p:spPr>
            <a:xfrm>
              <a:off x="4554635"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7</a:t>
              </a:r>
              <a:endParaRPr sz="1800" dirty="0">
                <a:latin typeface="Yu Gothic" panose="020B0400000000000000" pitchFamily="34" charset="-128"/>
                <a:ea typeface="Yu Gothic" panose="020B0400000000000000" pitchFamily="34" charset="-128"/>
                <a:cs typeface="Arial"/>
              </a:endParaRPr>
            </a:p>
          </p:txBody>
        </p:sp>
        <p:sp>
          <p:nvSpPr>
            <p:cNvPr id="29" name="object 28">
              <a:extLst>
                <a:ext uri="{FF2B5EF4-FFF2-40B4-BE49-F238E27FC236}">
                  <a16:creationId xmlns:a16="http://schemas.microsoft.com/office/drawing/2014/main" id="{734425D9-18FA-437E-288B-ADE781CB52A7}"/>
                </a:ext>
              </a:extLst>
            </p:cNvPr>
            <p:cNvSpPr txBox="1"/>
            <p:nvPr/>
          </p:nvSpPr>
          <p:spPr>
            <a:xfrm>
              <a:off x="5049934"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8</a:t>
              </a:r>
              <a:endParaRPr sz="1800" dirty="0">
                <a:latin typeface="Yu Gothic" panose="020B0400000000000000" pitchFamily="34" charset="-128"/>
                <a:ea typeface="Yu Gothic" panose="020B0400000000000000" pitchFamily="34" charset="-128"/>
                <a:cs typeface="Arial"/>
              </a:endParaRPr>
            </a:p>
          </p:txBody>
        </p:sp>
        <p:sp>
          <p:nvSpPr>
            <p:cNvPr id="30" name="object 29">
              <a:extLst>
                <a:ext uri="{FF2B5EF4-FFF2-40B4-BE49-F238E27FC236}">
                  <a16:creationId xmlns:a16="http://schemas.microsoft.com/office/drawing/2014/main" id="{40425D1A-4DEF-EE5F-98B7-526622F113E3}"/>
                </a:ext>
              </a:extLst>
            </p:cNvPr>
            <p:cNvSpPr/>
            <p:nvPr/>
          </p:nvSpPr>
          <p:spPr>
            <a:xfrm>
              <a:off x="1459011" y="2044443"/>
              <a:ext cx="352425" cy="2438658"/>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1" name="object 30">
              <a:extLst>
                <a:ext uri="{FF2B5EF4-FFF2-40B4-BE49-F238E27FC236}">
                  <a16:creationId xmlns:a16="http://schemas.microsoft.com/office/drawing/2014/main" id="{5E191216-251C-DFD3-1686-FDE3CF4CE2B7}"/>
                </a:ext>
              </a:extLst>
            </p:cNvPr>
            <p:cNvSpPr/>
            <p:nvPr/>
          </p:nvSpPr>
          <p:spPr>
            <a:xfrm>
              <a:off x="1954310" y="2846046"/>
              <a:ext cx="352425" cy="1637055"/>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2" name="object 31">
              <a:extLst>
                <a:ext uri="{FF2B5EF4-FFF2-40B4-BE49-F238E27FC236}">
                  <a16:creationId xmlns:a16="http://schemas.microsoft.com/office/drawing/2014/main" id="{0F7A0D1A-C7A4-4F32-380F-22966A30B15E}"/>
                </a:ext>
              </a:extLst>
            </p:cNvPr>
            <p:cNvSpPr/>
            <p:nvPr/>
          </p:nvSpPr>
          <p:spPr>
            <a:xfrm>
              <a:off x="2449610" y="3149600"/>
              <a:ext cx="352425" cy="13335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3" name="object 32">
              <a:extLst>
                <a:ext uri="{FF2B5EF4-FFF2-40B4-BE49-F238E27FC236}">
                  <a16:creationId xmlns:a16="http://schemas.microsoft.com/office/drawing/2014/main" id="{6962EAE9-68B8-3E51-DB93-86D6360F6E76}"/>
                </a:ext>
              </a:extLst>
            </p:cNvPr>
            <p:cNvSpPr/>
            <p:nvPr/>
          </p:nvSpPr>
          <p:spPr>
            <a:xfrm>
              <a:off x="2944910" y="3435555"/>
              <a:ext cx="352425" cy="1047545"/>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4" name="object 33">
              <a:extLst>
                <a:ext uri="{FF2B5EF4-FFF2-40B4-BE49-F238E27FC236}">
                  <a16:creationId xmlns:a16="http://schemas.microsoft.com/office/drawing/2014/main" id="{CE7C8062-1F33-43DE-9392-7589E06545DE}"/>
                </a:ext>
              </a:extLst>
            </p:cNvPr>
            <p:cNvSpPr/>
            <p:nvPr/>
          </p:nvSpPr>
          <p:spPr>
            <a:xfrm>
              <a:off x="3440211" y="3768343"/>
              <a:ext cx="352425" cy="714756"/>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5" name="object 34">
              <a:extLst>
                <a:ext uri="{FF2B5EF4-FFF2-40B4-BE49-F238E27FC236}">
                  <a16:creationId xmlns:a16="http://schemas.microsoft.com/office/drawing/2014/main" id="{27F095DD-8ECC-FEC4-C4CE-4151B93A8F55}"/>
                </a:ext>
              </a:extLst>
            </p:cNvPr>
            <p:cNvSpPr/>
            <p:nvPr/>
          </p:nvSpPr>
          <p:spPr>
            <a:xfrm>
              <a:off x="3935510" y="3975054"/>
              <a:ext cx="352425" cy="50804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6" name="object 35">
              <a:extLst>
                <a:ext uri="{FF2B5EF4-FFF2-40B4-BE49-F238E27FC236}">
                  <a16:creationId xmlns:a16="http://schemas.microsoft.com/office/drawing/2014/main" id="{B783506B-8A6D-F221-7D68-0A7ED8490E8C}"/>
                </a:ext>
              </a:extLst>
            </p:cNvPr>
            <p:cNvSpPr/>
            <p:nvPr/>
          </p:nvSpPr>
          <p:spPr>
            <a:xfrm>
              <a:off x="4430810" y="4149344"/>
              <a:ext cx="352425" cy="333755"/>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7" name="object 36">
              <a:extLst>
                <a:ext uri="{FF2B5EF4-FFF2-40B4-BE49-F238E27FC236}">
                  <a16:creationId xmlns:a16="http://schemas.microsoft.com/office/drawing/2014/main" id="{E51BE4F0-6423-3675-38C8-84D762942D31}"/>
                </a:ext>
              </a:extLst>
            </p:cNvPr>
            <p:cNvSpPr/>
            <p:nvPr/>
          </p:nvSpPr>
          <p:spPr>
            <a:xfrm>
              <a:off x="4926110" y="4250445"/>
              <a:ext cx="352425" cy="232655"/>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8" name="object 40">
              <a:extLst>
                <a:ext uri="{FF2B5EF4-FFF2-40B4-BE49-F238E27FC236}">
                  <a16:creationId xmlns:a16="http://schemas.microsoft.com/office/drawing/2014/main" id="{743058BD-A872-EEA7-4C61-89BA08249035}"/>
                </a:ext>
              </a:extLst>
            </p:cNvPr>
            <p:cNvSpPr txBox="1"/>
            <p:nvPr/>
          </p:nvSpPr>
          <p:spPr>
            <a:xfrm>
              <a:off x="1430435" y="4463669"/>
              <a:ext cx="1853565" cy="261611"/>
            </a:xfrm>
            <a:prstGeom prst="rect">
              <a:avLst/>
            </a:prstGeom>
          </p:spPr>
          <p:txBody>
            <a:bodyPr vert="horz" wrap="square" lIns="0" tIns="114302" rIns="0" bIns="0" rtlCol="0">
              <a:spAutoFit/>
            </a:bodyPr>
            <a:lstStyle/>
            <a:p>
              <a:pPr marL="60722" algn="ctr">
                <a:spcBef>
                  <a:spcPts val="899"/>
                </a:spcBef>
                <a:tabLst>
                  <a:tab pos="803669" algn="l"/>
                  <a:tab pos="1546614" algn="l"/>
                  <a:tab pos="2289563" algn="l"/>
                </a:tabLst>
              </a:pPr>
              <a:r>
                <a:rPr sz="1800" spc="-6" dirty="0">
                  <a:latin typeface="Yu Gothic" panose="020B0400000000000000" pitchFamily="34" charset="-128"/>
                  <a:ea typeface="Yu Gothic" panose="020B0400000000000000" pitchFamily="34" charset="-128"/>
                  <a:cs typeface="Arial"/>
                </a:rPr>
                <a:t>1	2	3	4</a:t>
              </a:r>
              <a:endParaRPr lang="en-US" sz="1800" spc="-6" dirty="0">
                <a:latin typeface="Yu Gothic" panose="020B0400000000000000" pitchFamily="34" charset="-128"/>
                <a:ea typeface="Yu Gothic" panose="020B0400000000000000" pitchFamily="34" charset="-128"/>
                <a:cs typeface="Arial"/>
              </a:endParaRPr>
            </a:p>
          </p:txBody>
        </p:sp>
        <p:sp>
          <p:nvSpPr>
            <p:cNvPr id="39" name="Rectangle 38">
              <a:extLst>
                <a:ext uri="{FF2B5EF4-FFF2-40B4-BE49-F238E27FC236}">
                  <a16:creationId xmlns:a16="http://schemas.microsoft.com/office/drawing/2014/main" id="{E72CC241-91E9-91C8-9672-6CA7ABFFF985}"/>
                </a:ext>
              </a:extLst>
            </p:cNvPr>
            <p:cNvSpPr/>
            <p:nvPr/>
          </p:nvSpPr>
          <p:spPr>
            <a:xfrm>
              <a:off x="1169176" y="4735512"/>
              <a:ext cx="4399195"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Mutation class (Singletons, doubletons, tripletons, etc.)</a:t>
              </a:r>
              <a:endParaRPr lang="fr-FR" sz="2025" dirty="0">
                <a:latin typeface="Yu Gothic" panose="020B0400000000000000" pitchFamily="34" charset="-128"/>
                <a:ea typeface="Yu Gothic" panose="020B0400000000000000" pitchFamily="34" charset="-128"/>
                <a:cs typeface="Arial"/>
              </a:endParaRPr>
            </a:p>
          </p:txBody>
        </p:sp>
        <p:sp>
          <p:nvSpPr>
            <p:cNvPr id="40" name="Rectangle 39">
              <a:extLst>
                <a:ext uri="{FF2B5EF4-FFF2-40B4-BE49-F238E27FC236}">
                  <a16:creationId xmlns:a16="http://schemas.microsoft.com/office/drawing/2014/main" id="{C1A0FD17-71E0-5856-5A4D-1CD68EFCB073}"/>
                </a:ext>
              </a:extLst>
            </p:cNvPr>
            <p:cNvSpPr/>
            <p:nvPr/>
          </p:nvSpPr>
          <p:spPr>
            <a:xfrm rot="16200000">
              <a:off x="-303969" y="3044798"/>
              <a:ext cx="1936342"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Proportional Frequency</a:t>
              </a:r>
              <a:endParaRPr lang="fr-FR" sz="2025" dirty="0">
                <a:latin typeface="Yu Gothic" panose="020B0400000000000000" pitchFamily="34" charset="-128"/>
                <a:ea typeface="Yu Gothic" panose="020B0400000000000000" pitchFamily="34" charset="-128"/>
                <a:cs typeface="Arial"/>
              </a:endParaRPr>
            </a:p>
          </p:txBody>
        </p:sp>
        <p:sp>
          <p:nvSpPr>
            <p:cNvPr id="41" name="object 4">
              <a:extLst>
                <a:ext uri="{FF2B5EF4-FFF2-40B4-BE49-F238E27FC236}">
                  <a16:creationId xmlns:a16="http://schemas.microsoft.com/office/drawing/2014/main" id="{EDB470B3-628D-B012-908C-0C89BDB9A2D2}"/>
                </a:ext>
              </a:extLst>
            </p:cNvPr>
            <p:cNvSpPr txBox="1"/>
            <p:nvPr/>
          </p:nvSpPr>
          <p:spPr>
            <a:xfrm>
              <a:off x="6939438" y="1442634"/>
              <a:ext cx="4261962" cy="355867"/>
            </a:xfrm>
            <a:prstGeom prst="rect">
              <a:avLst/>
            </a:prstGeom>
          </p:spPr>
          <p:txBody>
            <a:bodyPr vert="horz" wrap="square" lIns="0" tIns="14288" rIns="0" bIns="0" rtlCol="0">
              <a:spAutoFit/>
            </a:bodyPr>
            <a:lstStyle/>
            <a:p>
              <a:pPr marL="14288">
                <a:spcBef>
                  <a:spcPts val="113"/>
                </a:spcBef>
              </a:pPr>
              <a:r>
                <a:rPr sz="3375" b="1" spc="-6" dirty="0">
                  <a:latin typeface="Yu Gothic" panose="020B0400000000000000" pitchFamily="34" charset="-128"/>
                  <a:ea typeface="Yu Gothic" panose="020B0400000000000000" pitchFamily="34" charset="-128"/>
                  <a:cs typeface="Arial"/>
                </a:rPr>
                <a:t>Site </a:t>
              </a:r>
              <a:r>
                <a:rPr sz="3375" b="1" spc="-23" dirty="0">
                  <a:latin typeface="Yu Gothic" panose="020B0400000000000000" pitchFamily="34" charset="-128"/>
                  <a:ea typeface="Yu Gothic" panose="020B0400000000000000" pitchFamily="34" charset="-128"/>
                  <a:cs typeface="Arial"/>
                </a:rPr>
                <a:t>Frequency</a:t>
              </a:r>
              <a:r>
                <a:rPr sz="3375" b="1" spc="-45" dirty="0">
                  <a:latin typeface="Yu Gothic" panose="020B0400000000000000" pitchFamily="34" charset="-128"/>
                  <a:ea typeface="Yu Gothic" panose="020B0400000000000000" pitchFamily="34" charset="-128"/>
                  <a:cs typeface="Arial"/>
                </a:rPr>
                <a:t> </a:t>
              </a:r>
              <a:r>
                <a:rPr sz="3375" b="1" spc="23" dirty="0">
                  <a:latin typeface="Yu Gothic" panose="020B0400000000000000" pitchFamily="34" charset="-128"/>
                  <a:ea typeface="Yu Gothic" panose="020B0400000000000000" pitchFamily="34" charset="-128"/>
                  <a:cs typeface="Arial"/>
                </a:rPr>
                <a:t>Spectra</a:t>
              </a:r>
              <a:endParaRPr sz="3375" dirty="0">
                <a:latin typeface="Yu Gothic" panose="020B0400000000000000" pitchFamily="34" charset="-128"/>
                <a:ea typeface="Yu Gothic" panose="020B0400000000000000" pitchFamily="34" charset="-128"/>
                <a:cs typeface="Arial"/>
              </a:endParaRPr>
            </a:p>
          </p:txBody>
        </p:sp>
        <p:sp>
          <p:nvSpPr>
            <p:cNvPr id="42" name="object 5">
              <a:extLst>
                <a:ext uri="{FF2B5EF4-FFF2-40B4-BE49-F238E27FC236}">
                  <a16:creationId xmlns:a16="http://schemas.microsoft.com/office/drawing/2014/main" id="{1FBB6959-F728-605E-B95B-E22A88F87390}"/>
                </a:ext>
              </a:extLst>
            </p:cNvPr>
            <p:cNvSpPr/>
            <p:nvPr/>
          </p:nvSpPr>
          <p:spPr>
            <a:xfrm>
              <a:off x="10025538" y="3839781"/>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3" name="object 6">
              <a:extLst>
                <a:ext uri="{FF2B5EF4-FFF2-40B4-BE49-F238E27FC236}">
                  <a16:creationId xmlns:a16="http://schemas.microsoft.com/office/drawing/2014/main" id="{A51828C5-0D6D-5210-3F0D-79DC9091B1D1}"/>
                </a:ext>
              </a:extLst>
            </p:cNvPr>
            <p:cNvSpPr/>
            <p:nvPr/>
          </p:nvSpPr>
          <p:spPr>
            <a:xfrm>
              <a:off x="95302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4" name="object 7">
              <a:extLst>
                <a:ext uri="{FF2B5EF4-FFF2-40B4-BE49-F238E27FC236}">
                  <a16:creationId xmlns:a16="http://schemas.microsoft.com/office/drawing/2014/main" id="{6D238C5B-F021-7B8F-E78F-FFE7F7EA6C85}"/>
                </a:ext>
              </a:extLst>
            </p:cNvPr>
            <p:cNvSpPr/>
            <p:nvPr/>
          </p:nvSpPr>
          <p:spPr>
            <a:xfrm>
              <a:off x="90349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5" name="object 8">
              <a:extLst>
                <a:ext uri="{FF2B5EF4-FFF2-40B4-BE49-F238E27FC236}">
                  <a16:creationId xmlns:a16="http://schemas.microsoft.com/office/drawing/2014/main" id="{AC2AC4CB-2557-906D-A480-62F18DF4F334}"/>
                </a:ext>
              </a:extLst>
            </p:cNvPr>
            <p:cNvSpPr/>
            <p:nvPr/>
          </p:nvSpPr>
          <p:spPr>
            <a:xfrm>
              <a:off x="85396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6" name="object 9">
              <a:extLst>
                <a:ext uri="{FF2B5EF4-FFF2-40B4-BE49-F238E27FC236}">
                  <a16:creationId xmlns:a16="http://schemas.microsoft.com/office/drawing/2014/main" id="{9D862235-1CCB-BE6C-A1F9-14EE37C8DA36}"/>
                </a:ext>
              </a:extLst>
            </p:cNvPr>
            <p:cNvSpPr/>
            <p:nvPr/>
          </p:nvSpPr>
          <p:spPr>
            <a:xfrm>
              <a:off x="80443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7" name="object 10">
              <a:extLst>
                <a:ext uri="{FF2B5EF4-FFF2-40B4-BE49-F238E27FC236}">
                  <a16:creationId xmlns:a16="http://schemas.microsoft.com/office/drawing/2014/main" id="{DBDD1091-F36D-9C64-D353-683AD6DFC37B}"/>
                </a:ext>
              </a:extLst>
            </p:cNvPr>
            <p:cNvSpPr/>
            <p:nvPr/>
          </p:nvSpPr>
          <p:spPr>
            <a:xfrm>
              <a:off x="75490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8" name="object 11">
              <a:extLst>
                <a:ext uri="{FF2B5EF4-FFF2-40B4-BE49-F238E27FC236}">
                  <a16:creationId xmlns:a16="http://schemas.microsoft.com/office/drawing/2014/main" id="{5CDEF66D-1F14-B61B-A68B-F166A1524B50}"/>
                </a:ext>
              </a:extLst>
            </p:cNvPr>
            <p:cNvSpPr/>
            <p:nvPr/>
          </p:nvSpPr>
          <p:spPr>
            <a:xfrm>
              <a:off x="70537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9" name="object 12">
              <a:extLst>
                <a:ext uri="{FF2B5EF4-FFF2-40B4-BE49-F238E27FC236}">
                  <a16:creationId xmlns:a16="http://schemas.microsoft.com/office/drawing/2014/main" id="{073A7DB9-4FD7-619C-4E58-64B4F1850C25}"/>
                </a:ext>
              </a:extLst>
            </p:cNvPr>
            <p:cNvSpPr/>
            <p:nvPr/>
          </p:nvSpPr>
          <p:spPr>
            <a:xfrm>
              <a:off x="6634641" y="383978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0" name="object 13">
              <a:extLst>
                <a:ext uri="{FF2B5EF4-FFF2-40B4-BE49-F238E27FC236}">
                  <a16:creationId xmlns:a16="http://schemas.microsoft.com/office/drawing/2014/main" id="{6BC4E529-BCE7-F5DC-1698-BBA480E46489}"/>
                </a:ext>
              </a:extLst>
            </p:cNvPr>
            <p:cNvSpPr/>
            <p:nvPr/>
          </p:nvSpPr>
          <p:spPr>
            <a:xfrm>
              <a:off x="7549038" y="3211131"/>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1" name="object 14">
              <a:extLst>
                <a:ext uri="{FF2B5EF4-FFF2-40B4-BE49-F238E27FC236}">
                  <a16:creationId xmlns:a16="http://schemas.microsoft.com/office/drawing/2014/main" id="{35BDC5AE-9DCF-3848-5AAF-9D8C60A9252D}"/>
                </a:ext>
              </a:extLst>
            </p:cNvPr>
            <p:cNvSpPr/>
            <p:nvPr/>
          </p:nvSpPr>
          <p:spPr>
            <a:xfrm>
              <a:off x="7053739" y="321113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2" name="object 15">
              <a:extLst>
                <a:ext uri="{FF2B5EF4-FFF2-40B4-BE49-F238E27FC236}">
                  <a16:creationId xmlns:a16="http://schemas.microsoft.com/office/drawing/2014/main" id="{57919770-4D38-1BD1-C77E-B8D42CD29664}"/>
                </a:ext>
              </a:extLst>
            </p:cNvPr>
            <p:cNvSpPr/>
            <p:nvPr/>
          </p:nvSpPr>
          <p:spPr>
            <a:xfrm>
              <a:off x="6634641" y="321113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5" name="object 18">
              <a:extLst>
                <a:ext uri="{FF2B5EF4-FFF2-40B4-BE49-F238E27FC236}">
                  <a16:creationId xmlns:a16="http://schemas.microsoft.com/office/drawing/2014/main" id="{6290DB66-5372-FB8D-E74F-210703F27929}"/>
                </a:ext>
              </a:extLst>
            </p:cNvPr>
            <p:cNvSpPr/>
            <p:nvPr/>
          </p:nvSpPr>
          <p:spPr>
            <a:xfrm>
              <a:off x="6634641" y="1950315"/>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6" name="object 19">
              <a:extLst>
                <a:ext uri="{FF2B5EF4-FFF2-40B4-BE49-F238E27FC236}">
                  <a16:creationId xmlns:a16="http://schemas.microsoft.com/office/drawing/2014/main" id="{D4FB232C-211F-16EF-70F2-75449034B649}"/>
                </a:ext>
              </a:extLst>
            </p:cNvPr>
            <p:cNvSpPr txBox="1"/>
            <p:nvPr/>
          </p:nvSpPr>
          <p:spPr>
            <a:xfrm>
              <a:off x="6234589" y="4396994"/>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0.00%</a:t>
              </a:r>
              <a:endParaRPr sz="1125" dirty="0">
                <a:latin typeface="Yu Gothic" panose="020B0400000000000000" pitchFamily="34" charset="-128"/>
                <a:ea typeface="Yu Gothic" panose="020B0400000000000000" pitchFamily="34" charset="-128"/>
                <a:cs typeface="Arial"/>
              </a:endParaRPr>
            </a:p>
          </p:txBody>
        </p:sp>
        <p:sp>
          <p:nvSpPr>
            <p:cNvPr id="57" name="object 20">
              <a:extLst>
                <a:ext uri="{FF2B5EF4-FFF2-40B4-BE49-F238E27FC236}">
                  <a16:creationId xmlns:a16="http://schemas.microsoft.com/office/drawing/2014/main" id="{03700634-00E4-068E-0713-DE95CD13FD8B}"/>
                </a:ext>
              </a:extLst>
            </p:cNvPr>
            <p:cNvSpPr txBox="1"/>
            <p:nvPr/>
          </p:nvSpPr>
          <p:spPr>
            <a:xfrm>
              <a:off x="6234589" y="3768343"/>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7.50%</a:t>
              </a:r>
              <a:endParaRPr sz="1125" dirty="0">
                <a:latin typeface="Yu Gothic" panose="020B0400000000000000" pitchFamily="34" charset="-128"/>
                <a:ea typeface="Yu Gothic" panose="020B0400000000000000" pitchFamily="34" charset="-128"/>
                <a:cs typeface="Arial"/>
              </a:endParaRPr>
            </a:p>
          </p:txBody>
        </p:sp>
        <p:sp>
          <p:nvSpPr>
            <p:cNvPr id="58" name="object 21">
              <a:extLst>
                <a:ext uri="{FF2B5EF4-FFF2-40B4-BE49-F238E27FC236}">
                  <a16:creationId xmlns:a16="http://schemas.microsoft.com/office/drawing/2014/main" id="{C8C549FE-C8BD-86C2-DB52-ABC9C29DACF2}"/>
                </a:ext>
              </a:extLst>
            </p:cNvPr>
            <p:cNvSpPr txBox="1"/>
            <p:nvPr/>
          </p:nvSpPr>
          <p:spPr>
            <a:xfrm>
              <a:off x="6177439" y="3139694"/>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15.00%</a:t>
              </a:r>
              <a:endParaRPr sz="1125" dirty="0">
                <a:latin typeface="Yu Gothic" panose="020B0400000000000000" pitchFamily="34" charset="-128"/>
                <a:ea typeface="Yu Gothic" panose="020B0400000000000000" pitchFamily="34" charset="-128"/>
                <a:cs typeface="Arial"/>
              </a:endParaRPr>
            </a:p>
          </p:txBody>
        </p:sp>
        <p:sp>
          <p:nvSpPr>
            <p:cNvPr id="59" name="object 22">
              <a:extLst>
                <a:ext uri="{FF2B5EF4-FFF2-40B4-BE49-F238E27FC236}">
                  <a16:creationId xmlns:a16="http://schemas.microsoft.com/office/drawing/2014/main" id="{90C42450-DBAD-8584-3668-FA517480525F}"/>
                </a:ext>
              </a:extLst>
            </p:cNvPr>
            <p:cNvSpPr txBox="1"/>
            <p:nvPr/>
          </p:nvSpPr>
          <p:spPr>
            <a:xfrm>
              <a:off x="6177439" y="2511044"/>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22.50%</a:t>
              </a:r>
              <a:endParaRPr sz="1125" dirty="0">
                <a:latin typeface="Yu Gothic" panose="020B0400000000000000" pitchFamily="34" charset="-128"/>
                <a:ea typeface="Yu Gothic" panose="020B0400000000000000" pitchFamily="34" charset="-128"/>
                <a:cs typeface="Arial"/>
              </a:endParaRPr>
            </a:p>
          </p:txBody>
        </p:sp>
        <p:sp>
          <p:nvSpPr>
            <p:cNvPr id="60" name="object 23">
              <a:extLst>
                <a:ext uri="{FF2B5EF4-FFF2-40B4-BE49-F238E27FC236}">
                  <a16:creationId xmlns:a16="http://schemas.microsoft.com/office/drawing/2014/main" id="{DB1B9D19-6FA5-90C0-E694-CC88AB1DCC94}"/>
                </a:ext>
              </a:extLst>
            </p:cNvPr>
            <p:cNvSpPr txBox="1"/>
            <p:nvPr/>
          </p:nvSpPr>
          <p:spPr>
            <a:xfrm>
              <a:off x="6177439" y="1891919"/>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30.00%</a:t>
              </a:r>
              <a:endParaRPr sz="1125" dirty="0">
                <a:latin typeface="Yu Gothic" panose="020B0400000000000000" pitchFamily="34" charset="-128"/>
                <a:ea typeface="Yu Gothic" panose="020B0400000000000000" pitchFamily="34" charset="-128"/>
                <a:cs typeface="Arial"/>
              </a:endParaRPr>
            </a:p>
          </p:txBody>
        </p:sp>
        <p:sp>
          <p:nvSpPr>
            <p:cNvPr id="61" name="object 24">
              <a:extLst>
                <a:ext uri="{FF2B5EF4-FFF2-40B4-BE49-F238E27FC236}">
                  <a16:creationId xmlns:a16="http://schemas.microsoft.com/office/drawing/2014/main" id="{DB8DBC5F-0EDA-CA2A-6F27-9FAD9A849D84}"/>
                </a:ext>
              </a:extLst>
            </p:cNvPr>
            <p:cNvSpPr/>
            <p:nvPr/>
          </p:nvSpPr>
          <p:spPr>
            <a:xfrm>
              <a:off x="6629878" y="4468431"/>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2" name="object 25">
              <a:extLst>
                <a:ext uri="{FF2B5EF4-FFF2-40B4-BE49-F238E27FC236}">
                  <a16:creationId xmlns:a16="http://schemas.microsoft.com/office/drawing/2014/main" id="{46095D55-F466-56A0-3BC1-C062EDCC094F}"/>
                </a:ext>
              </a:extLst>
            </p:cNvPr>
            <p:cNvSpPr txBox="1"/>
            <p:nvPr/>
          </p:nvSpPr>
          <p:spPr>
            <a:xfrm>
              <a:off x="8806338"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5</a:t>
              </a:r>
              <a:endParaRPr sz="1800" dirty="0">
                <a:latin typeface="Yu Gothic" panose="020B0400000000000000" pitchFamily="34" charset="-128"/>
                <a:ea typeface="Yu Gothic" panose="020B0400000000000000" pitchFamily="34" charset="-128"/>
                <a:cs typeface="Arial"/>
              </a:endParaRPr>
            </a:p>
          </p:txBody>
        </p:sp>
        <p:sp>
          <p:nvSpPr>
            <p:cNvPr id="63" name="object 26">
              <a:extLst>
                <a:ext uri="{FF2B5EF4-FFF2-40B4-BE49-F238E27FC236}">
                  <a16:creationId xmlns:a16="http://schemas.microsoft.com/office/drawing/2014/main" id="{2B1ADC0B-A833-CA6C-6214-3DFB21F5B6D8}"/>
                </a:ext>
              </a:extLst>
            </p:cNvPr>
            <p:cNvSpPr txBox="1"/>
            <p:nvPr/>
          </p:nvSpPr>
          <p:spPr>
            <a:xfrm>
              <a:off x="9301638"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6</a:t>
              </a:r>
              <a:endParaRPr sz="1800" dirty="0">
                <a:latin typeface="Yu Gothic" panose="020B0400000000000000" pitchFamily="34" charset="-128"/>
                <a:ea typeface="Yu Gothic" panose="020B0400000000000000" pitchFamily="34" charset="-128"/>
                <a:cs typeface="Arial"/>
              </a:endParaRPr>
            </a:p>
          </p:txBody>
        </p:sp>
        <p:sp>
          <p:nvSpPr>
            <p:cNvPr id="64" name="object 27">
              <a:extLst>
                <a:ext uri="{FF2B5EF4-FFF2-40B4-BE49-F238E27FC236}">
                  <a16:creationId xmlns:a16="http://schemas.microsoft.com/office/drawing/2014/main" id="{293BD567-1128-AB83-D123-2E10ABCBABD6}"/>
                </a:ext>
              </a:extLst>
            </p:cNvPr>
            <p:cNvSpPr txBox="1"/>
            <p:nvPr/>
          </p:nvSpPr>
          <p:spPr>
            <a:xfrm>
              <a:off x="9796938"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7</a:t>
              </a:r>
              <a:endParaRPr sz="1800" dirty="0">
                <a:latin typeface="Yu Gothic" panose="020B0400000000000000" pitchFamily="34" charset="-128"/>
                <a:ea typeface="Yu Gothic" panose="020B0400000000000000" pitchFamily="34" charset="-128"/>
                <a:cs typeface="Arial"/>
              </a:endParaRPr>
            </a:p>
          </p:txBody>
        </p:sp>
        <p:sp>
          <p:nvSpPr>
            <p:cNvPr id="65" name="object 28">
              <a:extLst>
                <a:ext uri="{FF2B5EF4-FFF2-40B4-BE49-F238E27FC236}">
                  <a16:creationId xmlns:a16="http://schemas.microsoft.com/office/drawing/2014/main" id="{BD17A2EF-3D20-7BFD-7462-CCB93ABF3CCB}"/>
                </a:ext>
              </a:extLst>
            </p:cNvPr>
            <p:cNvSpPr txBox="1"/>
            <p:nvPr/>
          </p:nvSpPr>
          <p:spPr>
            <a:xfrm>
              <a:off x="10292237"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8</a:t>
              </a:r>
              <a:endParaRPr sz="1800" dirty="0">
                <a:latin typeface="Yu Gothic" panose="020B0400000000000000" pitchFamily="34" charset="-128"/>
                <a:ea typeface="Yu Gothic" panose="020B0400000000000000" pitchFamily="34" charset="-128"/>
                <a:cs typeface="Arial"/>
              </a:endParaRPr>
            </a:p>
          </p:txBody>
        </p:sp>
        <p:sp>
          <p:nvSpPr>
            <p:cNvPr id="66" name="object 29">
              <a:extLst>
                <a:ext uri="{FF2B5EF4-FFF2-40B4-BE49-F238E27FC236}">
                  <a16:creationId xmlns:a16="http://schemas.microsoft.com/office/drawing/2014/main" id="{5C1B8FB7-216F-073D-503E-F15F7E770D28}"/>
                </a:ext>
              </a:extLst>
            </p:cNvPr>
            <p:cNvSpPr/>
            <p:nvPr/>
          </p:nvSpPr>
          <p:spPr>
            <a:xfrm>
              <a:off x="6701314" y="2826615"/>
              <a:ext cx="352425" cy="1637054"/>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7" name="object 30">
              <a:extLst>
                <a:ext uri="{FF2B5EF4-FFF2-40B4-BE49-F238E27FC236}">
                  <a16:creationId xmlns:a16="http://schemas.microsoft.com/office/drawing/2014/main" id="{92C7E72A-CE1C-E644-070E-B78C7D539D75}"/>
                </a:ext>
              </a:extLst>
            </p:cNvPr>
            <p:cNvSpPr/>
            <p:nvPr/>
          </p:nvSpPr>
          <p:spPr>
            <a:xfrm>
              <a:off x="7196613" y="2958720"/>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8" name="object 31">
              <a:extLst>
                <a:ext uri="{FF2B5EF4-FFF2-40B4-BE49-F238E27FC236}">
                  <a16:creationId xmlns:a16="http://schemas.microsoft.com/office/drawing/2014/main" id="{C99F2629-59F6-682C-7263-6F3204432E37}"/>
                </a:ext>
              </a:extLst>
            </p:cNvPr>
            <p:cNvSpPr/>
            <p:nvPr/>
          </p:nvSpPr>
          <p:spPr>
            <a:xfrm>
              <a:off x="7691913" y="3088069"/>
              <a:ext cx="352425" cy="13756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9" name="object 32">
              <a:extLst>
                <a:ext uri="{FF2B5EF4-FFF2-40B4-BE49-F238E27FC236}">
                  <a16:creationId xmlns:a16="http://schemas.microsoft.com/office/drawing/2014/main" id="{0D918D93-40A4-4777-A0BD-23D2DFD6A6DA}"/>
                </a:ext>
              </a:extLst>
            </p:cNvPr>
            <p:cNvSpPr/>
            <p:nvPr/>
          </p:nvSpPr>
          <p:spPr>
            <a:xfrm>
              <a:off x="8187213" y="3264728"/>
              <a:ext cx="352425" cy="1198941"/>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0" name="object 33">
              <a:extLst>
                <a:ext uri="{FF2B5EF4-FFF2-40B4-BE49-F238E27FC236}">
                  <a16:creationId xmlns:a16="http://schemas.microsoft.com/office/drawing/2014/main" id="{0B36C68B-D818-A912-47EA-A3FDC65A5EC7}"/>
                </a:ext>
              </a:extLst>
            </p:cNvPr>
            <p:cNvSpPr/>
            <p:nvPr/>
          </p:nvSpPr>
          <p:spPr>
            <a:xfrm>
              <a:off x="8682514" y="3401669"/>
              <a:ext cx="352425" cy="1061999"/>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1" name="object 34">
              <a:extLst>
                <a:ext uri="{FF2B5EF4-FFF2-40B4-BE49-F238E27FC236}">
                  <a16:creationId xmlns:a16="http://schemas.microsoft.com/office/drawing/2014/main" id="{7D1BE298-3878-1311-7B31-C4CA60080FDB}"/>
                </a:ext>
              </a:extLst>
            </p:cNvPr>
            <p:cNvSpPr/>
            <p:nvPr/>
          </p:nvSpPr>
          <p:spPr>
            <a:xfrm>
              <a:off x="9177813" y="3551134"/>
              <a:ext cx="352425" cy="91253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2" name="object 35">
              <a:extLst>
                <a:ext uri="{FF2B5EF4-FFF2-40B4-BE49-F238E27FC236}">
                  <a16:creationId xmlns:a16="http://schemas.microsoft.com/office/drawing/2014/main" id="{9B399805-72F5-AA13-E2E1-2FCA7AF521AC}"/>
                </a:ext>
              </a:extLst>
            </p:cNvPr>
            <p:cNvSpPr/>
            <p:nvPr/>
          </p:nvSpPr>
          <p:spPr>
            <a:xfrm>
              <a:off x="9673113" y="3702948"/>
              <a:ext cx="352425" cy="760721"/>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3" name="object 36">
              <a:extLst>
                <a:ext uri="{FF2B5EF4-FFF2-40B4-BE49-F238E27FC236}">
                  <a16:creationId xmlns:a16="http://schemas.microsoft.com/office/drawing/2014/main" id="{F2CE336D-E68B-97AF-24B1-67DE96F7F1D9}"/>
                </a:ext>
              </a:extLst>
            </p:cNvPr>
            <p:cNvSpPr/>
            <p:nvPr/>
          </p:nvSpPr>
          <p:spPr>
            <a:xfrm>
              <a:off x="10168413" y="3844544"/>
              <a:ext cx="352425" cy="619126"/>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4" name="object 40">
              <a:extLst>
                <a:ext uri="{FF2B5EF4-FFF2-40B4-BE49-F238E27FC236}">
                  <a16:creationId xmlns:a16="http://schemas.microsoft.com/office/drawing/2014/main" id="{A31C2BEE-9B12-665E-F902-636DAD4882E2}"/>
                </a:ext>
              </a:extLst>
            </p:cNvPr>
            <p:cNvSpPr txBox="1"/>
            <p:nvPr/>
          </p:nvSpPr>
          <p:spPr>
            <a:xfrm>
              <a:off x="6672738" y="4444238"/>
              <a:ext cx="1853565" cy="261611"/>
            </a:xfrm>
            <a:prstGeom prst="rect">
              <a:avLst/>
            </a:prstGeom>
          </p:spPr>
          <p:txBody>
            <a:bodyPr vert="horz" wrap="square" lIns="0" tIns="114302" rIns="0" bIns="0" rtlCol="0">
              <a:spAutoFit/>
            </a:bodyPr>
            <a:lstStyle/>
            <a:p>
              <a:pPr marL="60722" algn="ctr">
                <a:spcBef>
                  <a:spcPts val="899"/>
                </a:spcBef>
                <a:tabLst>
                  <a:tab pos="803669" algn="l"/>
                  <a:tab pos="1546614" algn="l"/>
                  <a:tab pos="2289563" algn="l"/>
                </a:tabLst>
              </a:pPr>
              <a:r>
                <a:rPr sz="1800" spc="-6" dirty="0">
                  <a:latin typeface="Yu Gothic" panose="020B0400000000000000" pitchFamily="34" charset="-128"/>
                  <a:ea typeface="Yu Gothic" panose="020B0400000000000000" pitchFamily="34" charset="-128"/>
                  <a:cs typeface="Arial"/>
                </a:rPr>
                <a:t>1	2	3	4</a:t>
              </a:r>
              <a:endParaRPr lang="en-US" sz="1800" spc="-6" dirty="0">
                <a:latin typeface="Yu Gothic" panose="020B0400000000000000" pitchFamily="34" charset="-128"/>
                <a:ea typeface="Yu Gothic" panose="020B0400000000000000" pitchFamily="34" charset="-128"/>
                <a:cs typeface="Arial"/>
              </a:endParaRPr>
            </a:p>
          </p:txBody>
        </p:sp>
        <p:sp>
          <p:nvSpPr>
            <p:cNvPr id="75" name="Rectangle 74">
              <a:extLst>
                <a:ext uri="{FF2B5EF4-FFF2-40B4-BE49-F238E27FC236}">
                  <a16:creationId xmlns:a16="http://schemas.microsoft.com/office/drawing/2014/main" id="{02B549A7-DFB1-B78A-8265-725F2D8C04C2}"/>
                </a:ext>
              </a:extLst>
            </p:cNvPr>
            <p:cNvSpPr/>
            <p:nvPr/>
          </p:nvSpPr>
          <p:spPr>
            <a:xfrm>
              <a:off x="6411479" y="4716081"/>
              <a:ext cx="4399195"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Mutation class (Singletons, doubletons, tripletons, etc.)</a:t>
              </a:r>
              <a:endParaRPr lang="fr-FR" sz="2025" dirty="0">
                <a:latin typeface="Yu Gothic" panose="020B0400000000000000" pitchFamily="34" charset="-128"/>
                <a:ea typeface="Yu Gothic" panose="020B0400000000000000" pitchFamily="34" charset="-128"/>
                <a:cs typeface="Arial"/>
              </a:endParaRPr>
            </a:p>
          </p:txBody>
        </p:sp>
        <p:sp>
          <p:nvSpPr>
            <p:cNvPr id="76" name="Rectangle 75">
              <a:extLst>
                <a:ext uri="{FF2B5EF4-FFF2-40B4-BE49-F238E27FC236}">
                  <a16:creationId xmlns:a16="http://schemas.microsoft.com/office/drawing/2014/main" id="{1DE756C8-6306-CA3E-7E66-E654898607EB}"/>
                </a:ext>
              </a:extLst>
            </p:cNvPr>
            <p:cNvSpPr/>
            <p:nvPr/>
          </p:nvSpPr>
          <p:spPr>
            <a:xfrm rot="16200000">
              <a:off x="4938334" y="3025367"/>
              <a:ext cx="1936342"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Proportional Frequency</a:t>
              </a:r>
              <a:endParaRPr lang="fr-FR" sz="2025" dirty="0">
                <a:latin typeface="Yu Gothic" panose="020B0400000000000000" pitchFamily="34" charset="-128"/>
                <a:ea typeface="Yu Gothic" panose="020B0400000000000000" pitchFamily="34" charset="-128"/>
                <a:cs typeface="Arial"/>
              </a:endParaRPr>
            </a:p>
          </p:txBody>
        </p:sp>
        <p:sp>
          <p:nvSpPr>
            <p:cNvPr id="77" name="object 4">
              <a:extLst>
                <a:ext uri="{FF2B5EF4-FFF2-40B4-BE49-F238E27FC236}">
                  <a16:creationId xmlns:a16="http://schemas.microsoft.com/office/drawing/2014/main" id="{DF729D39-C02B-73B4-BD8B-078F364E2107}"/>
                </a:ext>
              </a:extLst>
            </p:cNvPr>
            <p:cNvSpPr txBox="1"/>
            <p:nvPr/>
          </p:nvSpPr>
          <p:spPr>
            <a:xfrm>
              <a:off x="2130522" y="667092"/>
              <a:ext cx="4261962" cy="355867"/>
            </a:xfrm>
            <a:prstGeom prst="rect">
              <a:avLst/>
            </a:prstGeom>
          </p:spPr>
          <p:txBody>
            <a:bodyPr vert="horz" wrap="square" lIns="0" tIns="14288" rIns="0" bIns="0" rtlCol="0">
              <a:spAutoFit/>
            </a:bodyPr>
            <a:lstStyle/>
            <a:p>
              <a:pPr marL="14288">
                <a:spcBef>
                  <a:spcPts val="113"/>
                </a:spcBef>
              </a:pPr>
              <a:r>
                <a:rPr lang="en-US" sz="3375" b="1" spc="-6" dirty="0">
                  <a:latin typeface="Yu Gothic" panose="020B0400000000000000" pitchFamily="34" charset="-128"/>
                  <a:ea typeface="Yu Gothic" panose="020B0400000000000000" pitchFamily="34" charset="-128"/>
                  <a:cs typeface="Arial"/>
                </a:rPr>
                <a:t>Expansion</a:t>
              </a:r>
              <a:endParaRPr sz="3375" dirty="0">
                <a:latin typeface="Yu Gothic" panose="020B0400000000000000" pitchFamily="34" charset="-128"/>
                <a:ea typeface="Yu Gothic" panose="020B0400000000000000" pitchFamily="34" charset="-128"/>
                <a:cs typeface="Arial"/>
              </a:endParaRPr>
            </a:p>
          </p:txBody>
        </p:sp>
        <p:sp>
          <p:nvSpPr>
            <p:cNvPr id="78" name="object 4">
              <a:extLst>
                <a:ext uri="{FF2B5EF4-FFF2-40B4-BE49-F238E27FC236}">
                  <a16:creationId xmlns:a16="http://schemas.microsoft.com/office/drawing/2014/main" id="{934ADB46-6FAE-2C70-1389-38E9B8E96DDB}"/>
                </a:ext>
              </a:extLst>
            </p:cNvPr>
            <p:cNvSpPr txBox="1"/>
            <p:nvPr/>
          </p:nvSpPr>
          <p:spPr>
            <a:xfrm>
              <a:off x="6779180" y="677151"/>
              <a:ext cx="4261962" cy="355867"/>
            </a:xfrm>
            <a:prstGeom prst="rect">
              <a:avLst/>
            </a:prstGeom>
          </p:spPr>
          <p:txBody>
            <a:bodyPr vert="horz" wrap="square" lIns="0" tIns="14288" rIns="0" bIns="0" rtlCol="0">
              <a:spAutoFit/>
            </a:bodyPr>
            <a:lstStyle/>
            <a:p>
              <a:pPr marL="14288">
                <a:spcBef>
                  <a:spcPts val="113"/>
                </a:spcBef>
              </a:pPr>
              <a:r>
                <a:rPr lang="en-US" sz="3375" b="1" spc="-6" dirty="0">
                  <a:latin typeface="Yu Gothic" panose="020B0400000000000000" pitchFamily="34" charset="-128"/>
                  <a:ea typeface="Yu Gothic" panose="020B0400000000000000" pitchFamily="34" charset="-128"/>
                  <a:cs typeface="Arial"/>
                </a:rPr>
                <a:t>Contraction</a:t>
              </a:r>
              <a:endParaRPr sz="3375" dirty="0">
                <a:latin typeface="Yu Gothic" panose="020B0400000000000000" pitchFamily="34" charset="-128"/>
                <a:ea typeface="Yu Gothic" panose="020B0400000000000000" pitchFamily="34" charset="-128"/>
                <a:cs typeface="Arial"/>
              </a:endParaRPr>
            </a:p>
          </p:txBody>
        </p:sp>
        <p:sp>
          <p:nvSpPr>
            <p:cNvPr id="79" name="object 18">
              <a:extLst>
                <a:ext uri="{FF2B5EF4-FFF2-40B4-BE49-F238E27FC236}">
                  <a16:creationId xmlns:a16="http://schemas.microsoft.com/office/drawing/2014/main" id="{23907B6D-42F4-9EA0-C2EA-27101BC8F4CB}"/>
                </a:ext>
              </a:extLst>
            </p:cNvPr>
            <p:cNvSpPr/>
            <p:nvPr/>
          </p:nvSpPr>
          <p:spPr>
            <a:xfrm>
              <a:off x="6648928" y="2576618"/>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grpSp>
    </p:spTree>
    <p:extLst>
      <p:ext uri="{BB962C8B-B14F-4D97-AF65-F5344CB8AC3E}">
        <p14:creationId xmlns:p14="http://schemas.microsoft.com/office/powerpoint/2010/main" val="3979493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diagram, line&#10;&#10;Description automatically generated">
            <a:extLst>
              <a:ext uri="{FF2B5EF4-FFF2-40B4-BE49-F238E27FC236}">
                <a16:creationId xmlns:a16="http://schemas.microsoft.com/office/drawing/2014/main" id="{779CD809-7536-DC24-5C61-50396C202178}"/>
              </a:ext>
            </a:extLst>
          </p:cNvPr>
          <p:cNvPicPr>
            <a:picLocks noChangeAspect="1"/>
          </p:cNvPicPr>
          <p:nvPr/>
        </p:nvPicPr>
        <p:blipFill rotWithShape="1">
          <a:blip r:embed="rId2">
            <a:extLst>
              <a:ext uri="{28A0092B-C50C-407E-A947-70E740481C1C}">
                <a14:useLocalDpi xmlns:a14="http://schemas.microsoft.com/office/drawing/2010/main" val="0"/>
              </a:ext>
            </a:extLst>
          </a:blip>
          <a:srcRect r="34521"/>
          <a:stretch/>
        </p:blipFill>
        <p:spPr>
          <a:xfrm>
            <a:off x="3387236" y="4232618"/>
            <a:ext cx="5051915" cy="10287000"/>
          </a:xfrm>
          <a:prstGeom prst="rect">
            <a:avLst/>
          </a:prstGeom>
        </p:spPr>
      </p:pic>
      <p:pic>
        <p:nvPicPr>
          <p:cNvPr id="6" name="Picture 5" descr="A picture containing text, screenshot, diagram, line&#10;&#10;Description automatically generated">
            <a:extLst>
              <a:ext uri="{FF2B5EF4-FFF2-40B4-BE49-F238E27FC236}">
                <a16:creationId xmlns:a16="http://schemas.microsoft.com/office/drawing/2014/main" id="{8D4F5922-40FA-A64E-3944-9CA090DC556C}"/>
              </a:ext>
            </a:extLst>
          </p:cNvPr>
          <p:cNvPicPr>
            <a:picLocks noChangeAspect="1"/>
          </p:cNvPicPr>
          <p:nvPr/>
        </p:nvPicPr>
        <p:blipFill rotWithShape="1">
          <a:blip r:embed="rId2">
            <a:extLst>
              <a:ext uri="{28A0092B-C50C-407E-A947-70E740481C1C}">
                <a14:useLocalDpi xmlns:a14="http://schemas.microsoft.com/office/drawing/2010/main" val="0"/>
              </a:ext>
            </a:extLst>
          </a:blip>
          <a:srcRect l="66091" t="11487" b="76000"/>
          <a:stretch/>
        </p:blipFill>
        <p:spPr>
          <a:xfrm>
            <a:off x="5822999" y="4774223"/>
            <a:ext cx="2616152" cy="1287195"/>
          </a:xfrm>
          <a:prstGeom prst="rect">
            <a:avLst/>
          </a:prstGeom>
        </p:spPr>
      </p:pic>
    </p:spTree>
    <p:extLst>
      <p:ext uri="{BB962C8B-B14F-4D97-AF65-F5344CB8AC3E}">
        <p14:creationId xmlns:p14="http://schemas.microsoft.com/office/powerpoint/2010/main" val="3956265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text, screenshot, font, colorfulness&#10;&#10;Description automatically generated">
            <a:extLst>
              <a:ext uri="{FF2B5EF4-FFF2-40B4-BE49-F238E27FC236}">
                <a16:creationId xmlns:a16="http://schemas.microsoft.com/office/drawing/2014/main" id="{27E60B67-A0A6-F5F9-BF7F-6E7EBF1CF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503" y="487886"/>
            <a:ext cx="6668431" cy="15242127"/>
          </a:xfrm>
          <a:prstGeom prst="rect">
            <a:avLst/>
          </a:prstGeom>
          <a:ln w="38100">
            <a:solidFill>
              <a:srgbClr val="002060"/>
            </a:solidFill>
          </a:ln>
        </p:spPr>
      </p:pic>
      <p:pic>
        <p:nvPicPr>
          <p:cNvPr id="29" name="Picture 28" descr="A picture containing text, screenshot, colorfulness, font&#10;&#10;Description automatically generated">
            <a:extLst>
              <a:ext uri="{FF2B5EF4-FFF2-40B4-BE49-F238E27FC236}">
                <a16:creationId xmlns:a16="http://schemas.microsoft.com/office/drawing/2014/main" id="{DE20CB9C-850C-69E7-EA85-FB716989F586}"/>
              </a:ext>
            </a:extLst>
          </p:cNvPr>
          <p:cNvPicPr>
            <a:picLocks noChangeAspect="1"/>
          </p:cNvPicPr>
          <p:nvPr/>
        </p:nvPicPr>
        <p:blipFill rotWithShape="1">
          <a:blip r:embed="rId3">
            <a:extLst>
              <a:ext uri="{28A0092B-C50C-407E-A947-70E740481C1C}">
                <a14:useLocalDpi xmlns:a14="http://schemas.microsoft.com/office/drawing/2010/main" val="0"/>
              </a:ext>
            </a:extLst>
          </a:blip>
          <a:srcRect l="32401"/>
          <a:stretch/>
        </p:blipFill>
        <p:spPr>
          <a:xfrm>
            <a:off x="8618034" y="487885"/>
            <a:ext cx="4507794" cy="15242127"/>
          </a:xfrm>
          <a:prstGeom prst="rect">
            <a:avLst/>
          </a:prstGeom>
          <a:ln w="38100">
            <a:solidFill>
              <a:srgbClr val="002060"/>
            </a:solidFill>
          </a:ln>
        </p:spPr>
      </p:pic>
    </p:spTree>
    <p:extLst>
      <p:ext uri="{BB962C8B-B14F-4D97-AF65-F5344CB8AC3E}">
        <p14:creationId xmlns:p14="http://schemas.microsoft.com/office/powerpoint/2010/main" val="3213471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screenshot, font, number&#10;&#10;Description automatically generated">
            <a:extLst>
              <a:ext uri="{FF2B5EF4-FFF2-40B4-BE49-F238E27FC236}">
                <a16:creationId xmlns:a16="http://schemas.microsoft.com/office/drawing/2014/main" id="{38D8B649-D976-05E4-70E0-031959DFCC3C}"/>
              </a:ext>
            </a:extLst>
          </p:cNvPr>
          <p:cNvPicPr>
            <a:picLocks noChangeAspect="1"/>
          </p:cNvPicPr>
          <p:nvPr/>
        </p:nvPicPr>
        <p:blipFill rotWithShape="1">
          <a:blip r:embed="rId2">
            <a:extLst>
              <a:ext uri="{28A0092B-C50C-407E-A947-70E740481C1C}">
                <a14:useLocalDpi xmlns:a14="http://schemas.microsoft.com/office/drawing/2010/main" val="0"/>
              </a:ext>
            </a:extLst>
          </a:blip>
          <a:srcRect l="33489"/>
          <a:stretch/>
        </p:blipFill>
        <p:spPr>
          <a:xfrm>
            <a:off x="8835773" y="1003787"/>
            <a:ext cx="4435246" cy="15242126"/>
          </a:xfrm>
          <a:prstGeom prst="rect">
            <a:avLst/>
          </a:prstGeom>
          <a:ln w="38100">
            <a:solidFill>
              <a:srgbClr val="002060"/>
            </a:solidFill>
          </a:ln>
        </p:spPr>
      </p:pic>
      <p:pic>
        <p:nvPicPr>
          <p:cNvPr id="9" name="Picture 8" descr="A picture containing text, screenshot, font, colorfulness&#10;&#10;Description automatically generated">
            <a:extLst>
              <a:ext uri="{FF2B5EF4-FFF2-40B4-BE49-F238E27FC236}">
                <a16:creationId xmlns:a16="http://schemas.microsoft.com/office/drawing/2014/main" id="{D000D737-6BAF-FE83-543B-7F7DC4525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284" y="1003786"/>
            <a:ext cx="6668431" cy="15242127"/>
          </a:xfrm>
          <a:prstGeom prst="rect">
            <a:avLst/>
          </a:prstGeom>
          <a:ln w="38100">
            <a:solidFill>
              <a:srgbClr val="002060"/>
            </a:solidFill>
          </a:ln>
        </p:spPr>
      </p:pic>
    </p:spTree>
    <p:extLst>
      <p:ext uri="{BB962C8B-B14F-4D97-AF65-F5344CB8AC3E}">
        <p14:creationId xmlns:p14="http://schemas.microsoft.com/office/powerpoint/2010/main" val="54066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lack, darkness&#10;&#10;Description automatically generated">
            <a:extLst>
              <a:ext uri="{FF2B5EF4-FFF2-40B4-BE49-F238E27FC236}">
                <a16:creationId xmlns:a16="http://schemas.microsoft.com/office/drawing/2014/main" id="{B68C9AA9-1D3A-A326-5B5F-9D03D92D1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67437"/>
            <a:ext cx="10706100" cy="5953125"/>
          </a:xfrm>
          <a:prstGeom prst="rect">
            <a:avLst/>
          </a:prstGeom>
        </p:spPr>
      </p:pic>
      <p:pic>
        <p:nvPicPr>
          <p:cNvPr id="7" name="Picture 6" descr="A picture containing text, screenshot, font, number&#10;&#10;Description automatically generated">
            <a:extLst>
              <a:ext uri="{FF2B5EF4-FFF2-40B4-BE49-F238E27FC236}">
                <a16:creationId xmlns:a16="http://schemas.microsoft.com/office/drawing/2014/main" id="{0AD190B1-2F35-5FB5-9720-7ADA88F455E7}"/>
              </a:ext>
            </a:extLst>
          </p:cNvPr>
          <p:cNvPicPr>
            <a:picLocks noChangeAspect="1"/>
          </p:cNvPicPr>
          <p:nvPr/>
        </p:nvPicPr>
        <p:blipFill rotWithShape="1">
          <a:blip r:embed="rId3">
            <a:extLst>
              <a:ext uri="{28A0092B-C50C-407E-A947-70E740481C1C}">
                <a14:useLocalDpi xmlns:a14="http://schemas.microsoft.com/office/drawing/2010/main" val="0"/>
              </a:ext>
            </a:extLst>
          </a:blip>
          <a:srcRect l="35832" t="4367"/>
          <a:stretch/>
        </p:blipFill>
        <p:spPr>
          <a:xfrm>
            <a:off x="10706099" y="6243320"/>
            <a:ext cx="1677674" cy="5715000"/>
          </a:xfrm>
          <a:prstGeom prst="rect">
            <a:avLst/>
          </a:prstGeom>
        </p:spPr>
      </p:pic>
    </p:spTree>
    <p:extLst>
      <p:ext uri="{BB962C8B-B14F-4D97-AF65-F5344CB8AC3E}">
        <p14:creationId xmlns:p14="http://schemas.microsoft.com/office/powerpoint/2010/main" val="4008429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372</TotalTime>
  <Words>211</Words>
  <Application>Microsoft Office PowerPoint</Application>
  <PresentationFormat>Custom</PresentationFormat>
  <Paragraphs>53</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Yu Gothic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Mah</dc:creator>
  <cp:lastModifiedBy>Jonathan Mah</cp:lastModifiedBy>
  <cp:revision>3</cp:revision>
  <dcterms:created xsi:type="dcterms:W3CDTF">2023-05-03T19:41:22Z</dcterms:created>
  <dcterms:modified xsi:type="dcterms:W3CDTF">2023-06-13T21:55:41Z</dcterms:modified>
</cp:coreProperties>
</file>