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6" r:id="rId3"/>
    <p:sldId id="367" r:id="rId4"/>
    <p:sldId id="369" r:id="rId5"/>
    <p:sldId id="372" r:id="rId6"/>
    <p:sldId id="373" r:id="rId7"/>
    <p:sldId id="374" r:id="rId8"/>
    <p:sldId id="375" r:id="rId9"/>
    <p:sldId id="376" r:id="rId10"/>
    <p:sldId id="377" r:id="rId11"/>
    <p:sldId id="368" r:id="rId12"/>
    <p:sldId id="378" r:id="rId13"/>
    <p:sldId id="371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9"/>
            <p14:sldId id="372"/>
            <p14:sldId id="373"/>
            <p14:sldId id="374"/>
            <p14:sldId id="375"/>
            <p14:sldId id="376"/>
            <p14:sldId id="377"/>
            <p14:sldId id="368"/>
            <p14:sldId id="378"/>
            <p14:sldId id="371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BA9B4-78E1-47CD-98AB-DC3C4435B33A}" v="24" dt="2022-08-15T16:13:27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7E5BA9B4-78E1-47CD-98AB-DC3C4435B33A}"/>
    <pc:docChg chg="undo custSel addSld delSld modSld modSection">
      <pc:chgData name="Jonathan Mah" userId="5261b2f2f3e51194" providerId="LiveId" clId="{7E5BA9B4-78E1-47CD-98AB-DC3C4435B33A}" dt="2022-08-15T16:13:31.538" v="422" actId="14100"/>
      <pc:docMkLst>
        <pc:docMk/>
      </pc:docMkLst>
      <pc:sldChg chg="modSp mod">
        <pc:chgData name="Jonathan Mah" userId="5261b2f2f3e51194" providerId="LiveId" clId="{7E5BA9B4-78E1-47CD-98AB-DC3C4435B33A}" dt="2022-08-15T15:46:28.231" v="3" actId="20577"/>
        <pc:sldMkLst>
          <pc:docMk/>
          <pc:sldMk cId="1442538198" sldId="256"/>
        </pc:sldMkLst>
        <pc:spChg chg="mod">
          <ac:chgData name="Jonathan Mah" userId="5261b2f2f3e51194" providerId="LiveId" clId="{7E5BA9B4-78E1-47CD-98AB-DC3C4435B33A}" dt="2022-08-15T15:46:28.231" v="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7E5BA9B4-78E1-47CD-98AB-DC3C4435B33A}" dt="2022-08-15T16:06:40.336" v="379" actId="20577"/>
        <pc:sldMkLst>
          <pc:docMk/>
          <pc:sldMk cId="2977728054" sldId="366"/>
        </pc:sldMkLst>
        <pc:spChg chg="mod">
          <ac:chgData name="Jonathan Mah" userId="5261b2f2f3e51194" providerId="LiveId" clId="{7E5BA9B4-78E1-47CD-98AB-DC3C4435B33A}" dt="2022-08-15T16:06:40.336" v="37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mod">
        <pc:chgData name="Jonathan Mah" userId="5261b2f2f3e51194" providerId="LiveId" clId="{7E5BA9B4-78E1-47CD-98AB-DC3C4435B33A}" dt="2022-08-15T15:48:30.078" v="78" actId="962"/>
        <pc:sldMkLst>
          <pc:docMk/>
          <pc:sldMk cId="3072451707" sldId="367"/>
        </pc:sldMkLst>
        <pc:spChg chg="del">
          <ac:chgData name="Jonathan Mah" userId="5261b2f2f3e51194" providerId="LiveId" clId="{7E5BA9B4-78E1-47CD-98AB-DC3C4435B33A}" dt="2022-08-15T15:47:48.290" v="63" actId="478"/>
          <ac:spMkLst>
            <pc:docMk/>
            <pc:sldMk cId="3072451707" sldId="367"/>
            <ac:spMk id="2" creationId="{5DD6B107-B951-60CE-2062-5F1DB2585525}"/>
          </ac:spMkLst>
        </pc:spChg>
        <pc:spChg chg="add del mod">
          <ac:chgData name="Jonathan Mah" userId="5261b2f2f3e51194" providerId="LiveId" clId="{7E5BA9B4-78E1-47CD-98AB-DC3C4435B33A}" dt="2022-08-15T15:47:51.282" v="65" actId="478"/>
          <ac:spMkLst>
            <pc:docMk/>
            <pc:sldMk cId="3072451707" sldId="367"/>
            <ac:spMk id="4" creationId="{81E0C180-4AC1-4DA3-A5C9-72044808393C}"/>
          </ac:spMkLst>
        </pc:spChg>
        <pc:spChg chg="add del mod">
          <ac:chgData name="Jonathan Mah" userId="5261b2f2f3e51194" providerId="LiveId" clId="{7E5BA9B4-78E1-47CD-98AB-DC3C4435B33A}" dt="2022-08-15T15:47:51.282" v="65" actId="478"/>
          <ac:spMkLst>
            <pc:docMk/>
            <pc:sldMk cId="3072451707" sldId="367"/>
            <ac:spMk id="6" creationId="{3943ABEF-0954-349F-9575-AEE70249F846}"/>
          </ac:spMkLst>
        </pc:spChg>
        <pc:spChg chg="add del mod">
          <ac:chgData name="Jonathan Mah" userId="5261b2f2f3e51194" providerId="LiveId" clId="{7E5BA9B4-78E1-47CD-98AB-DC3C4435B33A}" dt="2022-08-15T15:48:19.117" v="75" actId="20577"/>
          <ac:spMkLst>
            <pc:docMk/>
            <pc:sldMk cId="3072451707" sldId="367"/>
            <ac:spMk id="8" creationId="{5261F795-AC8D-5353-1B78-5C62B853111D}"/>
          </ac:spMkLst>
        </pc:spChg>
        <pc:picChg chg="del">
          <ac:chgData name="Jonathan Mah" userId="5261b2f2f3e51194" providerId="LiveId" clId="{7E5BA9B4-78E1-47CD-98AB-DC3C4435B33A}" dt="2022-08-15T15:47:48.290" v="63" actId="478"/>
          <ac:picMkLst>
            <pc:docMk/>
            <pc:sldMk cId="3072451707" sldId="367"/>
            <ac:picMk id="10" creationId="{917B02FC-0061-C66E-CB5C-D81BE35074E0}"/>
          </ac:picMkLst>
        </pc:picChg>
        <pc:picChg chg="add mod">
          <ac:chgData name="Jonathan Mah" userId="5261b2f2f3e51194" providerId="LiveId" clId="{7E5BA9B4-78E1-47CD-98AB-DC3C4435B33A}" dt="2022-08-15T15:48:30.078" v="78" actId="962"/>
          <ac:picMkLst>
            <pc:docMk/>
            <pc:sldMk cId="3072451707" sldId="367"/>
            <ac:picMk id="11" creationId="{6E91517A-4556-2DAD-50B1-31AFFF8413A9}"/>
          </ac:picMkLst>
        </pc:picChg>
      </pc:sldChg>
      <pc:sldChg chg="addSp delSp modSp mod">
        <pc:chgData name="Jonathan Mah" userId="5261b2f2f3e51194" providerId="LiveId" clId="{7E5BA9B4-78E1-47CD-98AB-DC3C4435B33A}" dt="2022-08-15T16:13:31.538" v="422" actId="14100"/>
        <pc:sldMkLst>
          <pc:docMk/>
          <pc:sldMk cId="2960659961" sldId="368"/>
        </pc:sldMkLst>
        <pc:spChg chg="mod">
          <ac:chgData name="Jonathan Mah" userId="5261b2f2f3e51194" providerId="LiveId" clId="{7E5BA9B4-78E1-47CD-98AB-DC3C4435B33A}" dt="2022-08-15T16:06:24.290" v="362" actId="20577"/>
          <ac:spMkLst>
            <pc:docMk/>
            <pc:sldMk cId="2960659961" sldId="368"/>
            <ac:spMk id="2" creationId="{0FD59ED8-51AC-6E92-D869-0B1D7427D4A7}"/>
          </ac:spMkLst>
        </pc:spChg>
        <pc:spChg chg="del mod">
          <ac:chgData name="Jonathan Mah" userId="5261b2f2f3e51194" providerId="LiveId" clId="{7E5BA9B4-78E1-47CD-98AB-DC3C4435B33A}" dt="2022-08-15T16:13:27.845" v="421"/>
          <ac:spMkLst>
            <pc:docMk/>
            <pc:sldMk cId="2960659961" sldId="368"/>
            <ac:spMk id="3" creationId="{BB4FC36F-5D40-EB30-6494-2A8923B3B071}"/>
          </ac:spMkLst>
        </pc:spChg>
        <pc:picChg chg="add mod">
          <ac:chgData name="Jonathan Mah" userId="5261b2f2f3e51194" providerId="LiveId" clId="{7E5BA9B4-78E1-47CD-98AB-DC3C4435B33A}" dt="2022-08-15T16:13:31.538" v="422" actId="14100"/>
          <ac:picMkLst>
            <pc:docMk/>
            <pc:sldMk cId="2960659961" sldId="368"/>
            <ac:picMk id="4" creationId="{166B18B6-9BAB-4DC2-7272-DC1390A0ADF1}"/>
          </ac:picMkLst>
        </pc:picChg>
      </pc:sldChg>
      <pc:sldChg chg="addSp delSp modSp mod">
        <pc:chgData name="Jonathan Mah" userId="5261b2f2f3e51194" providerId="LiveId" clId="{7E5BA9B4-78E1-47CD-98AB-DC3C4435B33A}" dt="2022-08-15T15:50:01.194" v="248" actId="20577"/>
        <pc:sldMkLst>
          <pc:docMk/>
          <pc:sldMk cId="1270107972" sldId="369"/>
        </pc:sldMkLst>
        <pc:spChg chg="mod">
          <ac:chgData name="Jonathan Mah" userId="5261b2f2f3e51194" providerId="LiveId" clId="{7E5BA9B4-78E1-47CD-98AB-DC3C4435B33A}" dt="2022-08-15T15:49:24.886" v="113" actId="20577"/>
          <ac:spMkLst>
            <pc:docMk/>
            <pc:sldMk cId="1270107972" sldId="369"/>
            <ac:spMk id="2" creationId="{5DD6B107-B951-60CE-2062-5F1DB2585525}"/>
          </ac:spMkLst>
        </pc:spChg>
        <pc:spChg chg="add mod">
          <ac:chgData name="Jonathan Mah" userId="5261b2f2f3e51194" providerId="LiveId" clId="{7E5BA9B4-78E1-47CD-98AB-DC3C4435B33A}" dt="2022-08-15T15:50:01.194" v="248" actId="20577"/>
          <ac:spMkLst>
            <pc:docMk/>
            <pc:sldMk cId="1270107972" sldId="369"/>
            <ac:spMk id="4" creationId="{C6AA128A-CDE8-10DA-588A-2516AF4D6F39}"/>
          </ac:spMkLst>
        </pc:spChg>
        <pc:picChg chg="del">
          <ac:chgData name="Jonathan Mah" userId="5261b2f2f3e51194" providerId="LiveId" clId="{7E5BA9B4-78E1-47CD-98AB-DC3C4435B33A}" dt="2022-08-15T15:48:48.628" v="102" actId="478"/>
          <ac:picMkLst>
            <pc:docMk/>
            <pc:sldMk cId="1270107972" sldId="369"/>
            <ac:picMk id="6" creationId="{A039A9FC-A5B2-0535-FEBD-F5E4D46EBAAB}"/>
          </ac:picMkLst>
        </pc:picChg>
      </pc:sldChg>
      <pc:sldChg chg="addSp delSp modSp new mod">
        <pc:chgData name="Jonathan Mah" userId="5261b2f2f3e51194" providerId="LiveId" clId="{7E5BA9B4-78E1-47CD-98AB-DC3C4435B33A}" dt="2022-08-15T16:09:37.261" v="382" actId="962"/>
        <pc:sldMkLst>
          <pc:docMk/>
          <pc:sldMk cId="1981462907" sldId="372"/>
        </pc:sldMkLst>
        <pc:spChg chg="mod">
          <ac:chgData name="Jonathan Mah" userId="5261b2f2f3e51194" providerId="LiveId" clId="{7E5BA9B4-78E1-47CD-98AB-DC3C4435B33A}" dt="2022-08-15T15:50:19.462" v="278" actId="20577"/>
          <ac:spMkLst>
            <pc:docMk/>
            <pc:sldMk cId="1981462907" sldId="372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09:35.554" v="380" actId="931"/>
          <ac:spMkLst>
            <pc:docMk/>
            <pc:sldMk cId="1981462907" sldId="372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09:37.261" v="382" actId="962"/>
          <ac:picMkLst>
            <pc:docMk/>
            <pc:sldMk cId="1981462907" sldId="372"/>
            <ac:picMk id="5" creationId="{2488A0D0-4397-38A8-8098-761E376F1105}"/>
          </ac:picMkLst>
        </pc:picChg>
      </pc:sldChg>
      <pc:sldChg chg="add del">
        <pc:chgData name="Jonathan Mah" userId="5261b2f2f3e51194" providerId="LiveId" clId="{7E5BA9B4-78E1-47CD-98AB-DC3C4435B33A}" dt="2022-08-15T15:50:08.956" v="258"/>
        <pc:sldMkLst>
          <pc:docMk/>
          <pc:sldMk cId="4276212219" sldId="372"/>
        </pc:sldMkLst>
      </pc:sldChg>
      <pc:sldChg chg="addSp delSp modSp add mod">
        <pc:chgData name="Jonathan Mah" userId="5261b2f2f3e51194" providerId="LiveId" clId="{7E5BA9B4-78E1-47CD-98AB-DC3C4435B33A}" dt="2022-08-15T16:10:13.213" v="385" actId="962"/>
        <pc:sldMkLst>
          <pc:docMk/>
          <pc:sldMk cId="2320380963" sldId="373"/>
        </pc:sldMkLst>
        <pc:spChg chg="mod">
          <ac:chgData name="Jonathan Mah" userId="5261b2f2f3e51194" providerId="LiveId" clId="{7E5BA9B4-78E1-47CD-98AB-DC3C4435B33A}" dt="2022-08-15T15:50:25.344" v="292" actId="20577"/>
          <ac:spMkLst>
            <pc:docMk/>
            <pc:sldMk cId="2320380963" sldId="373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0:11.780" v="383" actId="931"/>
          <ac:spMkLst>
            <pc:docMk/>
            <pc:sldMk cId="2320380963" sldId="373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0:13.213" v="385" actId="962"/>
          <ac:picMkLst>
            <pc:docMk/>
            <pc:sldMk cId="2320380963" sldId="373"/>
            <ac:picMk id="5" creationId="{6BE5D954-3B4A-D5EC-60CF-83E2C9D6840A}"/>
          </ac:picMkLst>
        </pc:picChg>
      </pc:sldChg>
      <pc:sldChg chg="add del">
        <pc:chgData name="Jonathan Mah" userId="5261b2f2f3e51194" providerId="LiveId" clId="{7E5BA9B4-78E1-47CD-98AB-DC3C4435B33A}" dt="2022-08-15T15:50:08.420" v="257"/>
        <pc:sldMkLst>
          <pc:docMk/>
          <pc:sldMk cId="3888651916" sldId="373"/>
        </pc:sldMkLst>
      </pc:sldChg>
      <pc:sldChg chg="addSp delSp modSp add mod">
        <pc:chgData name="Jonathan Mah" userId="5261b2f2f3e51194" providerId="LiveId" clId="{7E5BA9B4-78E1-47CD-98AB-DC3C4435B33A}" dt="2022-08-15T16:10:48.983" v="388" actId="962"/>
        <pc:sldMkLst>
          <pc:docMk/>
          <pc:sldMk cId="3324974773" sldId="374"/>
        </pc:sldMkLst>
        <pc:spChg chg="mod">
          <ac:chgData name="Jonathan Mah" userId="5261b2f2f3e51194" providerId="LiveId" clId="{7E5BA9B4-78E1-47CD-98AB-DC3C4435B33A}" dt="2022-08-15T15:50:30.823" v="311" actId="20577"/>
          <ac:spMkLst>
            <pc:docMk/>
            <pc:sldMk cId="3324974773" sldId="374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0:47.923" v="386" actId="931"/>
          <ac:spMkLst>
            <pc:docMk/>
            <pc:sldMk cId="3324974773" sldId="374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0:48.983" v="388" actId="962"/>
          <ac:picMkLst>
            <pc:docMk/>
            <pc:sldMk cId="3324974773" sldId="374"/>
            <ac:picMk id="5" creationId="{52AF2059-0CE3-2004-15D2-DB546AF3E31F}"/>
          </ac:picMkLst>
        </pc:picChg>
      </pc:sldChg>
      <pc:sldChg chg="add del">
        <pc:chgData name="Jonathan Mah" userId="5261b2f2f3e51194" providerId="LiveId" clId="{7E5BA9B4-78E1-47CD-98AB-DC3C4435B33A}" dt="2022-08-15T15:50:08.263" v="256"/>
        <pc:sldMkLst>
          <pc:docMk/>
          <pc:sldMk cId="3361439857" sldId="374"/>
        </pc:sldMkLst>
      </pc:sldChg>
      <pc:sldChg chg="addSp delSp modSp add mod">
        <pc:chgData name="Jonathan Mah" userId="5261b2f2f3e51194" providerId="LiveId" clId="{7E5BA9B4-78E1-47CD-98AB-DC3C4435B33A}" dt="2022-08-15T16:11:21.994" v="391" actId="962"/>
        <pc:sldMkLst>
          <pc:docMk/>
          <pc:sldMk cId="1098799274" sldId="375"/>
        </pc:sldMkLst>
        <pc:spChg chg="mod">
          <ac:chgData name="Jonathan Mah" userId="5261b2f2f3e51194" providerId="LiveId" clId="{7E5BA9B4-78E1-47CD-98AB-DC3C4435B33A}" dt="2022-08-15T15:50:37.108" v="327" actId="20577"/>
          <ac:spMkLst>
            <pc:docMk/>
            <pc:sldMk cId="1098799274" sldId="375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21.367" v="389" actId="931"/>
          <ac:spMkLst>
            <pc:docMk/>
            <pc:sldMk cId="1098799274" sldId="375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21.994" v="391" actId="962"/>
          <ac:picMkLst>
            <pc:docMk/>
            <pc:sldMk cId="1098799274" sldId="375"/>
            <ac:picMk id="5" creationId="{5D9B97FD-4105-677B-8846-BCD8B3A9AEE6}"/>
          </ac:picMkLst>
        </pc:picChg>
      </pc:sldChg>
      <pc:sldChg chg="add del">
        <pc:chgData name="Jonathan Mah" userId="5261b2f2f3e51194" providerId="LiveId" clId="{7E5BA9B4-78E1-47CD-98AB-DC3C4435B33A}" dt="2022-08-15T15:50:08.098" v="255"/>
        <pc:sldMkLst>
          <pc:docMk/>
          <pc:sldMk cId="2987918457" sldId="375"/>
        </pc:sldMkLst>
      </pc:sldChg>
      <pc:sldChg chg="addSp delSp modSp add mod">
        <pc:chgData name="Jonathan Mah" userId="5261b2f2f3e51194" providerId="LiveId" clId="{7E5BA9B4-78E1-47CD-98AB-DC3C4435B33A}" dt="2022-08-15T16:11:41.947" v="394" actId="962"/>
        <pc:sldMkLst>
          <pc:docMk/>
          <pc:sldMk cId="777973639" sldId="376"/>
        </pc:sldMkLst>
        <pc:spChg chg="mod">
          <ac:chgData name="Jonathan Mah" userId="5261b2f2f3e51194" providerId="LiveId" clId="{7E5BA9B4-78E1-47CD-98AB-DC3C4435B33A}" dt="2022-08-15T15:50:43.247" v="346" actId="20577"/>
          <ac:spMkLst>
            <pc:docMk/>
            <pc:sldMk cId="777973639" sldId="376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41.304" v="392" actId="931"/>
          <ac:spMkLst>
            <pc:docMk/>
            <pc:sldMk cId="777973639" sldId="376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41.947" v="394" actId="962"/>
          <ac:picMkLst>
            <pc:docMk/>
            <pc:sldMk cId="777973639" sldId="376"/>
            <ac:picMk id="5" creationId="{D4D47DED-CF73-A33C-F093-2794C363B7D9}"/>
          </ac:picMkLst>
        </pc:picChg>
      </pc:sldChg>
      <pc:sldChg chg="add del">
        <pc:chgData name="Jonathan Mah" userId="5261b2f2f3e51194" providerId="LiveId" clId="{7E5BA9B4-78E1-47CD-98AB-DC3C4435B33A}" dt="2022-08-15T15:50:07.893" v="254"/>
        <pc:sldMkLst>
          <pc:docMk/>
          <pc:sldMk cId="3265860105" sldId="376"/>
        </pc:sldMkLst>
      </pc:sldChg>
      <pc:sldChg chg="addSp delSp modSp add mod">
        <pc:chgData name="Jonathan Mah" userId="5261b2f2f3e51194" providerId="LiveId" clId="{7E5BA9B4-78E1-47CD-98AB-DC3C4435B33A}" dt="2022-08-15T16:11:54.380" v="397" actId="962"/>
        <pc:sldMkLst>
          <pc:docMk/>
          <pc:sldMk cId="1930837532" sldId="377"/>
        </pc:sldMkLst>
        <pc:spChg chg="mod">
          <ac:chgData name="Jonathan Mah" userId="5261b2f2f3e51194" providerId="LiveId" clId="{7E5BA9B4-78E1-47CD-98AB-DC3C4435B33A}" dt="2022-08-15T15:52:38.037" v="359" actId="20577"/>
          <ac:spMkLst>
            <pc:docMk/>
            <pc:sldMk cId="1930837532" sldId="377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53.752" v="395" actId="931"/>
          <ac:spMkLst>
            <pc:docMk/>
            <pc:sldMk cId="1930837532" sldId="377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54.380" v="397" actId="962"/>
          <ac:picMkLst>
            <pc:docMk/>
            <pc:sldMk cId="1930837532" sldId="377"/>
            <ac:picMk id="5" creationId="{465E2E29-D0FF-EF1E-4A7E-5E8771D57498}"/>
          </ac:picMkLst>
        </pc:picChg>
      </pc:sldChg>
      <pc:sldChg chg="modSp add mod">
        <pc:chgData name="Jonathan Mah" userId="5261b2f2f3e51194" providerId="LiveId" clId="{7E5BA9B4-78E1-47CD-98AB-DC3C4435B33A}" dt="2022-08-15T16:12:16.759" v="420" actId="20577"/>
        <pc:sldMkLst>
          <pc:docMk/>
          <pc:sldMk cId="3936373806" sldId="378"/>
        </pc:sldMkLst>
        <pc:spChg chg="mod">
          <ac:chgData name="Jonathan Mah" userId="5261b2f2f3e51194" providerId="LiveId" clId="{7E5BA9B4-78E1-47CD-98AB-DC3C4435B33A}" dt="2022-08-15T16:12:16.759" v="420" actId="20577"/>
          <ac:spMkLst>
            <pc:docMk/>
            <pc:sldMk cId="3936373806" sldId="378"/>
            <ac:spMk id="3" creationId="{BB4FC36F-5D40-EB30-6494-2A8923B3B0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20220815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65E2E29-D0FF-EF1E-4A7E-5E8771D5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66B18B6-9BAB-4DC2-7272-DC1390A0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17" y="420972"/>
            <a:ext cx="8993735" cy="57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MIDAS 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C36F-5D40-EB30-6494-2A8923B3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Species_profile.txt = 339/339</a:t>
            </a:r>
          </a:p>
          <a:p>
            <a:r>
              <a:rPr lang="en-US" dirty="0"/>
              <a:t>Species union step finished for 186 people (339 unique time x host points)</a:t>
            </a:r>
          </a:p>
          <a:p>
            <a:r>
              <a:rPr lang="en-US" dirty="0" err="1"/>
              <a:t>Snps</a:t>
            </a:r>
            <a:r>
              <a:rPr lang="en-US" dirty="0"/>
              <a:t> step = 320/339 hosts</a:t>
            </a:r>
          </a:p>
          <a:p>
            <a:r>
              <a:rPr lang="en-US" dirty="0"/>
              <a:t>Genes step = 334/339 hosts</a:t>
            </a:r>
          </a:p>
        </p:txBody>
      </p:sp>
    </p:spTree>
    <p:extLst>
      <p:ext uri="{BB962C8B-B14F-4D97-AF65-F5344CB8AC3E}">
        <p14:creationId xmlns:p14="http://schemas.microsoft.com/office/powerpoint/2010/main" val="393637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Results: New version of figure 2: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Cornejo-</a:t>
            </a:r>
            <a:r>
              <a:rPr lang="en-US" dirty="0" err="1">
                <a:solidFill>
                  <a:srgbClr val="FF0000"/>
                </a:solidFill>
              </a:rPr>
              <a:t>esque</a:t>
            </a:r>
            <a:r>
              <a:rPr lang="en-US" dirty="0">
                <a:solidFill>
                  <a:srgbClr val="FF0000"/>
                </a:solidFill>
              </a:rPr>
              <a:t> demographic model (but contraction)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 for B. thetaiotaomicron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Possibly include likelihood plot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Update cartoons / figures with current 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Methods: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Remove distribution of QP samples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Supplement: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Consult someone with good fashion sense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Cartoon of four demographic models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Distribution of QP samples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SFS’s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Clean-up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Read out loud for MIDAS section</a:t>
            </a:r>
          </a:p>
        </p:txBody>
      </p:sp>
    </p:spTree>
    <p:extLst>
      <p:ext uri="{BB962C8B-B14F-4D97-AF65-F5344CB8AC3E}">
        <p14:creationId xmlns:p14="http://schemas.microsoft.com/office/powerpoint/2010/main" val="31388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Prioritize finishing oral data [low burden]: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genes and </a:t>
            </a:r>
            <a:r>
              <a:rPr lang="en-US" dirty="0" err="1">
                <a:solidFill>
                  <a:srgbClr val="FF0000"/>
                </a:solidFill>
              </a:rPr>
              <a:t>snps</a:t>
            </a:r>
            <a:r>
              <a:rPr lang="en-US" dirty="0">
                <a:solidFill>
                  <a:srgbClr val="FF0000"/>
                </a:solidFill>
              </a:rPr>
              <a:t> step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merge step</a:t>
            </a:r>
          </a:p>
          <a:p>
            <a:r>
              <a:rPr lang="en-US" dirty="0">
                <a:solidFill>
                  <a:srgbClr val="FF0000"/>
                </a:solidFill>
              </a:rPr>
              <a:t>Talk to Leah, Michael, Nandita about Pi computation (</a:t>
            </a:r>
            <a:r>
              <a:rPr lang="en-US" b="1" dirty="0">
                <a:solidFill>
                  <a:srgbClr val="FF0000"/>
                </a:solidFill>
              </a:rPr>
              <a:t>Tuesday 3P PST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Remove Ethiopian data</a:t>
            </a:r>
          </a:p>
          <a:p>
            <a:r>
              <a:rPr lang="en-US" dirty="0"/>
              <a:t>Plot likelihood surface</a:t>
            </a:r>
          </a:p>
          <a:p>
            <a:r>
              <a:rPr lang="en-US" dirty="0"/>
              <a:t>Fit negative selection for SFS on </a:t>
            </a:r>
            <a:r>
              <a:rPr lang="en-US" dirty="0" err="1"/>
              <a:t>downsampled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8129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Pi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Supplement / Misc. 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E91517A-4556-2DAD-50B1-31AFFF84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18" y="0"/>
            <a:ext cx="6451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07-B951-60CE-2062-5F1DB25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A128A-CDE8-10DA-588A-2516AF4D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– Taking a long time to resolve, not sure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488A0D0-4397-38A8-8098-761E376F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814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BE5D954-3B4A-D5EC-60CF-83E2C9D6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03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2AF2059-0CE3-2004-15D2-DB546AF3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xylanisolvens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D9B97FD-4105-677B-8846-BCD8B3A9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987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intestinihominis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D47DED-CF73-A33C-F093-2794C363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Figure 2</vt:lpstr>
      <vt:lpstr>Likelihood Surface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Pi</vt:lpstr>
      <vt:lpstr>MIDAS Oral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4</cp:revision>
  <dcterms:created xsi:type="dcterms:W3CDTF">2020-10-07T15:54:11Z</dcterms:created>
  <dcterms:modified xsi:type="dcterms:W3CDTF">2022-08-15T16:13:36Z</dcterms:modified>
</cp:coreProperties>
</file>