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365" r:id="rId4"/>
    <p:sldId id="367" r:id="rId5"/>
    <p:sldId id="3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5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89105-EF02-4E81-940E-52CB371DF79C}" v="18" dt="2022-01-31T23:08:16.144"/>
    <p1510:client id="{8A3BAE4C-B4E0-47E8-BE18-C7888125EE70}" v="2" dt="2022-01-31T23:02:25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8A3BAE4C-B4E0-47E8-BE18-C7888125EE70}"/>
    <pc:docChg chg="custSel modSld">
      <pc:chgData name="Jonathan Mah" userId="5261b2f2f3e51194" providerId="LiveId" clId="{8A3BAE4C-B4E0-47E8-BE18-C7888125EE70}" dt="2022-01-31T23:02:25.825" v="1" actId="207"/>
      <pc:docMkLst>
        <pc:docMk/>
      </pc:docMkLst>
      <pc:sldChg chg="modSp mod">
        <pc:chgData name="Jonathan Mah" userId="5261b2f2f3e51194" providerId="LiveId" clId="{8A3BAE4C-B4E0-47E8-BE18-C7888125EE70}" dt="2022-01-31T23:02:25.825" v="1" actId="207"/>
        <pc:sldMkLst>
          <pc:docMk/>
          <pc:sldMk cId="3869209520" sldId="365"/>
        </pc:sldMkLst>
        <pc:graphicFrameChg chg="modGraphic">
          <ac:chgData name="Jonathan Mah" userId="5261b2f2f3e51194" providerId="LiveId" clId="{8A3BAE4C-B4E0-47E8-BE18-C7888125EE70}" dt="2022-01-31T23:02:25.825" v="1" actId="207"/>
          <ac:graphicFrameMkLst>
            <pc:docMk/>
            <pc:sldMk cId="3869209520" sldId="365"/>
            <ac:graphicFrameMk id="4" creationId="{9E9C2D6D-C88A-4673-80AA-945CF4B768D4}"/>
          </ac:graphicFrameMkLst>
        </pc:graphicFrameChg>
      </pc:sldChg>
    </pc:docChg>
  </pc:docChgLst>
  <pc:docChgLst>
    <pc:chgData name="Jonathan Mah" userId="5261b2f2f3e51194" providerId="LiveId" clId="{73489105-EF02-4E81-940E-52CB371DF79C}"/>
    <pc:docChg chg="undo custSel addSld delSld modSld sldOrd modSection">
      <pc:chgData name="Jonathan Mah" userId="5261b2f2f3e51194" providerId="LiveId" clId="{73489105-EF02-4E81-940E-52CB371DF79C}" dt="2022-01-31T23:08:16.144" v="587" actId="2165"/>
      <pc:docMkLst>
        <pc:docMk/>
      </pc:docMkLst>
      <pc:sldChg chg="modSp del mod">
        <pc:chgData name="Jonathan Mah" userId="5261b2f2f3e51194" providerId="LiveId" clId="{73489105-EF02-4E81-940E-52CB371DF79C}" dt="2022-01-31T22:27:37.460" v="124" actId="47"/>
        <pc:sldMkLst>
          <pc:docMk/>
          <pc:sldMk cId="1489358038" sldId="361"/>
        </pc:sldMkLst>
        <pc:spChg chg="mod">
          <ac:chgData name="Jonathan Mah" userId="5261b2f2f3e51194" providerId="LiveId" clId="{73489105-EF02-4E81-940E-52CB371DF79C}" dt="2022-01-31T22:27:29.179" v="118" actId="115"/>
          <ac:spMkLst>
            <pc:docMk/>
            <pc:sldMk cId="1489358038" sldId="361"/>
            <ac:spMk id="3" creationId="{99A338B6-5D25-4181-BD8C-56E8086D33C0}"/>
          </ac:spMkLst>
        </pc:spChg>
      </pc:sldChg>
      <pc:sldChg chg="modSp del mod">
        <pc:chgData name="Jonathan Mah" userId="5261b2f2f3e51194" providerId="LiveId" clId="{73489105-EF02-4E81-940E-52CB371DF79C}" dt="2022-01-31T22:29:06.450" v="184" actId="47"/>
        <pc:sldMkLst>
          <pc:docMk/>
          <pc:sldMk cId="2628592733" sldId="363"/>
        </pc:sldMkLst>
        <pc:spChg chg="mod">
          <ac:chgData name="Jonathan Mah" userId="5261b2f2f3e51194" providerId="LiveId" clId="{73489105-EF02-4E81-940E-52CB371DF79C}" dt="2022-01-31T22:28:02.282" v="178" actId="2711"/>
          <ac:spMkLst>
            <pc:docMk/>
            <pc:sldMk cId="2628592733" sldId="363"/>
            <ac:spMk id="2" creationId="{8BCDC7F3-0026-4ABC-A1FB-A556D653FBF1}"/>
          </ac:spMkLst>
        </pc:spChg>
        <pc:spChg chg="mod">
          <ac:chgData name="Jonathan Mah" userId="5261b2f2f3e51194" providerId="LiveId" clId="{73489105-EF02-4E81-940E-52CB371DF79C}" dt="2022-01-31T22:28:02.282" v="178" actId="2711"/>
          <ac:spMkLst>
            <pc:docMk/>
            <pc:sldMk cId="2628592733" sldId="363"/>
            <ac:spMk id="3" creationId="{0185D601-86C1-40AA-B68A-90906EDD42C9}"/>
          </ac:spMkLst>
        </pc:spChg>
      </pc:sldChg>
      <pc:sldChg chg="modSp del mod">
        <pc:chgData name="Jonathan Mah" userId="5261b2f2f3e51194" providerId="LiveId" clId="{73489105-EF02-4E81-940E-52CB371DF79C}" dt="2022-01-31T22:29:06.593" v="185" actId="47"/>
        <pc:sldMkLst>
          <pc:docMk/>
          <pc:sldMk cId="3311214161" sldId="364"/>
        </pc:sldMkLst>
        <pc:spChg chg="mod">
          <ac:chgData name="Jonathan Mah" userId="5261b2f2f3e51194" providerId="LiveId" clId="{73489105-EF02-4E81-940E-52CB371DF79C}" dt="2022-01-31T22:28:09.579" v="179" actId="2711"/>
          <ac:spMkLst>
            <pc:docMk/>
            <pc:sldMk cId="3311214161" sldId="364"/>
            <ac:spMk id="2" creationId="{8BCDC7F3-0026-4ABC-A1FB-A556D653FBF1}"/>
          </ac:spMkLst>
        </pc:spChg>
        <pc:spChg chg="mod">
          <ac:chgData name="Jonathan Mah" userId="5261b2f2f3e51194" providerId="LiveId" clId="{73489105-EF02-4E81-940E-52CB371DF79C}" dt="2022-01-31T22:28:09.579" v="179" actId="2711"/>
          <ac:spMkLst>
            <pc:docMk/>
            <pc:sldMk cId="3311214161" sldId="364"/>
            <ac:spMk id="3" creationId="{0185D601-86C1-40AA-B68A-90906EDD42C9}"/>
          </ac:spMkLst>
        </pc:spChg>
      </pc:sldChg>
      <pc:sldChg chg="addSp delSp modSp mod">
        <pc:chgData name="Jonathan Mah" userId="5261b2f2f3e51194" providerId="LiveId" clId="{73489105-EF02-4E81-940E-52CB371DF79C}" dt="2022-01-31T23:08:16.144" v="587" actId="2165"/>
        <pc:sldMkLst>
          <pc:docMk/>
          <pc:sldMk cId="3869209520" sldId="365"/>
        </pc:sldMkLst>
        <pc:spChg chg="mod">
          <ac:chgData name="Jonathan Mah" userId="5261b2f2f3e51194" providerId="LiveId" clId="{73489105-EF02-4E81-940E-52CB371DF79C}" dt="2022-01-31T22:28:19.681" v="181" actId="2711"/>
          <ac:spMkLst>
            <pc:docMk/>
            <pc:sldMk cId="3869209520" sldId="365"/>
            <ac:spMk id="2" creationId="{790D2107-1CCB-4A4B-A0A1-34E2D1D137C9}"/>
          </ac:spMkLst>
        </pc:spChg>
        <pc:graphicFrameChg chg="mod modGraphic">
          <ac:chgData name="Jonathan Mah" userId="5261b2f2f3e51194" providerId="LiveId" clId="{73489105-EF02-4E81-940E-52CB371DF79C}" dt="2022-01-31T23:07:48.639" v="584" actId="2165"/>
          <ac:graphicFrameMkLst>
            <pc:docMk/>
            <pc:sldMk cId="3869209520" sldId="365"/>
            <ac:graphicFrameMk id="4" creationId="{9E9C2D6D-C88A-4673-80AA-945CF4B768D4}"/>
          </ac:graphicFrameMkLst>
        </pc:graphicFrameChg>
        <pc:graphicFrameChg chg="add del modGraphic">
          <ac:chgData name="Jonathan Mah" userId="5261b2f2f3e51194" providerId="LiveId" clId="{73489105-EF02-4E81-940E-52CB371DF79C}" dt="2022-01-31T23:08:16.144" v="587" actId="2165"/>
          <ac:graphicFrameMkLst>
            <pc:docMk/>
            <pc:sldMk cId="3869209520" sldId="365"/>
            <ac:graphicFrameMk id="5" creationId="{33C1E931-5DCE-44D1-8B5E-03DF8DCA05A8}"/>
          </ac:graphicFrameMkLst>
        </pc:graphicFrameChg>
      </pc:sldChg>
      <pc:sldChg chg="modSp add mod ord">
        <pc:chgData name="Jonathan Mah" userId="5261b2f2f3e51194" providerId="LiveId" clId="{73489105-EF02-4E81-940E-52CB371DF79C}" dt="2022-01-31T22:30:30.739" v="484" actId="20577"/>
        <pc:sldMkLst>
          <pc:docMk/>
          <pc:sldMk cId="2977728054" sldId="366"/>
        </pc:sldMkLst>
        <pc:spChg chg="mod">
          <ac:chgData name="Jonathan Mah" userId="5261b2f2f3e51194" providerId="LiveId" clId="{73489105-EF02-4E81-940E-52CB371DF79C}" dt="2022-01-31T22:27:54.842" v="176" actId="2711"/>
          <ac:spMkLst>
            <pc:docMk/>
            <pc:sldMk cId="2977728054" sldId="366"/>
            <ac:spMk id="2" creationId="{8BCDC7F3-0026-4ABC-A1FB-A556D653FBF1}"/>
          </ac:spMkLst>
        </pc:spChg>
        <pc:spChg chg="mod">
          <ac:chgData name="Jonathan Mah" userId="5261b2f2f3e51194" providerId="LiveId" clId="{73489105-EF02-4E81-940E-52CB371DF79C}" dt="2022-01-31T22:30:30.739" v="484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new mod">
        <pc:chgData name="Jonathan Mah" userId="5261b2f2f3e51194" providerId="LiveId" clId="{73489105-EF02-4E81-940E-52CB371DF79C}" dt="2022-01-31T22:59:18.913" v="571" actId="1076"/>
        <pc:sldMkLst>
          <pc:docMk/>
          <pc:sldMk cId="3107510850" sldId="367"/>
        </pc:sldMkLst>
        <pc:spChg chg="mod">
          <ac:chgData name="Jonathan Mah" userId="5261b2f2f3e51194" providerId="LiveId" clId="{73489105-EF02-4E81-940E-52CB371DF79C}" dt="2022-01-31T22:58:37.017" v="562" actId="20577"/>
          <ac:spMkLst>
            <pc:docMk/>
            <pc:sldMk cId="3107510850" sldId="367"/>
            <ac:spMk id="2" creationId="{F2943BB2-3651-412A-B818-E6367F178828}"/>
          </ac:spMkLst>
        </pc:spChg>
        <pc:spChg chg="del">
          <ac:chgData name="Jonathan Mah" userId="5261b2f2f3e51194" providerId="LiveId" clId="{73489105-EF02-4E81-940E-52CB371DF79C}" dt="2022-01-31T22:59:17.457" v="570" actId="478"/>
          <ac:spMkLst>
            <pc:docMk/>
            <pc:sldMk cId="3107510850" sldId="367"/>
            <ac:spMk id="3" creationId="{BCC25533-B208-4D22-8238-4FDC0C729911}"/>
          </ac:spMkLst>
        </pc:spChg>
        <pc:picChg chg="add mod modCrop">
          <ac:chgData name="Jonathan Mah" userId="5261b2f2f3e51194" providerId="LiveId" clId="{73489105-EF02-4E81-940E-52CB371DF79C}" dt="2022-01-31T22:59:18.913" v="571" actId="1076"/>
          <ac:picMkLst>
            <pc:docMk/>
            <pc:sldMk cId="3107510850" sldId="367"/>
            <ac:picMk id="5" creationId="{C1771B83-166D-4DC6-B0A1-DAC4A90E5EF4}"/>
          </ac:picMkLst>
        </pc:picChg>
      </pc:sldChg>
      <pc:sldChg chg="add del">
        <pc:chgData name="Jonathan Mah" userId="5261b2f2f3e51194" providerId="LiveId" clId="{73489105-EF02-4E81-940E-52CB371DF79C}" dt="2022-01-31T22:27:49.639" v="175"/>
        <pc:sldMkLst>
          <pc:docMk/>
          <pc:sldMk cId="3560861409" sldId="367"/>
        </pc:sldMkLst>
      </pc:sldChg>
      <pc:sldChg chg="addSp delSp modSp new add del mod">
        <pc:chgData name="Jonathan Mah" userId="5261b2f2f3e51194" providerId="LiveId" clId="{73489105-EF02-4E81-940E-52CB371DF79C}" dt="2022-01-31T23:07:08.288" v="582" actId="732"/>
        <pc:sldMkLst>
          <pc:docMk/>
          <pc:sldMk cId="842531064" sldId="368"/>
        </pc:sldMkLst>
        <pc:spChg chg="mod">
          <ac:chgData name="Jonathan Mah" userId="5261b2f2f3e51194" providerId="LiveId" clId="{73489105-EF02-4E81-940E-52CB371DF79C}" dt="2022-01-31T22:58:32.642" v="551" actId="20577"/>
          <ac:spMkLst>
            <pc:docMk/>
            <pc:sldMk cId="842531064" sldId="368"/>
            <ac:spMk id="2" creationId="{70F90637-4A30-4F71-8DC3-12B316BD2A1B}"/>
          </ac:spMkLst>
        </pc:spChg>
        <pc:spChg chg="del">
          <ac:chgData name="Jonathan Mah" userId="5261b2f2f3e51194" providerId="LiveId" clId="{73489105-EF02-4E81-940E-52CB371DF79C}" dt="2022-01-31T22:58:15.593" v="535" actId="478"/>
          <ac:spMkLst>
            <pc:docMk/>
            <pc:sldMk cId="842531064" sldId="368"/>
            <ac:spMk id="3" creationId="{679258A0-B89C-4512-AFA2-027764E6B91D}"/>
          </ac:spMkLst>
        </pc:spChg>
        <pc:spChg chg="add">
          <ac:chgData name="Jonathan Mah" userId="5261b2f2f3e51194" providerId="LiveId" clId="{73489105-EF02-4E81-940E-52CB371DF79C}" dt="2022-01-31T22:58:12.574" v="534"/>
          <ac:spMkLst>
            <pc:docMk/>
            <pc:sldMk cId="842531064" sldId="368"/>
            <ac:spMk id="4" creationId="{2CDD169A-415B-45E2-85D9-5FB3FEBA8351}"/>
          </ac:spMkLst>
        </pc:spChg>
        <pc:picChg chg="add del mod">
          <ac:chgData name="Jonathan Mah" userId="5261b2f2f3e51194" providerId="LiveId" clId="{73489105-EF02-4E81-940E-52CB371DF79C}" dt="2022-01-31T23:07:02.336" v="579" actId="478"/>
          <ac:picMkLst>
            <pc:docMk/>
            <pc:sldMk cId="842531064" sldId="368"/>
            <ac:picMk id="6" creationId="{80F757A4-5D48-486B-A599-32E180223944}"/>
          </ac:picMkLst>
        </pc:picChg>
        <pc:picChg chg="add mod modCrop">
          <ac:chgData name="Jonathan Mah" userId="5261b2f2f3e51194" providerId="LiveId" clId="{73489105-EF02-4E81-940E-52CB371DF79C}" dt="2022-01-31T23:07:08.288" v="582" actId="732"/>
          <ac:picMkLst>
            <pc:docMk/>
            <pc:sldMk cId="842531064" sldId="368"/>
            <ac:picMk id="8" creationId="{4AEC1546-43C5-4BEA-A353-6B4BE92C4576}"/>
          </ac:picMkLst>
        </pc:picChg>
      </pc:sldChg>
      <pc:sldChg chg="add del">
        <pc:chgData name="Jonathan Mah" userId="5261b2f2f3e51194" providerId="LiveId" clId="{73489105-EF02-4E81-940E-52CB371DF79C}" dt="2022-01-31T22:27:49.454" v="174"/>
        <pc:sldMkLst>
          <pc:docMk/>
          <pc:sldMk cId="1952170013" sldId="368"/>
        </pc:sldMkLst>
      </pc:sldChg>
      <pc:sldChg chg="add del">
        <pc:chgData name="Jonathan Mah" userId="5261b2f2f3e51194" providerId="LiveId" clId="{73489105-EF02-4E81-940E-52CB371DF79C}" dt="2022-01-31T22:27:49.197" v="173"/>
        <pc:sldMkLst>
          <pc:docMk/>
          <pc:sldMk cId="1101769878" sldId="369"/>
        </pc:sldMkLst>
      </pc:sldChg>
      <pc:sldChg chg="new del">
        <pc:chgData name="Jonathan Mah" userId="5261b2f2f3e51194" providerId="LiveId" clId="{73489105-EF02-4E81-940E-52CB371DF79C}" dt="2022-01-31T22:59:50.286" v="578" actId="47"/>
        <pc:sldMkLst>
          <pc:docMk/>
          <pc:sldMk cId="2150099062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20220124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Happy Lunar New Year! 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Spent some time on recruitment, let me know if you want me to scope out anyone else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Sherif seems cool!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Greta seems cool!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SFS comparisons for demographic models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Fitting defined model WIP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 think I figured out how but have to iron out some bugs</a:t>
            </a:r>
          </a:p>
          <a:p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107-1CCB-4A4B-A0A1-34E2D1D1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Log Likelihood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C2D6D-C88A-4673-80AA-945CF4B76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22920"/>
              </p:ext>
            </p:extLst>
          </p:nvPr>
        </p:nvGraphicFramePr>
        <p:xfrm>
          <a:off x="397041" y="1945639"/>
          <a:ext cx="11562348" cy="142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finegoldii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muciniphila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putredinis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shahii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B. </a:t>
                      </a:r>
                      <a:r>
                        <a:rPr lang="en-US" sz="140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caccae</a:t>
                      </a:r>
                      <a:endParaRPr lang="en-US" sz="140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-322.838445518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-108.804915489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-1377.6483033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-216.820753804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-97.8013529137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-479.21577207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-154.628390672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-1722.25607796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-216.820715173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-98.8749495265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1E931-5DCE-44D1-8B5E-03DF8DCA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22315"/>
              </p:ext>
            </p:extLst>
          </p:nvPr>
        </p:nvGraphicFramePr>
        <p:xfrm>
          <a:off x="397040" y="4311850"/>
          <a:ext cx="11562348" cy="1500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058">
                  <a:extLst>
                    <a:ext uri="{9D8B030D-6E8A-4147-A177-3AD203B41FA5}">
                      <a16:colId xmlns:a16="http://schemas.microsoft.com/office/drawing/2014/main" val="424002301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4533387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429341946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190986599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291560764"/>
                    </a:ext>
                  </a:extLst>
                </a:gridCol>
                <a:gridCol w="1927058">
                  <a:extLst>
                    <a:ext uri="{9D8B030D-6E8A-4147-A177-3AD203B41FA5}">
                      <a16:colId xmlns:a16="http://schemas.microsoft.com/office/drawing/2014/main" val="3562168247"/>
                    </a:ext>
                  </a:extLst>
                </a:gridCol>
              </a:tblGrid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cellulosilyticus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B. fragilis</a:t>
                      </a:r>
                    </a:p>
                    <a:p>
                      <a:pPr marL="0" indent="0">
                        <a:buNone/>
                      </a:pP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</a:t>
                      </a:r>
                      <a:r>
                        <a:rPr lang="en-US" sz="1500" err="1"/>
                        <a:t>massiliensis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/>
                        <a:t>B. xylanisolvens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E. </a:t>
                      </a:r>
                      <a:r>
                        <a:rPr lang="en-US" sz="1500" err="1"/>
                        <a:t>rectale</a:t>
                      </a:r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7436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-1167.48967523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-311.019501502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-20.3617449819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-166.062898282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-621.966130869cd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0783"/>
                  </a:ext>
                </a:extLst>
              </a:tr>
              <a:tr h="476116">
                <a:tc>
                  <a:txBody>
                    <a:bodyPr/>
                    <a:lstStyle/>
                    <a:p>
                      <a:r>
                        <a:rPr lang="en-US" sz="1500"/>
                        <a:t>One Epoch (SNM)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-1167.48954551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-311.019473484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-20.3617427569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-166.0628826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-621.965862866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3BB2-3651-412A-B818-E6367F1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muciniphila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1B83-166D-4DC6-B0A1-DAC4A90E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"/>
          <a:stretch/>
        </p:blipFill>
        <p:spPr>
          <a:xfrm>
            <a:off x="504825" y="1527688"/>
            <a:ext cx="10848975" cy="51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0637-4A30-4F71-8DC3-12B316B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putredinis</a:t>
            </a:r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CDD169A-415B-45E2-85D9-5FB3FEBA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C1546-43C5-4BEA-A353-6B4BE92C4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268"/>
          <a:stretch/>
        </p:blipFill>
        <p:spPr>
          <a:xfrm>
            <a:off x="600075" y="1609726"/>
            <a:ext cx="10991850" cy="51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demo_for_ccgb Weekly Update</vt:lpstr>
      <vt:lpstr>Summary of Update</vt:lpstr>
      <vt:lpstr>Log Likelihood Results</vt:lpstr>
      <vt:lpstr>A. muciniphila</vt:lpstr>
      <vt:lpstr>A. putredinis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2022-01-31T23:08:24Z</dcterms:modified>
</cp:coreProperties>
</file>