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6" r:id="rId3"/>
    <p:sldId id="371" r:id="rId4"/>
    <p:sldId id="365" r:id="rId5"/>
    <p:sldId id="370" r:id="rId6"/>
    <p:sldId id="367" r:id="rId7"/>
    <p:sldId id="3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71"/>
            <p14:sldId id="365"/>
            <p14:sldId id="37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E5A70-1336-4DC7-8A1F-379765E6D606}" v="33" dt="2022-02-02T15:39:07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F98E5A70-1336-4DC7-8A1F-379765E6D606}"/>
    <pc:docChg chg="undo custSel addSld delSld modSld sldOrd modSection">
      <pc:chgData name="Jonathan Mah" userId="5261b2f2f3e51194" providerId="LiveId" clId="{F98E5A70-1336-4DC7-8A1F-379765E6D606}" dt="2022-02-02T15:47:13.994" v="1706" actId="2711"/>
      <pc:docMkLst>
        <pc:docMk/>
      </pc:docMkLst>
      <pc:sldChg chg="modSp mod">
        <pc:chgData name="Jonathan Mah" userId="5261b2f2f3e51194" providerId="LiveId" clId="{F98E5A70-1336-4DC7-8A1F-379765E6D606}" dt="2022-02-02T15:16:31.386" v="643" actId="20577"/>
        <pc:sldMkLst>
          <pc:docMk/>
          <pc:sldMk cId="1442538198" sldId="256"/>
        </pc:sldMkLst>
        <pc:spChg chg="mod">
          <ac:chgData name="Jonathan Mah" userId="5261b2f2f3e51194" providerId="LiveId" clId="{F98E5A70-1336-4DC7-8A1F-379765E6D606}" dt="2022-02-02T15:16:31.386" v="64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F98E5A70-1336-4DC7-8A1F-379765E6D606}" dt="2022-02-02T15:39:07.385" v="741"/>
        <pc:sldMkLst>
          <pc:docMk/>
          <pc:sldMk cId="3869209520" sldId="365"/>
        </pc:sldMkLst>
        <pc:graphicFrameChg chg="mod modGraphic">
          <ac:chgData name="Jonathan Mah" userId="5261b2f2f3e51194" providerId="LiveId" clId="{F98E5A70-1336-4DC7-8A1F-379765E6D606}" dt="2022-02-02T15:39:07.385" v="741"/>
          <ac:graphicFrameMkLst>
            <pc:docMk/>
            <pc:sldMk cId="3869209520" sldId="365"/>
            <ac:graphicFrameMk id="4" creationId="{9E9C2D6D-C88A-4673-80AA-945CF4B768D4}"/>
          </ac:graphicFrameMkLst>
        </pc:graphicFrameChg>
        <pc:graphicFrameChg chg="mod modGraphic">
          <ac:chgData name="Jonathan Mah" userId="5261b2f2f3e51194" providerId="LiveId" clId="{F98E5A70-1336-4DC7-8A1F-379765E6D606}" dt="2022-02-02T15:21:06.640" v="644"/>
          <ac:graphicFrameMkLst>
            <pc:docMk/>
            <pc:sldMk cId="3869209520" sldId="365"/>
            <ac:graphicFrameMk id="5" creationId="{33C1E931-5DCE-44D1-8B5E-03DF8DCA05A8}"/>
          </ac:graphicFrameMkLst>
        </pc:graphicFrameChg>
      </pc:sldChg>
      <pc:sldChg chg="modSp mod">
        <pc:chgData name="Jonathan Mah" userId="5261b2f2f3e51194" providerId="LiveId" clId="{F98E5A70-1336-4DC7-8A1F-379765E6D606}" dt="2022-02-02T15:40:33.750" v="969" actId="20577"/>
        <pc:sldMkLst>
          <pc:docMk/>
          <pc:sldMk cId="2977728054" sldId="366"/>
        </pc:sldMkLst>
        <pc:spChg chg="mod">
          <ac:chgData name="Jonathan Mah" userId="5261b2f2f3e51194" providerId="LiveId" clId="{F98E5A70-1336-4DC7-8A1F-379765E6D606}" dt="2022-02-02T15:40:33.750" v="969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modSp mod">
        <pc:chgData name="Jonathan Mah" userId="5261b2f2f3e51194" providerId="LiveId" clId="{F98E5A70-1336-4DC7-8A1F-379765E6D606}" dt="2022-02-02T15:27:24.727" v="690" actId="20577"/>
        <pc:sldMkLst>
          <pc:docMk/>
          <pc:sldMk cId="3107510850" sldId="367"/>
        </pc:sldMkLst>
        <pc:spChg chg="mod">
          <ac:chgData name="Jonathan Mah" userId="5261b2f2f3e51194" providerId="LiveId" clId="{F98E5A70-1336-4DC7-8A1F-379765E6D606}" dt="2022-02-02T15:27:24.727" v="690" actId="20577"/>
          <ac:spMkLst>
            <pc:docMk/>
            <pc:sldMk cId="3107510850" sldId="367"/>
            <ac:spMk id="2" creationId="{F2943BB2-3651-412A-B818-E6367F178828}"/>
          </ac:spMkLst>
        </pc:spChg>
      </pc:sldChg>
      <pc:sldChg chg="addSp delSp modSp mod">
        <pc:chgData name="Jonathan Mah" userId="5261b2f2f3e51194" providerId="LiveId" clId="{F98E5A70-1336-4DC7-8A1F-379765E6D606}" dt="2022-02-02T15:27:31.067" v="724" actId="20577"/>
        <pc:sldMkLst>
          <pc:docMk/>
          <pc:sldMk cId="842531064" sldId="368"/>
        </pc:sldMkLst>
        <pc:spChg chg="mod">
          <ac:chgData name="Jonathan Mah" userId="5261b2f2f3e51194" providerId="LiveId" clId="{F98E5A70-1336-4DC7-8A1F-379765E6D606}" dt="2022-02-02T15:27:31.067" v="724" actId="20577"/>
          <ac:spMkLst>
            <pc:docMk/>
            <pc:sldMk cId="842531064" sldId="368"/>
            <ac:spMk id="2" creationId="{70F90637-4A30-4F71-8DC3-12B316BD2A1B}"/>
          </ac:spMkLst>
        </pc:spChg>
        <pc:spChg chg="add del mod">
          <ac:chgData name="Jonathan Mah" userId="5261b2f2f3e51194" providerId="LiveId" clId="{F98E5A70-1336-4DC7-8A1F-379765E6D606}" dt="2022-02-02T15:14:05.611" v="162"/>
          <ac:spMkLst>
            <pc:docMk/>
            <pc:sldMk cId="842531064" sldId="368"/>
            <ac:spMk id="3" creationId="{11719502-6500-4073-B18B-4DA39D0324C1}"/>
          </ac:spMkLst>
        </pc:spChg>
        <pc:spChg chg="add del mod">
          <ac:chgData name="Jonathan Mah" userId="5261b2f2f3e51194" providerId="LiveId" clId="{F98E5A70-1336-4DC7-8A1F-379765E6D606}" dt="2022-02-02T15:14:18.369" v="164"/>
          <ac:spMkLst>
            <pc:docMk/>
            <pc:sldMk cId="842531064" sldId="368"/>
            <ac:spMk id="5" creationId="{87BA9F6F-9386-4CBD-9C16-66F47CB43BE7}"/>
          </ac:spMkLst>
        </pc:spChg>
        <pc:picChg chg="add mod">
          <ac:chgData name="Jonathan Mah" userId="5261b2f2f3e51194" providerId="LiveId" clId="{F98E5A70-1336-4DC7-8A1F-379765E6D606}" dt="2022-02-02T15:14:42.633" v="167" actId="1076"/>
          <ac:picMkLst>
            <pc:docMk/>
            <pc:sldMk cId="842531064" sldId="368"/>
            <ac:picMk id="7" creationId="{19E158BF-08D3-4C41-BF95-BABC1AC2BB23}"/>
          </ac:picMkLst>
        </pc:picChg>
        <pc:picChg chg="del">
          <ac:chgData name="Jonathan Mah" userId="5261b2f2f3e51194" providerId="LiveId" clId="{F98E5A70-1336-4DC7-8A1F-379765E6D606}" dt="2022-02-02T15:14:20.904" v="165" actId="478"/>
          <ac:picMkLst>
            <pc:docMk/>
            <pc:sldMk cId="842531064" sldId="368"/>
            <ac:picMk id="8" creationId="{4AEC1546-43C5-4BEA-A353-6B4BE92C4576}"/>
          </ac:picMkLst>
        </pc:picChg>
      </pc:sldChg>
      <pc:sldChg chg="addSp modSp new del mod">
        <pc:chgData name="Jonathan Mah" userId="5261b2f2f3e51194" providerId="LiveId" clId="{F98E5A70-1336-4DC7-8A1F-379765E6D606}" dt="2022-02-02T15:27:05.737" v="674" actId="47"/>
        <pc:sldMkLst>
          <pc:docMk/>
          <pc:sldMk cId="1032274120" sldId="369"/>
        </pc:sldMkLst>
        <pc:spChg chg="mod">
          <ac:chgData name="Jonathan Mah" userId="5261b2f2f3e51194" providerId="LiveId" clId="{F98E5A70-1336-4DC7-8A1F-379765E6D606}" dt="2022-02-02T15:26:49.850" v="659" actId="20577"/>
          <ac:spMkLst>
            <pc:docMk/>
            <pc:sldMk cId="1032274120" sldId="369"/>
            <ac:spMk id="2" creationId="{7ECD7738-CCE9-46E8-8334-AEFABFF08D6A}"/>
          </ac:spMkLst>
        </pc:spChg>
        <pc:picChg chg="add">
          <ac:chgData name="Jonathan Mah" userId="5261b2f2f3e51194" providerId="LiveId" clId="{F98E5A70-1336-4DC7-8A1F-379765E6D606}" dt="2022-02-02T15:26:46.372" v="646" actId="22"/>
          <ac:picMkLst>
            <pc:docMk/>
            <pc:sldMk cId="1032274120" sldId="369"/>
            <ac:picMk id="5" creationId="{B0618478-B4D6-4129-973E-C159B31091EF}"/>
          </ac:picMkLst>
        </pc:picChg>
      </pc:sldChg>
      <pc:sldChg chg="addSp delSp modSp add mod ord">
        <pc:chgData name="Jonathan Mah" userId="5261b2f2f3e51194" providerId="LiveId" clId="{F98E5A70-1336-4DC7-8A1F-379765E6D606}" dt="2022-02-02T15:31:20.734" v="739"/>
        <pc:sldMkLst>
          <pc:docMk/>
          <pc:sldMk cId="1780526668" sldId="370"/>
        </pc:sldMkLst>
        <pc:spChg chg="mod">
          <ac:chgData name="Jonathan Mah" userId="5261b2f2f3e51194" providerId="LiveId" clId="{F98E5A70-1336-4DC7-8A1F-379765E6D606}" dt="2022-02-02T15:26:56.882" v="670" actId="20577"/>
          <ac:spMkLst>
            <pc:docMk/>
            <pc:sldMk cId="1780526668" sldId="370"/>
            <ac:spMk id="2" creationId="{70F90637-4A30-4F71-8DC3-12B316BD2A1B}"/>
          </ac:spMkLst>
        </pc:spChg>
        <pc:picChg chg="add mod">
          <ac:chgData name="Jonathan Mah" userId="5261b2f2f3e51194" providerId="LiveId" clId="{F98E5A70-1336-4DC7-8A1F-379765E6D606}" dt="2022-02-02T15:27:04.130" v="673" actId="1076"/>
          <ac:picMkLst>
            <pc:docMk/>
            <pc:sldMk cId="1780526668" sldId="370"/>
            <ac:picMk id="5" creationId="{11EFF2E3-A06B-4D07-98F9-0902355C2E1E}"/>
          </ac:picMkLst>
        </pc:picChg>
        <pc:picChg chg="del">
          <ac:chgData name="Jonathan Mah" userId="5261b2f2f3e51194" providerId="LiveId" clId="{F98E5A70-1336-4DC7-8A1F-379765E6D606}" dt="2022-02-02T15:26:59.882" v="671" actId="478"/>
          <ac:picMkLst>
            <pc:docMk/>
            <pc:sldMk cId="1780526668" sldId="370"/>
            <ac:picMk id="7" creationId="{19E158BF-08D3-4C41-BF95-BABC1AC2BB23}"/>
          </ac:picMkLst>
        </pc:picChg>
      </pc:sldChg>
      <pc:sldChg chg="modSp new mod">
        <pc:chgData name="Jonathan Mah" userId="5261b2f2f3e51194" providerId="LiveId" clId="{F98E5A70-1336-4DC7-8A1F-379765E6D606}" dt="2022-02-02T15:47:13.994" v="1706" actId="2711"/>
        <pc:sldMkLst>
          <pc:docMk/>
          <pc:sldMk cId="1099278478" sldId="371"/>
        </pc:sldMkLst>
        <pc:spChg chg="mod">
          <ac:chgData name="Jonathan Mah" userId="5261b2f2f3e51194" providerId="LiveId" clId="{F98E5A70-1336-4DC7-8A1F-379765E6D606}" dt="2022-02-02T15:47:13.994" v="1706" actId="2711"/>
          <ac:spMkLst>
            <pc:docMk/>
            <pc:sldMk cId="1099278478" sldId="371"/>
            <ac:spMk id="2" creationId="{DCD79E8F-AA91-4B94-B820-DA4035A29A35}"/>
          </ac:spMkLst>
        </pc:spChg>
        <pc:spChg chg="mod">
          <ac:chgData name="Jonathan Mah" userId="5261b2f2f3e51194" providerId="LiveId" clId="{F98E5A70-1336-4DC7-8A1F-379765E6D606}" dt="2022-02-02T15:47:10.496" v="1705" actId="27636"/>
          <ac:spMkLst>
            <pc:docMk/>
            <pc:sldMk cId="1099278478" sldId="371"/>
            <ac:spMk id="3" creationId="{236861E7-A689-40AF-9D2D-AE6D2639EED8}"/>
          </ac:spMkLst>
        </pc:spChg>
      </pc:sldChg>
      <pc:sldChg chg="modSp add del mod ord">
        <pc:chgData name="Jonathan Mah" userId="5261b2f2f3e51194" providerId="LiveId" clId="{F98E5A70-1336-4DC7-8A1F-379765E6D606}" dt="2022-02-02T15:39:12.018" v="742" actId="47"/>
        <pc:sldMkLst>
          <pc:docMk/>
          <pc:sldMk cId="2767373020" sldId="371"/>
        </pc:sldMkLst>
        <pc:spChg chg="mod">
          <ac:chgData name="Jonathan Mah" userId="5261b2f2f3e51194" providerId="LiveId" clId="{F98E5A70-1336-4DC7-8A1F-379765E6D606}" dt="2022-02-02T15:27:40.122" v="735" actId="20577"/>
          <ac:spMkLst>
            <pc:docMk/>
            <pc:sldMk cId="2767373020" sldId="371"/>
            <ac:spMk id="2" creationId="{70F90637-4A30-4F71-8DC3-12B316BD2A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20220202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model SFS (from any inference) and empirical data, I can compute log likelihood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don’t believe there is a way to quickly compute a likelihood from just params, you also need the model SFS.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However, I think you can quickly fit params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model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 likelihood, but that’s still WIP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Took a closer look at several demographic inferences from when I first started fitting the demographic models and compared two-epoch vs. one-epoch.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some, there is difference in likelihood and SFS, but not all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Plotted out SFS comparison for three examples (one with same and two with different likelihood)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E8F-AA91-4B94-B820-DA4035A2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Overall thoughts on status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61E7-A689-40AF-9D2D-AE6D2639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I’m somewhat disappointed that many of these inferences essentially suggest that there is not strong evidence of such a contraction, but this was for sure a good thing to check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It still holds that for some species we find a population contraction, and I think that reporting demographic models of ~30 species (of which some demonstrate interesting demographic trends) is still cool.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 think that maybe looking a little more closely into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why only some species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have demographic contractions is also potentially exciting (e.g., is it due to certain selective pressures on specific mutations or microbial functions?)</a:t>
            </a:r>
          </a:p>
        </p:txBody>
      </p:sp>
    </p:spTree>
    <p:extLst>
      <p:ext uri="{BB962C8B-B14F-4D97-AF65-F5344CB8AC3E}">
        <p14:creationId xmlns:p14="http://schemas.microsoft.com/office/powerpoint/2010/main" val="109927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7605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vulgatus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uniformis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putredinis</a:t>
                      </a:r>
                      <a:endParaRPr lang="en-US" sz="140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rectale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stercoris</a:t>
                      </a:r>
                      <a:endParaRPr lang="en-US" sz="14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-253.217173904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-621.965867927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-508.742298381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-142.247482051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-253.217142467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-1377.64826898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-621.965862866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-508.742293081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75717"/>
              </p:ext>
            </p:extLst>
          </p:nvPr>
        </p:nvGraphicFramePr>
        <p:xfrm>
          <a:off x="397040" y="4311850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500" dirty="0" err="1"/>
                        <a:t>finegoldii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500" dirty="0" err="1"/>
                        <a:t>muciniphila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B. </a:t>
                      </a:r>
                      <a:r>
                        <a:rPr lang="en-US" sz="1500" dirty="0" err="1"/>
                        <a:t>cellulolyticus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dirty="0"/>
                        <a:t>B. fragilis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E. </a:t>
                      </a:r>
                      <a:r>
                        <a:rPr lang="en-US" sz="1500" dirty="0" err="1"/>
                        <a:t>eligens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-278.496899764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-108.804915489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-1167.48967523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-311.019501502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-226.737990541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-1167.48954551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-311.019473484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-226.737989406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finegoldii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FF2E3-A06B-4D07-98F9-0902355C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2" y="1443844"/>
            <a:ext cx="10915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3BB2-3651-412A-B818-E6367F1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1B83-166D-4DC6-B0A1-DAC4A90E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"/>
          <a:stretch/>
        </p:blipFill>
        <p:spPr>
          <a:xfrm>
            <a:off x="504825" y="1527688"/>
            <a:ext cx="10848975" cy="51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putredinis</a:t>
            </a:r>
            <a:r>
              <a:rPr lang="en-US" dirty="0"/>
              <a:t> (</a:t>
            </a:r>
            <a:r>
              <a:rPr lang="en-US" dirty="0" err="1"/>
              <a:t>sfs</a:t>
            </a:r>
            <a:r>
              <a:rPr lang="en-US" dirty="0"/>
              <a:t> and likelihood are the same)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158BF-08D3-4C41-BF95-BABC1AC2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01428"/>
            <a:ext cx="10896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Overall thoughts on status of project</vt:lpstr>
      <vt:lpstr>Log Likelihood Results</vt:lpstr>
      <vt:lpstr>A. finegoldii</vt:lpstr>
      <vt:lpstr>A. muciniphila</vt:lpstr>
      <vt:lpstr>A. putredinis (sfs and likelihood are the same)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2022-02-02T15:47:17Z</dcterms:modified>
</cp:coreProperties>
</file>