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0" r:id="rId3"/>
    <p:sldId id="295" r:id="rId4"/>
    <p:sldId id="311" r:id="rId5"/>
    <p:sldId id="312" r:id="rId6"/>
    <p:sldId id="313" r:id="rId7"/>
    <p:sldId id="278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90"/>
            <p14:sldId id="295"/>
            <p14:sldId id="311"/>
            <p14:sldId id="312"/>
            <p14:sldId id="313"/>
            <p14:sldId id="27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1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tp://ftp-trace.ncbi.nih.gov/sra/sra-instan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Lab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20210128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FD39-4D42-43F3-8CC2-46160E88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3A72-0EBF-4BAC-A330-4CB8E78E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ym typeface="Wingdings" panose="05000000000000000000" pitchFamily="2" charset="2"/>
              </a:rPr>
              <a:t>Better inferences for demographic models (more iterations, initial guesses)</a:t>
            </a:r>
          </a:p>
          <a:p>
            <a:r>
              <a:rPr lang="en-US" dirty="0">
                <a:sym typeface="Wingdings" panose="05000000000000000000" pitchFamily="2" charset="2"/>
              </a:rPr>
              <a:t>Computed expectation for SFS and compared to empirical</a:t>
            </a:r>
          </a:p>
          <a:p>
            <a:r>
              <a:rPr lang="en-US" dirty="0">
                <a:sym typeface="Wingdings" panose="05000000000000000000" pitchFamily="2" charset="2"/>
              </a:rPr>
              <a:t>“Downloaded” Midas (it’s already on the cluster, but I can run it)</a:t>
            </a:r>
          </a:p>
          <a:p>
            <a:r>
              <a:rPr lang="en-US" dirty="0">
                <a:sym typeface="Wingdings" panose="05000000000000000000" pitchFamily="2" charset="2"/>
              </a:rPr>
              <a:t>Download(</a:t>
            </a:r>
            <a:r>
              <a:rPr lang="en-US" dirty="0" err="1">
                <a:sym typeface="Wingdings" panose="05000000000000000000" pitchFamily="2" charset="2"/>
              </a:rPr>
              <a:t>ing</a:t>
            </a:r>
            <a:r>
              <a:rPr lang="en-US" dirty="0">
                <a:sym typeface="Wingdings" panose="05000000000000000000" pitchFamily="2" charset="2"/>
              </a:rPr>
              <a:t>?) Madagascar and Ethiopian data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I’m a little stumped on this!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It appears that the </a:t>
            </a:r>
            <a:r>
              <a:rPr lang="en-US" dirty="0" err="1">
                <a:sym typeface="Wingdings" panose="05000000000000000000" pitchFamily="2" charset="2"/>
              </a:rPr>
              <a:t>sra</a:t>
            </a:r>
            <a:r>
              <a:rPr lang="en-US" dirty="0">
                <a:sym typeface="Wingdings" panose="05000000000000000000" pitchFamily="2" charset="2"/>
              </a:rPr>
              <a:t> directory: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ftp://ftp-trace.ncbi.nih.gov/sra/sra-instant/</a:t>
            </a:r>
            <a:r>
              <a:rPr lang="en-US" dirty="0">
                <a:sym typeface="Wingdings" panose="05000000000000000000" pitchFamily="2" charset="2"/>
              </a:rPr>
              <a:t> is missing.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SRAtools</a:t>
            </a:r>
            <a:r>
              <a:rPr lang="en-US" dirty="0">
                <a:sym typeface="Wingdings" panose="05000000000000000000" pitchFamily="2" charset="2"/>
              </a:rPr>
              <a:t> requires GLIBC ver. 2.14, which I can’t </a:t>
            </a:r>
            <a:r>
              <a:rPr lang="en-US" dirty="0" err="1">
                <a:sym typeface="Wingdings" panose="05000000000000000000" pitchFamily="2" charset="2"/>
              </a:rPr>
              <a:t>sudo</a:t>
            </a:r>
            <a:r>
              <a:rPr lang="en-US" dirty="0">
                <a:sym typeface="Wingdings" panose="05000000000000000000" pitchFamily="2" charset="2"/>
              </a:rPr>
              <a:t> apt-update on Hoffman.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 am trying to build some form of </a:t>
            </a:r>
            <a:r>
              <a:rPr lang="en-US" dirty="0" err="1">
                <a:sym typeface="Wingdings" panose="05000000000000000000" pitchFamily="2" charset="2"/>
              </a:rPr>
              <a:t>conda</a:t>
            </a:r>
            <a:r>
              <a:rPr lang="en-US" dirty="0">
                <a:sym typeface="Wingdings" panose="05000000000000000000" pitchFamily="2" charset="2"/>
              </a:rPr>
              <a:t> environment or docker container with </a:t>
            </a:r>
            <a:r>
              <a:rPr lang="en-US" dirty="0" err="1">
                <a:sym typeface="Wingdings" panose="05000000000000000000" pitchFamily="2" charset="2"/>
              </a:rPr>
              <a:t>sratools</a:t>
            </a:r>
            <a:r>
              <a:rPr lang="en-US" dirty="0">
                <a:sym typeface="Wingdings" panose="05000000000000000000" pitchFamily="2" charset="2"/>
              </a:rPr>
              <a:t> on local, and then importing to hoffman2.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6752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vulgatus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340DB-FA02-4114-ABE9-205AE7B9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5" y="1351179"/>
            <a:ext cx="8186891" cy="3373375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3C8BB81-281C-4708-87FA-66B8AFDEA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385043"/>
              </p:ext>
            </p:extLst>
          </p:nvPr>
        </p:nvGraphicFramePr>
        <p:xfrm>
          <a:off x="838200" y="453909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-123.582830394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-115.548611105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-114.478986615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-115.763713816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2.34360421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1.46471105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0.99063457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1.43575234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1.53009861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1.43566152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0.05432866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0.20111674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0.44283702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0.28861314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0.01340126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71FB0F-0EB4-45FF-86AA-08675F67D12A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228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00F2-943C-4088-9EFD-ED0AD1B6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vulgatus</a:t>
            </a:r>
            <a:r>
              <a:rPr lang="en-US" dirty="0"/>
              <a:t> SFS comparison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70E7ECB-7169-4DF5-835A-8D53E7DC0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1849"/>
            <a:ext cx="8170549" cy="5486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7C53D1-DA2E-46C1-BCCE-84E5DB75CA20}"/>
              </a:ext>
            </a:extLst>
          </p:cNvPr>
          <p:cNvSpPr txBox="1"/>
          <p:nvPr/>
        </p:nvSpPr>
        <p:spPr>
          <a:xfrm>
            <a:off x="8440157" y="1690688"/>
            <a:ext cx="34822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empirical </a:t>
            </a:r>
            <a:r>
              <a:rPr lang="en-US" dirty="0" err="1"/>
              <a:t>sfs</a:t>
            </a:r>
            <a:r>
              <a:rPr lang="en-US" dirty="0"/>
              <a:t> is shown in blue, while the expected SFS under different demographic models is shown in either black, orange, green, or 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expected SFS’s have high precision, i.e., are close to each other, but visibly differ from the empirical SFS, particularly are higher allele frequencies.</a:t>
            </a:r>
          </a:p>
        </p:txBody>
      </p:sp>
    </p:spTree>
    <p:extLst>
      <p:ext uri="{BB962C8B-B14F-4D97-AF65-F5344CB8AC3E}">
        <p14:creationId xmlns:p14="http://schemas.microsoft.com/office/powerpoint/2010/main" val="268383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2133-72C0-4C05-8AC4-E7796048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SFS’s with high recombination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88D479-115F-46F3-8B56-ABC97E9A5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29" y="1616044"/>
            <a:ext cx="9429135" cy="471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1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2133-72C0-4C05-8AC4-E7796048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SFS’s with high recombination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289DB4-A3D6-4380-9D95-F3C59343BE22}"/>
              </a:ext>
            </a:extLst>
          </p:cNvPr>
          <p:cNvSpPr txBox="1"/>
          <p:nvPr/>
        </p:nvSpPr>
        <p:spPr>
          <a:xfrm>
            <a:off x="550606" y="1690688"/>
            <a:ext cx="164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O. </a:t>
            </a:r>
            <a:r>
              <a:rPr lang="en-US" dirty="0" err="1"/>
              <a:t>splanchnicus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8385B-05DA-4FE8-A129-B16370AFEA54}"/>
              </a:ext>
            </a:extLst>
          </p:cNvPr>
          <p:cNvSpPr txBox="1"/>
          <p:nvPr/>
        </p:nvSpPr>
        <p:spPr>
          <a:xfrm>
            <a:off x="8351778" y="4276249"/>
            <a:ext cx="85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P. </a:t>
            </a:r>
            <a:r>
              <a:rPr lang="en-US" dirty="0" err="1"/>
              <a:t>copri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687844-49DF-4126-9D16-9C243EA49E7C}"/>
              </a:ext>
            </a:extLst>
          </p:cNvPr>
          <p:cNvSpPr txBox="1"/>
          <p:nvPr/>
        </p:nvSpPr>
        <p:spPr>
          <a:xfrm>
            <a:off x="2195415" y="4276249"/>
            <a:ext cx="163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Coprococcus</a:t>
            </a:r>
            <a:r>
              <a:rPr lang="en-US" dirty="0"/>
              <a:t> </a:t>
            </a:r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BB06E0-664C-4EA1-B88C-9A94E93EB396}"/>
              </a:ext>
            </a:extLst>
          </p:cNvPr>
          <p:cNvSpPr txBox="1"/>
          <p:nvPr/>
        </p:nvSpPr>
        <p:spPr>
          <a:xfrm>
            <a:off x="9404554" y="1619255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 </a:t>
            </a:r>
            <a:r>
              <a:rPr lang="en-US" dirty="0" err="1"/>
              <a:t>massilliensis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6A59C6-361D-47FD-992F-2E71ADE46900}"/>
              </a:ext>
            </a:extLst>
          </p:cNvPr>
          <p:cNvSpPr txBox="1"/>
          <p:nvPr/>
        </p:nvSpPr>
        <p:spPr>
          <a:xfrm>
            <a:off x="5273595" y="1654972"/>
            <a:ext cx="97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</a:t>
            </a:r>
            <a:r>
              <a:rPr lang="en-US" dirty="0" err="1"/>
              <a:t>shahii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AD875E-B0C4-423F-8777-900691414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83" y="2383932"/>
            <a:ext cx="3845210" cy="1632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8C3FB6-78B4-4B31-934C-1E4E2134E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405" y="2317010"/>
            <a:ext cx="3943377" cy="16361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BA68A9-5C9A-4912-93A3-B96C8003B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794" y="2317010"/>
            <a:ext cx="3707206" cy="15440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04B962-6BF2-42B7-A47B-B20D5E1A1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752975"/>
            <a:ext cx="5057775" cy="21050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9018C0-965F-44F4-AB14-6D949FF9FC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0043" y="4772025"/>
            <a:ext cx="50482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6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Figure out data download, Midas</a:t>
            </a:r>
          </a:p>
          <a:p>
            <a:r>
              <a:rPr lang="en-US" dirty="0">
                <a:sym typeface="Wingdings" panose="05000000000000000000" pitchFamily="2" charset="2"/>
              </a:rPr>
              <a:t>Look at </a:t>
            </a:r>
            <a:r>
              <a:rPr lang="en-US" dirty="0" err="1">
                <a:sym typeface="Wingdings" panose="05000000000000000000" pitchFamily="2" charset="2"/>
              </a:rPr>
              <a:t>Dadi’s</a:t>
            </a:r>
            <a:r>
              <a:rPr lang="en-US" dirty="0">
                <a:sym typeface="Wingdings" panose="05000000000000000000" pitchFamily="2" charset="2"/>
              </a:rPr>
              <a:t> internal </a:t>
            </a:r>
            <a:r>
              <a:rPr lang="en-US" dirty="0" err="1">
                <a:sym typeface="Wingdings" panose="05000000000000000000" pitchFamily="2" charset="2"/>
              </a:rPr>
              <a:t>sfs</a:t>
            </a:r>
            <a:r>
              <a:rPr lang="en-US" dirty="0">
                <a:sym typeface="Wingdings" panose="05000000000000000000" pitchFamily="2" charset="2"/>
              </a:rPr>
              <a:t> comparison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Look at 2D heatmap</a:t>
            </a:r>
          </a:p>
          <a:p>
            <a:r>
              <a:rPr lang="en-US" dirty="0">
                <a:sym typeface="Wingdings" panose="05000000000000000000" pitchFamily="2" charset="2"/>
              </a:rPr>
              <a:t>Reread Cornejo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Difference in methodology and results</a:t>
            </a: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Investigate edge length distribution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human demography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pathogens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18483</TotalTime>
  <Words>376</Words>
  <Application>Microsoft Office PowerPoint</Application>
  <PresentationFormat>Widescreen</PresentationFormat>
  <Paragraphs>69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Yu Gothic</vt:lpstr>
      <vt:lpstr>Arial</vt:lpstr>
      <vt:lpstr>Calibri</vt:lpstr>
      <vt:lpstr>Calibri Light</vt:lpstr>
      <vt:lpstr>Office Theme</vt:lpstr>
      <vt:lpstr>demo_for_ccgb Lab Meeting</vt:lpstr>
      <vt:lpstr>Progress</vt:lpstr>
      <vt:lpstr>Bacteroides vulgatus</vt:lpstr>
      <vt:lpstr>Bacteroides vulgatus SFS comparison</vt:lpstr>
      <vt:lpstr>SFS’s with high recombination</vt:lpstr>
      <vt:lpstr>SFS’s with high recombination</vt:lpstr>
      <vt:lpstr>//TODO</vt:lpstr>
      <vt:lpstr>Standing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363</cp:revision>
  <dcterms:created xsi:type="dcterms:W3CDTF">2020-10-07T15:54:11Z</dcterms:created>
  <dcterms:modified xsi:type="dcterms:W3CDTF">2021-01-28T20:06:23Z</dcterms:modified>
</cp:coreProperties>
</file>