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1" r:id="rId3"/>
    <p:sldId id="354" r:id="rId4"/>
    <p:sldId id="355" r:id="rId5"/>
    <p:sldId id="356" r:id="rId6"/>
    <p:sldId id="357" r:id="rId7"/>
    <p:sldId id="339" r:id="rId8"/>
    <p:sldId id="345" r:id="rId9"/>
    <p:sldId id="353" r:id="rId10"/>
    <p:sldId id="359" r:id="rId11"/>
    <p:sldId id="360" r:id="rId12"/>
    <p:sldId id="35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6"/>
            <p14:sldId id="357"/>
            <p14:sldId id="339"/>
            <p14:sldId id="345"/>
            <p14:sldId id="353"/>
            <p14:sldId id="359"/>
            <p14:sldId id="360"/>
            <p14:sldId id="35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5F4F8-9059-49CC-84BE-4CFCE7F8E2DE}" v="663" dt="2021-12-15T22:36:03.703"/>
    <p1510:client id="{B22062E3-1A32-4548-8B8F-B37E6BBBD718}" v="1193" dt="2021-12-16T01:27:3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22062E3-1A32-4548-8B8F-B37E6BBBD718}"/>
    <pc:docChg chg="undo custSel addSld delSld modSld modSection">
      <pc:chgData name="Jonathan Mah" userId="5261b2f2f3e51194" providerId="LiveId" clId="{B22062E3-1A32-4548-8B8F-B37E6BBBD718}" dt="2021-12-16T01:27:38.880" v="1312" actId="5793"/>
      <pc:docMkLst>
        <pc:docMk/>
      </pc:docMkLst>
      <pc:sldChg chg="addSp delSp modSp mod">
        <pc:chgData name="Jonathan Mah" userId="5261b2f2f3e51194" providerId="LiveId" clId="{B22062E3-1A32-4548-8B8F-B37E6BBBD718}" dt="2021-12-16T01:19:50.576" v="273" actId="1076"/>
        <pc:sldMkLst>
          <pc:docMk/>
          <pc:sldMk cId="2427039477" sldId="339"/>
        </pc:sldMkLst>
        <pc:spChg chg="del">
          <ac:chgData name="Jonathan Mah" userId="5261b2f2f3e51194" providerId="LiveId" clId="{B22062E3-1A32-4548-8B8F-B37E6BBBD718}" dt="2021-12-16T01:19:34.843" v="266" actId="478"/>
          <ac:spMkLst>
            <pc:docMk/>
            <pc:sldMk cId="2427039477" sldId="339"/>
            <ac:spMk id="5" creationId="{F63CF860-7245-4BDA-BD26-771584D3F86E}"/>
          </ac:spMkLst>
        </pc:spChg>
        <pc:spChg chg="del">
          <ac:chgData name="Jonathan Mah" userId="5261b2f2f3e51194" providerId="LiveId" clId="{B22062E3-1A32-4548-8B8F-B37E6BBBD718}" dt="2021-12-16T01:19:31.048" v="265" actId="478"/>
          <ac:spMkLst>
            <pc:docMk/>
            <pc:sldMk cId="2427039477" sldId="339"/>
            <ac:spMk id="7" creationId="{34068946-4BD9-4EF4-97B2-A1CFE4FC30FD}"/>
          </ac:spMkLst>
        </pc:spChg>
        <pc:picChg chg="add mod">
          <ac:chgData name="Jonathan Mah" userId="5261b2f2f3e51194" providerId="LiveId" clId="{B22062E3-1A32-4548-8B8F-B37E6BBBD718}" dt="2021-12-16T01:19:50.576" v="273" actId="1076"/>
          <ac:picMkLst>
            <pc:docMk/>
            <pc:sldMk cId="2427039477" sldId="339"/>
            <ac:picMk id="6" creationId="{ED4AA93D-9BD8-47C2-A65B-ED083472B9BE}"/>
          </ac:picMkLst>
        </pc:picChg>
        <pc:picChg chg="del">
          <ac:chgData name="Jonathan Mah" userId="5261b2f2f3e51194" providerId="LiveId" clId="{B22062E3-1A32-4548-8B8F-B37E6BBBD718}" dt="2021-12-16T01:19:41.680" v="269" actId="478"/>
          <ac:picMkLst>
            <pc:docMk/>
            <pc:sldMk cId="2427039477" sldId="339"/>
            <ac:picMk id="9" creationId="{9FFC4406-02C6-4EE8-9D7A-0972FA627CDF}"/>
          </ac:picMkLst>
        </pc:picChg>
        <pc:inkChg chg="del">
          <ac:chgData name="Jonathan Mah" userId="5261b2f2f3e51194" providerId="LiveId" clId="{B22062E3-1A32-4548-8B8F-B37E6BBBD718}" dt="2021-12-16T00:45:11.275" v="123" actId="478"/>
          <ac:inkMkLst>
            <pc:docMk/>
            <pc:sldMk cId="2427039477" sldId="339"/>
            <ac:inkMk id="4" creationId="{7181E2D1-54A5-4FF8-BBC9-F053C946D7E8}"/>
          </ac:inkMkLst>
        </pc:inkChg>
      </pc:sldChg>
      <pc:sldChg chg="delSp del mod">
        <pc:chgData name="Jonathan Mah" userId="5261b2f2f3e51194" providerId="LiveId" clId="{B22062E3-1A32-4548-8B8F-B37E6BBBD718}" dt="2021-12-16T01:19:23.436" v="261" actId="47"/>
        <pc:sldMkLst>
          <pc:docMk/>
          <pc:sldMk cId="1384255232" sldId="343"/>
        </pc:sldMkLst>
        <pc:picChg chg="del">
          <ac:chgData name="Jonathan Mah" userId="5261b2f2f3e51194" providerId="LiveId" clId="{B22062E3-1A32-4548-8B8F-B37E6BBBD718}" dt="2021-12-16T01:19:18.668" v="259" actId="478"/>
          <ac:picMkLst>
            <pc:docMk/>
            <pc:sldMk cId="1384255232" sldId="343"/>
            <ac:picMk id="6" creationId="{91331DC0-C26D-461C-BB53-C9E7EAB48A8A}"/>
          </ac:picMkLst>
        </pc:picChg>
        <pc:inkChg chg="del">
          <ac:chgData name="Jonathan Mah" userId="5261b2f2f3e51194" providerId="LiveId" clId="{B22062E3-1A32-4548-8B8F-B37E6BBBD718}" dt="2021-12-16T01:19:19.156" v="260" actId="478"/>
          <ac:inkMkLst>
            <pc:docMk/>
            <pc:sldMk cId="1384255232" sldId="343"/>
            <ac:inkMk id="3" creationId="{46D28A8B-21CF-460E-858A-96A5007EB3C8}"/>
          </ac:inkMkLst>
        </pc:inkChg>
      </pc:sldChg>
      <pc:sldChg chg="addSp delSp modSp mod">
        <pc:chgData name="Jonathan Mah" userId="5261b2f2f3e51194" providerId="LiveId" clId="{B22062E3-1A32-4548-8B8F-B37E6BBBD718}" dt="2021-12-16T01:20:00.588" v="277" actId="1076"/>
        <pc:sldMkLst>
          <pc:docMk/>
          <pc:sldMk cId="12194583" sldId="345"/>
        </pc:sldMkLst>
        <pc:spChg chg="del">
          <ac:chgData name="Jonathan Mah" userId="5261b2f2f3e51194" providerId="LiveId" clId="{B22062E3-1A32-4548-8B8F-B37E6BBBD718}" dt="2021-12-16T01:19:40.070" v="268" actId="478"/>
          <ac:spMkLst>
            <pc:docMk/>
            <pc:sldMk cId="12194583" sldId="345"/>
            <ac:spMk id="12" creationId="{A686C823-9F25-4EDE-BD1E-369BF25358B2}"/>
          </ac:spMkLst>
        </pc:spChg>
        <pc:picChg chg="add mod">
          <ac:chgData name="Jonathan Mah" userId="5261b2f2f3e51194" providerId="LiveId" clId="{B22062E3-1A32-4548-8B8F-B37E6BBBD718}" dt="2021-12-16T01:20:00.588" v="277" actId="1076"/>
          <ac:picMkLst>
            <pc:docMk/>
            <pc:sldMk cId="12194583" sldId="345"/>
            <ac:picMk id="4" creationId="{D1B74ED9-BDFC-4A34-885B-10D6BBC5F73F}"/>
          </ac:picMkLst>
        </pc:picChg>
        <pc:picChg chg="del">
          <ac:chgData name="Jonathan Mah" userId="5261b2f2f3e51194" providerId="LiveId" clId="{B22062E3-1A32-4548-8B8F-B37E6BBBD718}" dt="2021-12-16T01:19:25.338" v="262" actId="478"/>
          <ac:picMkLst>
            <pc:docMk/>
            <pc:sldMk cId="12194583" sldId="345"/>
            <ac:picMk id="6" creationId="{D32DD8FB-879A-44ED-B32C-429B40588E44}"/>
          </ac:picMkLst>
        </pc:picChg>
      </pc:sldChg>
      <pc:sldChg chg="delSp del mod">
        <pc:chgData name="Jonathan Mah" userId="5261b2f2f3e51194" providerId="LiveId" clId="{B22062E3-1A32-4548-8B8F-B37E6BBBD718}" dt="2021-12-16T01:19:37.196" v="267" actId="47"/>
        <pc:sldMkLst>
          <pc:docMk/>
          <pc:sldMk cId="4278072626" sldId="346"/>
        </pc:sldMkLst>
        <pc:spChg chg="del">
          <ac:chgData name="Jonathan Mah" userId="5261b2f2f3e51194" providerId="LiveId" clId="{B22062E3-1A32-4548-8B8F-B37E6BBBD718}" dt="2021-12-16T01:19:28.590" v="264" actId="478"/>
          <ac:spMkLst>
            <pc:docMk/>
            <pc:sldMk cId="4278072626" sldId="346"/>
            <ac:spMk id="9" creationId="{91A4D22F-8946-4388-84AD-EFB1FB647F6B}"/>
          </ac:spMkLst>
        </pc:spChg>
        <pc:picChg chg="del">
          <ac:chgData name="Jonathan Mah" userId="5261b2f2f3e51194" providerId="LiveId" clId="{B22062E3-1A32-4548-8B8F-B37E6BBBD718}" dt="2021-12-16T01:19:27.103" v="263" actId="478"/>
          <ac:picMkLst>
            <pc:docMk/>
            <pc:sldMk cId="4278072626" sldId="346"/>
            <ac:picMk id="10" creationId="{7BC2F5CA-1143-4EB9-9611-0B3FAC8900BC}"/>
          </ac:picMkLst>
        </pc:picChg>
      </pc:sldChg>
      <pc:sldChg chg="del">
        <pc:chgData name="Jonathan Mah" userId="5261b2f2f3e51194" providerId="LiveId" clId="{B22062E3-1A32-4548-8B8F-B37E6BBBD718}" dt="2021-12-15T21:38:34.016" v="0" actId="47"/>
        <pc:sldMkLst>
          <pc:docMk/>
          <pc:sldMk cId="4231880824" sldId="347"/>
        </pc:sldMkLst>
      </pc:sldChg>
      <pc:sldChg chg="del">
        <pc:chgData name="Jonathan Mah" userId="5261b2f2f3e51194" providerId="LiveId" clId="{B22062E3-1A32-4548-8B8F-B37E6BBBD718}" dt="2021-12-15T21:38:34.158" v="1" actId="47"/>
        <pc:sldMkLst>
          <pc:docMk/>
          <pc:sldMk cId="1044867529" sldId="348"/>
        </pc:sldMkLst>
      </pc:sldChg>
      <pc:sldChg chg="del">
        <pc:chgData name="Jonathan Mah" userId="5261b2f2f3e51194" providerId="LiveId" clId="{B22062E3-1A32-4548-8B8F-B37E6BBBD718}" dt="2021-12-15T21:38:34.940" v="2" actId="47"/>
        <pc:sldMkLst>
          <pc:docMk/>
          <pc:sldMk cId="1262891500" sldId="349"/>
        </pc:sldMkLst>
      </pc:sldChg>
      <pc:sldChg chg="del">
        <pc:chgData name="Jonathan Mah" userId="5261b2f2f3e51194" providerId="LiveId" clId="{B22062E3-1A32-4548-8B8F-B37E6BBBD718}" dt="2021-12-15T21:38:35.698" v="3" actId="47"/>
        <pc:sldMkLst>
          <pc:docMk/>
          <pc:sldMk cId="2724453548" sldId="350"/>
        </pc:sldMkLst>
      </pc:sldChg>
      <pc:sldChg chg="modSp mod">
        <pc:chgData name="Jonathan Mah" userId="5261b2f2f3e51194" providerId="LiveId" clId="{B22062E3-1A32-4548-8B8F-B37E6BBBD718}" dt="2021-12-16T01:25:43.809" v="1083" actId="20577"/>
        <pc:sldMkLst>
          <pc:docMk/>
          <pc:sldMk cId="2267286231" sldId="351"/>
        </pc:sldMkLst>
        <pc:spChg chg="mod">
          <ac:chgData name="Jonathan Mah" userId="5261b2f2f3e51194" providerId="LiveId" clId="{B22062E3-1A32-4548-8B8F-B37E6BBBD718}" dt="2021-12-16T01:25:43.809" v="1083" actId="20577"/>
          <ac:spMkLst>
            <pc:docMk/>
            <pc:sldMk cId="2267286231" sldId="351"/>
            <ac:spMk id="3" creationId="{7D736833-E273-4F38-8F7D-70AC81AF4F85}"/>
          </ac:spMkLst>
        </pc:spChg>
      </pc:sldChg>
      <pc:sldChg chg="addSp delSp modSp mod">
        <pc:chgData name="Jonathan Mah" userId="5261b2f2f3e51194" providerId="LiveId" clId="{B22062E3-1A32-4548-8B8F-B37E6BBBD718}" dt="2021-12-16T01:24:08.225" v="903" actId="1076"/>
        <pc:sldMkLst>
          <pc:docMk/>
          <pc:sldMk cId="1286076263" sldId="353"/>
        </pc:sldMkLst>
        <pc:picChg chg="add del mod">
          <ac:chgData name="Jonathan Mah" userId="5261b2f2f3e51194" providerId="LiveId" clId="{B22062E3-1A32-4548-8B8F-B37E6BBBD718}" dt="2021-12-16T01:13:21.759" v="253" actId="931"/>
          <ac:picMkLst>
            <pc:docMk/>
            <pc:sldMk cId="1286076263" sldId="353"/>
            <ac:picMk id="4" creationId="{349D104A-D80A-458A-8970-038FA266FDAA}"/>
          </ac:picMkLst>
        </pc:picChg>
        <pc:picChg chg="add del">
          <ac:chgData name="Jonathan Mah" userId="5261b2f2f3e51194" providerId="LiveId" clId="{B22062E3-1A32-4548-8B8F-B37E6BBBD718}" dt="2021-12-16T01:23:59.775" v="899" actId="478"/>
          <ac:picMkLst>
            <pc:docMk/>
            <pc:sldMk cId="1286076263" sldId="353"/>
            <ac:picMk id="5" creationId="{D1B96AB9-7DF7-4054-948E-DCD8220BCF0B}"/>
          </ac:picMkLst>
        </pc:picChg>
        <pc:picChg chg="add mod">
          <ac:chgData name="Jonathan Mah" userId="5261b2f2f3e51194" providerId="LiveId" clId="{B22062E3-1A32-4548-8B8F-B37E6BBBD718}" dt="2021-12-16T01:24:08.225" v="903" actId="1076"/>
          <ac:picMkLst>
            <pc:docMk/>
            <pc:sldMk cId="1286076263" sldId="353"/>
            <ac:picMk id="7" creationId="{73C8AD8C-DEE1-424C-AE6E-DE3CCF6508B6}"/>
          </ac:picMkLst>
        </pc:picChg>
      </pc:sldChg>
      <pc:sldChg chg="addSp delSp modSp new mod">
        <pc:chgData name="Jonathan Mah" userId="5261b2f2f3e51194" providerId="LiveId" clId="{B22062E3-1A32-4548-8B8F-B37E6BBBD718}" dt="2021-12-16T01:09:50.489" v="241"/>
        <pc:sldMkLst>
          <pc:docMk/>
          <pc:sldMk cId="1711273981" sldId="354"/>
        </pc:sldMkLst>
        <pc:spChg chg="mod">
          <ac:chgData name="Jonathan Mah" userId="5261b2f2f3e51194" providerId="LiveId" clId="{B22062E3-1A32-4548-8B8F-B37E6BBBD718}" dt="2021-12-15T21:50:52.783" v="60" actId="20577"/>
          <ac:spMkLst>
            <pc:docMk/>
            <pc:sldMk cId="1711273981" sldId="354"/>
            <ac:spMk id="2" creationId="{80570EC2-E122-467A-860A-B002DD25E09A}"/>
          </ac:spMkLst>
        </pc:spChg>
        <pc:spChg chg="del">
          <ac:chgData name="Jonathan Mah" userId="5261b2f2f3e51194" providerId="LiveId" clId="{B22062E3-1A32-4548-8B8F-B37E6BBBD718}" dt="2021-12-15T21:51:09.600" v="84" actId="931"/>
          <ac:spMkLst>
            <pc:docMk/>
            <pc:sldMk cId="1711273981" sldId="354"/>
            <ac:spMk id="3" creationId="{90DD5F77-23A4-4906-8218-252C1BE36107}"/>
          </ac:spMkLst>
        </pc:s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2" creationId="{60771A2A-D8B5-4370-B0AB-CBBCBA86C8A4}"/>
          </ac:grpSpMkLst>
        </pc:gr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3" creationId="{670F10C8-68FA-4A1A-8E32-E26B09D76BAF}"/>
          </ac:grpSpMkLst>
        </pc:grpChg>
        <pc:picChg chg="add mod">
          <ac:chgData name="Jonathan Mah" userId="5261b2f2f3e51194" providerId="LiveId" clId="{B22062E3-1A32-4548-8B8F-B37E6BBBD718}" dt="2021-12-15T21:51:10.601" v="86" actId="962"/>
          <ac:picMkLst>
            <pc:docMk/>
            <pc:sldMk cId="1711273981" sldId="354"/>
            <ac:picMk id="5" creationId="{F89D9D6A-C63C-4731-A009-82201244BFB4}"/>
          </ac:picMkLst>
        </pc:pic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6" creationId="{FBE2699A-4E9A-4757-843E-50AD10AFB942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7" creationId="{1A08CF78-F9A5-4BC9-83F7-AE5C62279581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8" creationId="{9F01B805-D8C7-4FA3-AD2D-2A628BD6A504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9" creationId="{69E1A469-9CFD-4AEF-97E2-A3926800F60A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0" creationId="{45E61091-B3C7-449B-9D52-0EE510B8F8A8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1" creationId="{68B8BADD-5711-4EDE-ABB3-73BC6FB6533D}"/>
          </ac:inkMkLst>
        </pc:inkChg>
      </pc:sldChg>
      <pc:sldChg chg="addSp delSp modSp new mod">
        <pc:chgData name="Jonathan Mah" userId="5261b2f2f3e51194" providerId="LiveId" clId="{B22062E3-1A32-4548-8B8F-B37E6BBBD718}" dt="2021-12-16T01:21:42.743" v="365" actId="9405"/>
        <pc:sldMkLst>
          <pc:docMk/>
          <pc:sldMk cId="1188700012" sldId="355"/>
        </pc:sldMkLst>
        <pc:spChg chg="mod">
          <ac:chgData name="Jonathan Mah" userId="5261b2f2f3e51194" providerId="LiveId" clId="{B22062E3-1A32-4548-8B8F-B37E6BBBD718}" dt="2021-12-15T21:50:59.990" v="83" actId="20577"/>
          <ac:spMkLst>
            <pc:docMk/>
            <pc:sldMk cId="1188700012" sldId="355"/>
            <ac:spMk id="2" creationId="{6A262375-9E54-45BF-BDE9-36F62EB3CEA7}"/>
          </ac:spMkLst>
        </pc:spChg>
        <pc:spChg chg="del">
          <ac:chgData name="Jonathan Mah" userId="5261b2f2f3e51194" providerId="LiveId" clId="{B22062E3-1A32-4548-8B8F-B37E6BBBD718}" dt="2021-12-15T21:51:19.611" v="87" actId="931"/>
          <ac:spMkLst>
            <pc:docMk/>
            <pc:sldMk cId="1188700012" sldId="355"/>
            <ac:spMk id="3" creationId="{C6F3EB52-F8C4-403F-8B5D-4ED12D9AD85E}"/>
          </ac:spMkLst>
        </pc:spChg>
        <pc:picChg chg="add mod">
          <ac:chgData name="Jonathan Mah" userId="5261b2f2f3e51194" providerId="LiveId" clId="{B22062E3-1A32-4548-8B8F-B37E6BBBD718}" dt="2021-12-15T21:51:21.125" v="88" actId="27614"/>
          <ac:picMkLst>
            <pc:docMk/>
            <pc:sldMk cId="1188700012" sldId="355"/>
            <ac:picMk id="5" creationId="{CD1AF8F8-24AF-4D00-AFBF-075ED703D208}"/>
          </ac:picMkLst>
        </pc:picChg>
        <pc:inkChg chg="add">
          <ac:chgData name="Jonathan Mah" userId="5261b2f2f3e51194" providerId="LiveId" clId="{B22062E3-1A32-4548-8B8F-B37E6BBBD718}" dt="2021-12-16T01:09:54.583" v="242" actId="9405"/>
          <ac:inkMkLst>
            <pc:docMk/>
            <pc:sldMk cId="1188700012" sldId="355"/>
            <ac:inkMk id="6" creationId="{13D90A5F-2D6C-43CA-A7E8-4A17DC335F4E}"/>
          </ac:inkMkLst>
        </pc:inkChg>
        <pc:inkChg chg="add">
          <ac:chgData name="Jonathan Mah" userId="5261b2f2f3e51194" providerId="LiveId" clId="{B22062E3-1A32-4548-8B8F-B37E6BBBD718}" dt="2021-12-16T01:09:55.689" v="243" actId="9405"/>
          <ac:inkMkLst>
            <pc:docMk/>
            <pc:sldMk cId="1188700012" sldId="355"/>
            <ac:inkMk id="7" creationId="{C898E99D-1AB7-4E0F-8806-BFC72266CA6B}"/>
          </ac:inkMkLst>
        </pc:inkChg>
        <pc:inkChg chg="add del">
          <ac:chgData name="Jonathan Mah" userId="5261b2f2f3e51194" providerId="LiveId" clId="{B22062E3-1A32-4548-8B8F-B37E6BBBD718}" dt="2021-12-16T01:21:36.531" v="362" actId="478"/>
          <ac:inkMkLst>
            <pc:docMk/>
            <pc:sldMk cId="1188700012" sldId="355"/>
            <ac:inkMk id="8" creationId="{1A4C678B-17E0-42A3-9715-75AF0F323628}"/>
          </ac:inkMkLst>
        </pc:inkChg>
        <pc:inkChg chg="add del">
          <ac:chgData name="Jonathan Mah" userId="5261b2f2f3e51194" providerId="LiveId" clId="{B22062E3-1A32-4548-8B8F-B37E6BBBD718}" dt="2021-12-16T01:21:37.352" v="363" actId="478"/>
          <ac:inkMkLst>
            <pc:docMk/>
            <pc:sldMk cId="1188700012" sldId="355"/>
            <ac:inkMk id="9" creationId="{B7C3BB92-A648-4BD5-A6BA-E4CE21D7EB77}"/>
          </ac:inkMkLst>
        </pc:inkChg>
        <pc:inkChg chg="add">
          <ac:chgData name="Jonathan Mah" userId="5261b2f2f3e51194" providerId="LiveId" clId="{B22062E3-1A32-4548-8B8F-B37E6BBBD718}" dt="2021-12-16T01:21:41.434" v="364" actId="9405"/>
          <ac:inkMkLst>
            <pc:docMk/>
            <pc:sldMk cId="1188700012" sldId="355"/>
            <ac:inkMk id="10" creationId="{B8480434-8975-40A5-82DF-6878528DD2E5}"/>
          </ac:inkMkLst>
        </pc:inkChg>
        <pc:inkChg chg="add">
          <ac:chgData name="Jonathan Mah" userId="5261b2f2f3e51194" providerId="LiveId" clId="{B22062E3-1A32-4548-8B8F-B37E6BBBD718}" dt="2021-12-16T01:21:42.743" v="365" actId="9405"/>
          <ac:inkMkLst>
            <pc:docMk/>
            <pc:sldMk cId="1188700012" sldId="355"/>
            <ac:inkMk id="11" creationId="{668CD8B9-8ECC-4509-908A-840A08EBE868}"/>
          </ac:inkMkLst>
        </pc:inkChg>
      </pc:sldChg>
      <pc:sldChg chg="addSp delSp modSp new mod">
        <pc:chgData name="Jonathan Mah" userId="5261b2f2f3e51194" providerId="LiveId" clId="{B22062E3-1A32-4548-8B8F-B37E6BBBD718}" dt="2021-12-16T01:26:31.631" v="1084" actId="313"/>
        <pc:sldMkLst>
          <pc:docMk/>
          <pc:sldMk cId="4047531929" sldId="356"/>
        </pc:sldMkLst>
        <pc:spChg chg="mod">
          <ac:chgData name="Jonathan Mah" userId="5261b2f2f3e51194" providerId="LiveId" clId="{B22062E3-1A32-4548-8B8F-B37E6BBBD718}" dt="2021-12-15T21:50:48.604" v="45" actId="20577"/>
          <ac:spMkLst>
            <pc:docMk/>
            <pc:sldMk cId="4047531929" sldId="356"/>
            <ac:spMk id="2" creationId="{23F5F396-E441-4290-BDD3-B1FFA781B9B4}"/>
          </ac:spMkLst>
        </pc:spChg>
        <pc:spChg chg="del">
          <ac:chgData name="Jonathan Mah" userId="5261b2f2f3e51194" providerId="LiveId" clId="{B22062E3-1A32-4548-8B8F-B37E6BBBD718}" dt="2021-12-15T21:50:38.795" v="7" actId="931"/>
          <ac:spMkLst>
            <pc:docMk/>
            <pc:sldMk cId="4047531929" sldId="356"/>
            <ac:spMk id="3" creationId="{BE0BF27B-F8D2-4B71-91AC-06F2FD2B4F8B}"/>
          </ac:spMkLst>
        </pc:spChg>
        <pc:spChg chg="add del mod">
          <ac:chgData name="Jonathan Mah" userId="5261b2f2f3e51194" providerId="LiveId" clId="{B22062E3-1A32-4548-8B8F-B37E6BBBD718}" dt="2021-12-16T01:13:34.693" v="256" actId="931"/>
          <ac:spMkLst>
            <pc:docMk/>
            <pc:sldMk cId="4047531929" sldId="356"/>
            <ac:spMk id="7" creationId="{6F8C65D1-FB1B-419F-ADB2-C4F58C0F13D3}"/>
          </ac:spMkLst>
        </pc:spChg>
        <pc:spChg chg="add mod">
          <ac:chgData name="Jonathan Mah" userId="5261b2f2f3e51194" providerId="LiveId" clId="{B22062E3-1A32-4548-8B8F-B37E6BBBD718}" dt="2021-12-16T01:26:31.631" v="1084" actId="313"/>
          <ac:spMkLst>
            <pc:docMk/>
            <pc:sldMk cId="4047531929" sldId="356"/>
            <ac:spMk id="11" creationId="{B5823463-7D11-4640-B7B9-5327ACD9BC42}"/>
          </ac:spMkLst>
        </pc:spChg>
        <pc:picChg chg="add del mod">
          <ac:chgData name="Jonathan Mah" userId="5261b2f2f3e51194" providerId="LiveId" clId="{B22062E3-1A32-4548-8B8F-B37E6BBBD718}" dt="2021-12-16T01:13:26.932" v="255" actId="478"/>
          <ac:picMkLst>
            <pc:docMk/>
            <pc:sldMk cId="4047531929" sldId="356"/>
            <ac:picMk id="5" creationId="{2DE79965-FA0C-4B10-988E-79CEC266A035}"/>
          </ac:picMkLst>
        </pc:picChg>
        <pc:picChg chg="add mod">
          <ac:chgData name="Jonathan Mah" userId="5261b2f2f3e51194" providerId="LiveId" clId="{B22062E3-1A32-4548-8B8F-B37E6BBBD718}" dt="2021-12-16T01:13:35.149" v="258" actId="962"/>
          <ac:picMkLst>
            <pc:docMk/>
            <pc:sldMk cId="4047531929" sldId="356"/>
            <ac:picMk id="9" creationId="{1E0A26D9-56EC-44AD-A44A-D1789FD29469}"/>
          </ac:picMkLst>
        </pc:picChg>
        <pc:inkChg chg="add">
          <ac:chgData name="Jonathan Mah" userId="5261b2f2f3e51194" providerId="LiveId" clId="{B22062E3-1A32-4548-8B8F-B37E6BBBD718}" dt="2021-12-16T01:21:54.158" v="366" actId="9405"/>
          <ac:inkMkLst>
            <pc:docMk/>
            <pc:sldMk cId="4047531929" sldId="356"/>
            <ac:inkMk id="10" creationId="{DE846BAC-02D6-4006-9E43-F4B7B9932AE4}"/>
          </ac:inkMkLst>
        </pc:inkChg>
      </pc:sldChg>
      <pc:sldChg chg="addSp delSp modSp new mod">
        <pc:chgData name="Jonathan Mah" userId="5261b2f2f3e51194" providerId="LiveId" clId="{B22062E3-1A32-4548-8B8F-B37E6BBBD718}" dt="2021-12-15T21:56:53.917" v="122" actId="27614"/>
        <pc:sldMkLst>
          <pc:docMk/>
          <pc:sldMk cId="4150376840" sldId="357"/>
        </pc:sldMkLst>
        <pc:spChg chg="mod">
          <ac:chgData name="Jonathan Mah" userId="5261b2f2f3e51194" providerId="LiveId" clId="{B22062E3-1A32-4548-8B8F-B37E6BBBD718}" dt="2021-12-15T21:51:31.581" v="117" actId="20577"/>
          <ac:spMkLst>
            <pc:docMk/>
            <pc:sldMk cId="4150376840" sldId="357"/>
            <ac:spMk id="2" creationId="{E5C6E272-85B1-4385-BC7A-E55C4D80304E}"/>
          </ac:spMkLst>
        </pc:spChg>
        <pc:spChg chg="del">
          <ac:chgData name="Jonathan Mah" userId="5261b2f2f3e51194" providerId="LiveId" clId="{B22062E3-1A32-4548-8B8F-B37E6BBBD718}" dt="2021-12-15T21:55:36.720" v="118" actId="931"/>
          <ac:spMkLst>
            <pc:docMk/>
            <pc:sldMk cId="4150376840" sldId="357"/>
            <ac:spMk id="3" creationId="{6313C56C-7597-4389-A5D4-B3E0298D5539}"/>
          </ac:spMkLst>
        </pc:spChg>
        <pc:spChg chg="add del mod">
          <ac:chgData name="Jonathan Mah" userId="5261b2f2f3e51194" providerId="LiveId" clId="{B22062E3-1A32-4548-8B8F-B37E6BBBD718}" dt="2021-12-15T21:56:52.466" v="121" actId="931"/>
          <ac:spMkLst>
            <pc:docMk/>
            <pc:sldMk cId="4150376840" sldId="357"/>
            <ac:spMk id="7" creationId="{B220179D-8FC8-4FF5-82E7-0DC8791E5A7F}"/>
          </ac:spMkLst>
        </pc:spChg>
        <pc:picChg chg="add del mod">
          <ac:chgData name="Jonathan Mah" userId="5261b2f2f3e51194" providerId="LiveId" clId="{B22062E3-1A32-4548-8B8F-B37E6BBBD718}" dt="2021-12-15T21:56:45.544" v="120" actId="478"/>
          <ac:picMkLst>
            <pc:docMk/>
            <pc:sldMk cId="4150376840" sldId="357"/>
            <ac:picMk id="5" creationId="{DE263E2D-1698-48B1-B776-459CF461721D}"/>
          </ac:picMkLst>
        </pc:picChg>
        <pc:picChg chg="add mod">
          <ac:chgData name="Jonathan Mah" userId="5261b2f2f3e51194" providerId="LiveId" clId="{B22062E3-1A32-4548-8B8F-B37E6BBBD718}" dt="2021-12-15T21:56:53.917" v="122" actId="27614"/>
          <ac:picMkLst>
            <pc:docMk/>
            <pc:sldMk cId="4150376840" sldId="357"/>
            <ac:picMk id="9" creationId="{240C6908-2E00-42DD-BA03-2074BE42AEAA}"/>
          </ac:picMkLst>
        </pc:picChg>
      </pc:sldChg>
      <pc:sldChg chg="del">
        <pc:chgData name="Jonathan Mah" userId="5261b2f2f3e51194" providerId="LiveId" clId="{B22062E3-1A32-4548-8B8F-B37E6BBBD718}" dt="2021-12-16T01:09:31.420" v="234" actId="47"/>
        <pc:sldMkLst>
          <pc:docMk/>
          <pc:sldMk cId="2705881375" sldId="358"/>
        </pc:sldMkLst>
      </pc:sldChg>
      <pc:sldChg chg="addSp delSp modSp new mod">
        <pc:chgData name="Jonathan Mah" userId="5261b2f2f3e51194" providerId="LiveId" clId="{B22062E3-1A32-4548-8B8F-B37E6BBBD718}" dt="2021-12-16T01:09:23.291" v="233" actId="20577"/>
        <pc:sldMkLst>
          <pc:docMk/>
          <pc:sldMk cId="2899345164" sldId="359"/>
        </pc:sldMkLst>
        <pc:spChg chg="mod">
          <ac:chgData name="Jonathan Mah" userId="5261b2f2f3e51194" providerId="LiveId" clId="{B22062E3-1A32-4548-8B8F-B37E6BBBD718}" dt="2021-12-16T01:09:23.291" v="233" actId="20577"/>
          <ac:spMkLst>
            <pc:docMk/>
            <pc:sldMk cId="2899345164" sldId="359"/>
            <ac:spMk id="2" creationId="{D257EA50-E2A2-4773-A310-56840583312E}"/>
          </ac:spMkLst>
        </pc:spChg>
        <pc:spChg chg="del">
          <ac:chgData name="Jonathan Mah" userId="5261b2f2f3e51194" providerId="LiveId" clId="{B22062E3-1A32-4548-8B8F-B37E6BBBD718}" dt="2021-12-16T01:08:37.247" v="138" actId="478"/>
          <ac:spMkLst>
            <pc:docMk/>
            <pc:sldMk cId="2899345164" sldId="359"/>
            <ac:spMk id="3" creationId="{AF6D3F30-7324-44B5-B10E-986243D0B306}"/>
          </ac:spMkLst>
        </pc:spChg>
        <pc:picChg chg="add mod">
          <ac:chgData name="Jonathan Mah" userId="5261b2f2f3e51194" providerId="LiveId" clId="{B22062E3-1A32-4548-8B8F-B37E6BBBD718}" dt="2021-12-16T01:09:00.436" v="156" actId="1076"/>
          <ac:picMkLst>
            <pc:docMk/>
            <pc:sldMk cId="2899345164" sldId="359"/>
            <ac:picMk id="5" creationId="{2B7D795D-3BDC-4EB7-BB14-DD9C2BBFE0BA}"/>
          </ac:picMkLst>
        </pc:picChg>
        <pc:picChg chg="add del mod">
          <ac:chgData name="Jonathan Mah" userId="5261b2f2f3e51194" providerId="LiveId" clId="{B22062E3-1A32-4548-8B8F-B37E6BBBD718}" dt="2021-12-16T01:09:03.370" v="158" actId="21"/>
          <ac:picMkLst>
            <pc:docMk/>
            <pc:sldMk cId="2899345164" sldId="359"/>
            <ac:picMk id="7" creationId="{8437F47A-3E94-4682-906A-B7F86CDAD5E7}"/>
          </ac:picMkLst>
        </pc:picChg>
      </pc:sldChg>
      <pc:sldChg chg="delSp modSp add mod">
        <pc:chgData name="Jonathan Mah" userId="5261b2f2f3e51194" providerId="LiveId" clId="{B22062E3-1A32-4548-8B8F-B37E6BBBD718}" dt="2021-12-16T01:09:16.159" v="202" actId="20577"/>
        <pc:sldMkLst>
          <pc:docMk/>
          <pc:sldMk cId="29005081" sldId="360"/>
        </pc:sldMkLst>
        <pc:spChg chg="mod">
          <ac:chgData name="Jonathan Mah" userId="5261b2f2f3e51194" providerId="LiveId" clId="{B22062E3-1A32-4548-8B8F-B37E6BBBD718}" dt="2021-12-16T01:09:16.159" v="202" actId="20577"/>
          <ac:spMkLst>
            <pc:docMk/>
            <pc:sldMk cId="29005081" sldId="360"/>
            <ac:spMk id="2" creationId="{D257EA50-E2A2-4773-A310-56840583312E}"/>
          </ac:spMkLst>
        </pc:spChg>
        <pc:picChg chg="del">
          <ac:chgData name="Jonathan Mah" userId="5261b2f2f3e51194" providerId="LiveId" clId="{B22062E3-1A32-4548-8B8F-B37E6BBBD718}" dt="2021-12-16T01:09:05.307" v="159" actId="478"/>
          <ac:picMkLst>
            <pc:docMk/>
            <pc:sldMk cId="29005081" sldId="360"/>
            <ac:picMk id="5" creationId="{2B7D795D-3BDC-4EB7-BB14-DD9C2BBFE0BA}"/>
          </ac:picMkLst>
        </pc:picChg>
        <pc:picChg chg="mod">
          <ac:chgData name="Jonathan Mah" userId="5261b2f2f3e51194" providerId="LiveId" clId="{B22062E3-1A32-4548-8B8F-B37E6BBBD718}" dt="2021-12-16T01:09:09.694" v="160" actId="1076"/>
          <ac:picMkLst>
            <pc:docMk/>
            <pc:sldMk cId="29005081" sldId="360"/>
            <ac:picMk id="7" creationId="{8437F47A-3E94-4682-906A-B7F86CDAD5E7}"/>
          </ac:picMkLst>
        </pc:picChg>
      </pc:sldChg>
      <pc:sldChg chg="modSp new mod">
        <pc:chgData name="Jonathan Mah" userId="5261b2f2f3e51194" providerId="LiveId" clId="{B22062E3-1A32-4548-8B8F-B37E6BBBD718}" dt="2021-12-16T01:27:38.880" v="1312" actId="5793"/>
        <pc:sldMkLst>
          <pc:docMk/>
          <pc:sldMk cId="1489358038" sldId="361"/>
        </pc:sldMkLst>
        <pc:spChg chg="mod">
          <ac:chgData name="Jonathan Mah" userId="5261b2f2f3e51194" providerId="LiveId" clId="{B22062E3-1A32-4548-8B8F-B37E6BBBD718}" dt="2021-12-16T01:21:17.294" v="297" actId="20577"/>
          <ac:spMkLst>
            <pc:docMk/>
            <pc:sldMk cId="1489358038" sldId="361"/>
            <ac:spMk id="2" creationId="{E756E512-FAEF-4248-8F48-BFB1E1102936}"/>
          </ac:spMkLst>
        </pc:spChg>
        <pc:spChg chg="mod">
          <ac:chgData name="Jonathan Mah" userId="5261b2f2f3e51194" providerId="LiveId" clId="{B22062E3-1A32-4548-8B8F-B37E6BBBD718}" dt="2021-12-16T01:27:38.880" v="1312" actId="5793"/>
          <ac:spMkLst>
            <pc:docMk/>
            <pc:sldMk cId="1489358038" sldId="361"/>
            <ac:spMk id="3" creationId="{99A338B6-5D25-4181-BD8C-56E8086D33C0}"/>
          </ac:spMkLst>
        </pc:spChg>
      </pc:sldChg>
    </pc:docChg>
  </pc:docChgLst>
  <pc:docChgLst>
    <pc:chgData name="Jonathan Mah" userId="5261b2f2f3e51194" providerId="LiveId" clId="{7D05F4F8-9059-49CC-84BE-4CFCE7F8E2DE}"/>
    <pc:docChg chg="undo custSel addSld delSld modSld sldOrd modSection">
      <pc:chgData name="Jonathan Mah" userId="5261b2f2f3e51194" providerId="LiveId" clId="{7D05F4F8-9059-49CC-84BE-4CFCE7F8E2DE}" dt="2021-12-15T22:36:03.703" v="664" actId="9405"/>
      <pc:docMkLst>
        <pc:docMk/>
      </pc:docMkLst>
      <pc:sldChg chg="addSp delSp mod">
        <pc:chgData name="Jonathan Mah" userId="5261b2f2f3e51194" providerId="LiveId" clId="{7D05F4F8-9059-49CC-84BE-4CFCE7F8E2DE}" dt="2021-12-15T22:36:03.703" v="664" actId="9405"/>
        <pc:sldMkLst>
          <pc:docMk/>
          <pc:sldMk cId="2427039477" sldId="339"/>
        </pc:sldMkLst>
        <pc:inkChg chg="add del">
          <ac:chgData name="Jonathan Mah" userId="5261b2f2f3e51194" providerId="LiveId" clId="{7D05F4F8-9059-49CC-84BE-4CFCE7F8E2DE}" dt="2021-12-15T22:34:27.065" v="663"/>
          <ac:inkMkLst>
            <pc:docMk/>
            <pc:sldMk cId="2427039477" sldId="339"/>
            <ac:inkMk id="3" creationId="{954537C6-ECC1-4E08-84E2-F8C8BEC291EA}"/>
          </ac:inkMkLst>
        </pc:inkChg>
        <pc:inkChg chg="add">
          <ac:chgData name="Jonathan Mah" userId="5261b2f2f3e51194" providerId="LiveId" clId="{7D05F4F8-9059-49CC-84BE-4CFCE7F8E2DE}" dt="2021-12-15T22:36:03.703" v="664" actId="9405"/>
          <ac:inkMkLst>
            <pc:docMk/>
            <pc:sldMk cId="2427039477" sldId="339"/>
            <ac:inkMk id="4" creationId="{7181E2D1-54A5-4FF8-BBC9-F053C946D7E8}"/>
          </ac:inkMkLst>
        </pc:inkChg>
      </pc:sldChg>
      <pc:sldChg chg="del">
        <pc:chgData name="Jonathan Mah" userId="5261b2f2f3e51194" providerId="LiveId" clId="{7D05F4F8-9059-49CC-84BE-4CFCE7F8E2DE}" dt="2021-12-15T22:01:36.548" v="0" actId="47"/>
        <pc:sldMkLst>
          <pc:docMk/>
          <pc:sldMk cId="3052070722" sldId="342"/>
        </pc:sldMkLst>
      </pc:sldChg>
      <pc:sldChg chg="addSp mod">
        <pc:chgData name="Jonathan Mah" userId="5261b2f2f3e51194" providerId="LiveId" clId="{7D05F4F8-9059-49CC-84BE-4CFCE7F8E2DE}" dt="2021-12-15T22:31:35.073" v="661" actId="9405"/>
        <pc:sldMkLst>
          <pc:docMk/>
          <pc:sldMk cId="1384255232" sldId="343"/>
        </pc:sldMkLst>
        <pc:inkChg chg="add">
          <ac:chgData name="Jonathan Mah" userId="5261b2f2f3e51194" providerId="LiveId" clId="{7D05F4F8-9059-49CC-84BE-4CFCE7F8E2DE}" dt="2021-12-15T22:31:35.073" v="661" actId="9405"/>
          <ac:inkMkLst>
            <pc:docMk/>
            <pc:sldMk cId="1384255232" sldId="343"/>
            <ac:inkMk id="3" creationId="{46D28A8B-21CF-460E-858A-96A5007EB3C8}"/>
          </ac:inkMkLst>
        </pc:inkChg>
      </pc:sldChg>
      <pc:sldChg chg="modNotesTx">
        <pc:chgData name="Jonathan Mah" userId="5261b2f2f3e51194" providerId="LiveId" clId="{7D05F4F8-9059-49CC-84BE-4CFCE7F8E2DE}" dt="2021-12-15T22:10:56.038" v="174" actId="20577"/>
        <pc:sldMkLst>
          <pc:docMk/>
          <pc:sldMk cId="4047531929" sldId="356"/>
        </pc:sldMkLst>
      </pc:sldChg>
      <pc:sldChg chg="addSp delSp modSp mod modNotesTx">
        <pc:chgData name="Jonathan Mah" userId="5261b2f2f3e51194" providerId="LiveId" clId="{7D05F4F8-9059-49CC-84BE-4CFCE7F8E2DE}" dt="2021-12-15T22:22:16.134" v="577" actId="20577"/>
        <pc:sldMkLst>
          <pc:docMk/>
          <pc:sldMk cId="4150376840" sldId="357"/>
        </pc:sldMkLst>
        <pc:grpChg chg="mod">
          <ac:chgData name="Jonathan Mah" userId="5261b2f2f3e51194" providerId="LiveId" clId="{7D05F4F8-9059-49CC-84BE-4CFCE7F8E2DE}" dt="2021-12-15T22:15:38.012" v="180"/>
          <ac:grpSpMkLst>
            <pc:docMk/>
            <pc:sldMk cId="4150376840" sldId="357"/>
            <ac:grpSpMk id="6" creationId="{C466844C-DF67-421D-80C3-5F043856642E}"/>
          </ac:grpSpMkLst>
        </pc:grpChg>
        <pc:grpChg chg="del mod">
          <ac:chgData name="Jonathan Mah" userId="5261b2f2f3e51194" providerId="LiveId" clId="{7D05F4F8-9059-49CC-84BE-4CFCE7F8E2DE}" dt="2021-12-15T22:15:58.033" v="196"/>
          <ac:grpSpMkLst>
            <pc:docMk/>
            <pc:sldMk cId="4150376840" sldId="357"/>
            <ac:grpSpMk id="12" creationId="{4C43ECDE-3AFD-482D-BFF4-986B98AA0FBD}"/>
          </ac:grpSpMkLst>
        </pc:grpChg>
        <pc:grpChg chg="del mod">
          <ac:chgData name="Jonathan Mah" userId="5261b2f2f3e51194" providerId="LiveId" clId="{7D05F4F8-9059-49CC-84BE-4CFCE7F8E2DE}" dt="2021-12-15T22:15:58.032" v="194"/>
          <ac:grpSpMkLst>
            <pc:docMk/>
            <pc:sldMk cId="4150376840" sldId="357"/>
            <ac:grpSpMk id="13" creationId="{21D08E68-0730-4B6B-B81B-EDDAE4276474}"/>
          </ac:grpSpMkLst>
        </pc:grpChg>
        <pc:grpChg chg="mod">
          <ac:chgData name="Jonathan Mah" userId="5261b2f2f3e51194" providerId="LiveId" clId="{7D05F4F8-9059-49CC-84BE-4CFCE7F8E2DE}" dt="2021-12-15T22:15:54.215" v="193"/>
          <ac:grpSpMkLst>
            <pc:docMk/>
            <pc:sldMk cId="4150376840" sldId="357"/>
            <ac:grpSpMk id="17" creationId="{C6562783-A460-417C-8BBD-326E64C4C57F}"/>
          </ac:grpSpMkLst>
        </pc:grpChg>
        <pc:grpChg chg="del mod">
          <ac:chgData name="Jonathan Mah" userId="5261b2f2f3e51194" providerId="LiveId" clId="{7D05F4F8-9059-49CC-84BE-4CFCE7F8E2DE}" dt="2021-12-15T22:16:13.798" v="206"/>
          <ac:grpSpMkLst>
            <pc:docMk/>
            <pc:sldMk cId="4150376840" sldId="357"/>
            <ac:grpSpMk id="22" creationId="{6AECC2C1-12DC-45EA-964A-F0BD7DD426C7}"/>
          </ac:grpSpMkLst>
        </pc:grpChg>
        <pc:grpChg chg="del mod">
          <ac:chgData name="Jonathan Mah" userId="5261b2f2f3e51194" providerId="LiveId" clId="{7D05F4F8-9059-49CC-84BE-4CFCE7F8E2DE}" dt="2021-12-15T22:16:16.822" v="208"/>
          <ac:grpSpMkLst>
            <pc:docMk/>
            <pc:sldMk cId="4150376840" sldId="357"/>
            <ac:grpSpMk id="24" creationId="{9B2018AB-2378-4D62-8D91-304035BD57DF}"/>
          </ac:grpSpMkLst>
        </pc:grpChg>
        <pc:grpChg chg="del mod">
          <ac:chgData name="Jonathan Mah" userId="5261b2f2f3e51194" providerId="LiveId" clId="{7D05F4F8-9059-49CC-84BE-4CFCE7F8E2DE}" dt="2021-12-15T22:17:18.198" v="226"/>
          <ac:grpSpMkLst>
            <pc:docMk/>
            <pc:sldMk cId="4150376840" sldId="357"/>
            <ac:grpSpMk id="26" creationId="{FCE0F609-96CF-4257-A046-9A29C7213989}"/>
          </ac:grpSpMkLst>
        </pc:grpChg>
        <pc:grpChg chg="del 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1" creationId="{30B18EE2-05ED-4EEC-BEBD-8DAEED9AE8F2}"/>
          </ac:grpSpMkLst>
        </pc:grpChg>
        <pc:grpChg chg="del 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4" creationId="{E7CA7346-2853-4161-8699-87458E4E5E31}"/>
          </ac:grpSpMkLst>
        </pc:grpChg>
        <pc:grpChg chg="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6" creationId="{982CE279-1E3F-498D-96DC-3473F37A6965}"/>
          </ac:grpSpMkLst>
        </pc:grpChg>
        <pc:grpChg chg="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8" creationId="{00CCF259-9343-4D14-956B-96DF7E0F24DB}"/>
          </ac:grpSpMkLst>
        </pc:grpChg>
        <pc:inkChg chg="add del">
          <ac:chgData name="Jonathan Mah" userId="5261b2f2f3e51194" providerId="LiveId" clId="{7D05F4F8-9059-49CC-84BE-4CFCE7F8E2DE}" dt="2021-12-15T22:15:41.096" v="182"/>
          <ac:inkMkLst>
            <pc:docMk/>
            <pc:sldMk cId="4150376840" sldId="357"/>
            <ac:inkMk id="3" creationId="{0E8BBA98-5147-4869-9E10-261B296AB0FE}"/>
          </ac:inkMkLst>
        </pc:inkChg>
        <pc:inkChg chg="add del mod">
          <ac:chgData name="Jonathan Mah" userId="5261b2f2f3e51194" providerId="LiveId" clId="{7D05F4F8-9059-49CC-84BE-4CFCE7F8E2DE}" dt="2021-12-15T22:15:41.095" v="181"/>
          <ac:inkMkLst>
            <pc:docMk/>
            <pc:sldMk cId="4150376840" sldId="357"/>
            <ac:inkMk id="4" creationId="{D5249E9F-5BFC-47B9-864C-78CB293AE207}"/>
          </ac:inkMkLst>
        </pc:inkChg>
        <pc:inkChg chg="add del mod">
          <ac:chgData name="Jonathan Mah" userId="5261b2f2f3e51194" providerId="LiveId" clId="{7D05F4F8-9059-49CC-84BE-4CFCE7F8E2DE}" dt="2021-12-15T22:15:38.012" v="180"/>
          <ac:inkMkLst>
            <pc:docMk/>
            <pc:sldMk cId="4150376840" sldId="357"/>
            <ac:inkMk id="5" creationId="{35634078-F1BB-4A06-8F54-2C2365EC67C8}"/>
          </ac:inkMkLst>
        </pc:inkChg>
        <pc:inkChg chg="add del mod">
          <ac:chgData name="Jonathan Mah" userId="5261b2f2f3e51194" providerId="LiveId" clId="{7D05F4F8-9059-49CC-84BE-4CFCE7F8E2DE}" dt="2021-12-15T22:15:58.032" v="194"/>
          <ac:inkMkLst>
            <pc:docMk/>
            <pc:sldMk cId="4150376840" sldId="357"/>
            <ac:inkMk id="7" creationId="{C660E467-2306-4DF5-A7D8-15DE48EE0242}"/>
          </ac:inkMkLst>
        </pc:inkChg>
        <pc:inkChg chg="add del mod">
          <ac:chgData name="Jonathan Mah" userId="5261b2f2f3e51194" providerId="LiveId" clId="{7D05F4F8-9059-49CC-84BE-4CFCE7F8E2DE}" dt="2021-12-15T22:15:58.033" v="197"/>
          <ac:inkMkLst>
            <pc:docMk/>
            <pc:sldMk cId="4150376840" sldId="357"/>
            <ac:inkMk id="8" creationId="{7FF1A902-8AF1-4BCC-B960-6574BF9CAE69}"/>
          </ac:inkMkLst>
        </pc:inkChg>
        <pc:inkChg chg="add del mod">
          <ac:chgData name="Jonathan Mah" userId="5261b2f2f3e51194" providerId="LiveId" clId="{7D05F4F8-9059-49CC-84BE-4CFCE7F8E2DE}" dt="2021-12-15T22:15:58.033" v="199"/>
          <ac:inkMkLst>
            <pc:docMk/>
            <pc:sldMk cId="4150376840" sldId="357"/>
            <ac:inkMk id="10" creationId="{2798565D-DC95-43F7-8DCD-7086B0B41B30}"/>
          </ac:inkMkLst>
        </pc:inkChg>
        <pc:inkChg chg="add del mod">
          <ac:chgData name="Jonathan Mah" userId="5261b2f2f3e51194" providerId="LiveId" clId="{7D05F4F8-9059-49CC-84BE-4CFCE7F8E2DE}" dt="2021-12-15T22:15:58.033" v="196"/>
          <ac:inkMkLst>
            <pc:docMk/>
            <pc:sldMk cId="4150376840" sldId="357"/>
            <ac:inkMk id="11" creationId="{20D82165-73C9-4EB8-BD80-0F62B9D68A42}"/>
          </ac:inkMkLst>
        </pc:inkChg>
        <pc:inkChg chg="add del mod">
          <ac:chgData name="Jonathan Mah" userId="5261b2f2f3e51194" providerId="LiveId" clId="{7D05F4F8-9059-49CC-84BE-4CFCE7F8E2DE}" dt="2021-12-15T22:15:58.033" v="198"/>
          <ac:inkMkLst>
            <pc:docMk/>
            <pc:sldMk cId="4150376840" sldId="357"/>
            <ac:inkMk id="14" creationId="{929533C2-8A70-4040-B935-3809B5C16491}"/>
          </ac:inkMkLst>
        </pc:inkChg>
        <pc:inkChg chg="add del mod">
          <ac:chgData name="Jonathan Mah" userId="5261b2f2f3e51194" providerId="LiveId" clId="{7D05F4F8-9059-49CC-84BE-4CFCE7F8E2DE}" dt="2021-12-15T22:15:58.032" v="195"/>
          <ac:inkMkLst>
            <pc:docMk/>
            <pc:sldMk cId="4150376840" sldId="357"/>
            <ac:inkMk id="15" creationId="{333B5B7A-391C-4C47-AF17-5424A6FE0D54}"/>
          </ac:inkMkLst>
        </pc:inkChg>
        <pc:inkChg chg="add del mod">
          <ac:chgData name="Jonathan Mah" userId="5261b2f2f3e51194" providerId="LiveId" clId="{7D05F4F8-9059-49CC-84BE-4CFCE7F8E2DE}" dt="2021-12-15T22:15:54.215" v="193"/>
          <ac:inkMkLst>
            <pc:docMk/>
            <pc:sldMk cId="4150376840" sldId="357"/>
            <ac:inkMk id="16" creationId="{284222D3-BBE5-43E2-BBD2-F53E9BCE0B5E}"/>
          </ac:inkMkLst>
        </pc:inkChg>
        <pc:inkChg chg="add del mod">
          <ac:chgData name="Jonathan Mah" userId="5261b2f2f3e51194" providerId="LiveId" clId="{7D05F4F8-9059-49CC-84BE-4CFCE7F8E2DE}" dt="2021-12-15T22:17:18.198" v="227"/>
          <ac:inkMkLst>
            <pc:docMk/>
            <pc:sldMk cId="4150376840" sldId="357"/>
            <ac:inkMk id="18" creationId="{891F3822-AB49-4C34-9833-6D5FD0CE9E60}"/>
          </ac:inkMkLst>
        </pc:inkChg>
        <pc:inkChg chg="add del mod">
          <ac:chgData name="Jonathan Mah" userId="5261b2f2f3e51194" providerId="LiveId" clId="{7D05F4F8-9059-49CC-84BE-4CFCE7F8E2DE}" dt="2021-12-15T22:17:18.197" v="222"/>
          <ac:inkMkLst>
            <pc:docMk/>
            <pc:sldMk cId="4150376840" sldId="357"/>
            <ac:inkMk id="19" creationId="{7DB283EF-3837-4DC3-82C1-3060038C814F}"/>
          </ac:inkMkLst>
        </pc:inkChg>
        <pc:inkChg chg="add del mod">
          <ac:chgData name="Jonathan Mah" userId="5261b2f2f3e51194" providerId="LiveId" clId="{7D05F4F8-9059-49CC-84BE-4CFCE7F8E2DE}" dt="2021-12-15T22:17:18.197" v="223"/>
          <ac:inkMkLst>
            <pc:docMk/>
            <pc:sldMk cId="4150376840" sldId="357"/>
            <ac:inkMk id="20" creationId="{B44D115F-2097-4C4D-A2E7-A0C9CA909622}"/>
          </ac:inkMkLst>
        </pc:inkChg>
        <pc:inkChg chg="add del mod">
          <ac:chgData name="Jonathan Mah" userId="5261b2f2f3e51194" providerId="LiveId" clId="{7D05F4F8-9059-49CC-84BE-4CFCE7F8E2DE}" dt="2021-12-15T22:17:18.198" v="225"/>
          <ac:inkMkLst>
            <pc:docMk/>
            <pc:sldMk cId="4150376840" sldId="357"/>
            <ac:inkMk id="21" creationId="{4ADE6C7E-4AF6-4EA5-AD93-D085C6AB81F3}"/>
          </ac:inkMkLst>
        </pc:inkChg>
        <pc:inkChg chg="add del mod">
          <ac:chgData name="Jonathan Mah" userId="5261b2f2f3e51194" providerId="LiveId" clId="{7D05F4F8-9059-49CC-84BE-4CFCE7F8E2DE}" dt="2021-12-15T22:17:18.198" v="224"/>
          <ac:inkMkLst>
            <pc:docMk/>
            <pc:sldMk cId="4150376840" sldId="357"/>
            <ac:inkMk id="23" creationId="{EED7C109-D7A5-4CB6-8C41-578A37F18DF8}"/>
          </ac:inkMkLst>
        </pc:inkChg>
        <pc:inkChg chg="add del mod">
          <ac:chgData name="Jonathan Mah" userId="5261b2f2f3e51194" providerId="LiveId" clId="{7D05F4F8-9059-49CC-84BE-4CFCE7F8E2DE}" dt="2021-12-15T22:17:18.198" v="226"/>
          <ac:inkMkLst>
            <pc:docMk/>
            <pc:sldMk cId="4150376840" sldId="357"/>
            <ac:inkMk id="25" creationId="{03535018-93A1-42E8-A2CA-BE794F4C955B}"/>
          </ac:inkMkLst>
        </pc:inkChg>
        <pc:inkChg chg="add del">
          <ac:chgData name="Jonathan Mah" userId="5261b2f2f3e51194" providerId="LiveId" clId="{7D05F4F8-9059-49CC-84BE-4CFCE7F8E2DE}" dt="2021-12-15T22:16:24.758" v="210"/>
          <ac:inkMkLst>
            <pc:docMk/>
            <pc:sldMk cId="4150376840" sldId="357"/>
            <ac:inkMk id="27" creationId="{34F0EDAD-39BF-40DB-8074-8C7786BC3544}"/>
          </ac:inkMkLst>
        </pc:inkChg>
        <pc:inkChg chg="add">
          <ac:chgData name="Jonathan Mah" userId="5261b2f2f3e51194" providerId="LiveId" clId="{7D05F4F8-9059-49CC-84BE-4CFCE7F8E2DE}" dt="2021-12-15T22:16:27.200" v="211" actId="9405"/>
          <ac:inkMkLst>
            <pc:docMk/>
            <pc:sldMk cId="4150376840" sldId="357"/>
            <ac:inkMk id="28" creationId="{C405A47E-B68A-4F8E-B1CE-04271B880255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29" creationId="{EE060CFE-1C40-48A4-B4FB-A9641723AD0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0" creationId="{AC9CA87B-5127-4E3F-9779-834ADC165F71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2" creationId="{E32A9A01-DA71-4371-A2CF-36F10DD52F8A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3" creationId="{E3E674C2-FA4D-41AA-A680-45B4E4520E9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5" creationId="{91E84771-1F3F-48FE-9BA9-0C5119779C59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7" creationId="{3C7C48D5-B8CC-44FC-B6B5-3D438F7E3C10}"/>
          </ac:inkMkLst>
        </pc:inkChg>
      </pc:sldChg>
      <pc:sldChg chg="addSp delSp modSp new mod ord">
        <pc:chgData name="Jonathan Mah" userId="5261b2f2f3e51194" providerId="LiveId" clId="{7D05F4F8-9059-49CC-84BE-4CFCE7F8E2DE}" dt="2021-12-15T22:30:45.330" v="660"/>
        <pc:sldMkLst>
          <pc:docMk/>
          <pc:sldMk cId="2705881375" sldId="358"/>
        </pc:sldMkLst>
        <pc:spChg chg="mod">
          <ac:chgData name="Jonathan Mah" userId="5261b2f2f3e51194" providerId="LiveId" clId="{7D05F4F8-9059-49CC-84BE-4CFCE7F8E2DE}" dt="2021-12-15T22:24:53.365" v="612" actId="20577"/>
          <ac:spMkLst>
            <pc:docMk/>
            <pc:sldMk cId="2705881375" sldId="358"/>
            <ac:spMk id="2" creationId="{35403DD5-BF72-46A5-AAD0-F5125BD1EFC6}"/>
          </ac:spMkLst>
        </pc:spChg>
        <pc:spChg chg="del">
          <ac:chgData name="Jonathan Mah" userId="5261b2f2f3e51194" providerId="LiveId" clId="{7D05F4F8-9059-49CC-84BE-4CFCE7F8E2DE}" dt="2021-12-15T22:24:56.372" v="613" actId="478"/>
          <ac:spMkLst>
            <pc:docMk/>
            <pc:sldMk cId="2705881375" sldId="358"/>
            <ac:spMk id="3" creationId="{DF4D8763-9F4A-4145-AB1B-977C24E7EC1D}"/>
          </ac:spMkLst>
        </pc:spChg>
        <pc:grpChg chg="del mod">
          <ac:chgData name="Jonathan Mah" userId="5261b2f2f3e51194" providerId="LiveId" clId="{7D05F4F8-9059-49CC-84BE-4CFCE7F8E2DE}" dt="2021-12-15T22:25:08.677" v="626"/>
          <ac:grpSpMkLst>
            <pc:docMk/>
            <pc:sldMk cId="2705881375" sldId="358"/>
            <ac:grpSpMk id="7" creationId="{F06DDD5A-CA6C-4616-9674-971FD5AB7745}"/>
          </ac:grpSpMkLst>
        </pc:grpChg>
        <pc:grpChg chg="del mod">
          <ac:chgData name="Jonathan Mah" userId="5261b2f2f3e51194" providerId="LiveId" clId="{7D05F4F8-9059-49CC-84BE-4CFCE7F8E2DE}" dt="2021-12-15T22:25:12.837" v="633"/>
          <ac:grpSpMkLst>
            <pc:docMk/>
            <pc:sldMk cId="2705881375" sldId="358"/>
            <ac:grpSpMk id="16" creationId="{F671604F-C2DE-4BC9-A0D8-A3F9BC934F95}"/>
          </ac:grpSpMkLst>
        </pc:grpChg>
        <pc:grpChg chg="del mod">
          <ac:chgData name="Jonathan Mah" userId="5261b2f2f3e51194" providerId="LiveId" clId="{7D05F4F8-9059-49CC-84BE-4CFCE7F8E2DE}" dt="2021-12-15T22:25:44.104" v="636"/>
          <ac:grpSpMkLst>
            <pc:docMk/>
            <pc:sldMk cId="2705881375" sldId="358"/>
            <ac:grpSpMk id="23" creationId="{81B8D251-43A7-4477-94A0-91250D48A5D5}"/>
          </ac:grpSpMkLst>
        </pc:grpChg>
        <pc:grpChg chg="del mod">
          <ac:chgData name="Jonathan Mah" userId="5261b2f2f3e51194" providerId="LiveId" clId="{7D05F4F8-9059-49CC-84BE-4CFCE7F8E2DE}" dt="2021-12-15T22:30:40.116" v="650"/>
          <ac:grpSpMkLst>
            <pc:docMk/>
            <pc:sldMk cId="2705881375" sldId="358"/>
            <ac:grpSpMk id="26" creationId="{A8D320D3-8D94-4226-8C8A-B1CD7E95A178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8" creationId="{AE538D97-AD35-4720-96C7-209C3B5990E5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9" creationId="{D1B0749D-B1A7-47F5-AEF1-F862E69AEDC2}"/>
          </ac:grpSpMkLst>
        </pc:grpChg>
        <pc:grpChg chg="del 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41" creationId="{DE441A5A-4AE9-4822-AF00-55CAFFC95474}"/>
          </ac:grpSpMkLst>
        </pc:grpChg>
        <pc:grpChg chg="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51" creationId="{559CC41B-4050-476A-BA49-47D33CCCCE6C}"/>
          </ac:grpSpMkLst>
        </pc:grp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4" creationId="{75C22862-E0DB-45C2-A743-97F47D3FAB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5" creationId="{145FAEA0-F8ED-4A37-A540-2F0822ACB8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6" creationId="{77130C17-BA53-4B13-8225-BDBC37DEA2AF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8" creationId="{568F98A3-9D02-4C48-90ED-49D3EA0F26F0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9" creationId="{D31B8B74-397F-4A93-950A-0F1457BC79DB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10" creationId="{23D78416-585C-4993-B103-423B900CE3E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1" creationId="{80EDEF20-5F90-4F1A-9206-85C211F39043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2" creationId="{E4F799F6-C95A-4349-8CA0-A0FD3A8C9B7A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3" creationId="{A6D68134-D101-42BE-AA4B-B8D0F866DB3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4" creationId="{83CF2A8F-4494-4907-B4ED-4301E1059811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5" creationId="{7578BB60-904B-4F9D-99E6-E8D6B366D4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7" creationId="{573F7A8D-333E-402C-B59B-5059BBC32C4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8" creationId="{6C8A482D-06FC-4D8B-802B-1770CD39C38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9" creationId="{D0FD4F6E-2FFE-4815-BDFD-1EB3A19855C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0" creationId="{06CCFB08-C53A-4F84-8821-8A18AD0E8BD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1" creationId="{FEBFE9FF-9141-42B7-A64C-797C8E7A9DF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2" creationId="{7D0D67E9-7BF4-4ACF-AD4A-2C836B6A373F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4" creationId="{55242084-D35E-499D-A277-ED60FCA3B82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5" creationId="{5FEEFA88-CAFE-4E29-B0B1-B7887E5B496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7" creationId="{18E0C5D4-491F-42EA-BC9B-420A033CF093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8" creationId="{858C6FB0-5F86-42D8-B6AD-AA73F3E1B410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9" creationId="{E312AE06-3828-4C3D-95DF-F493592AC7DB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0" creationId="{B0F80657-55B6-44CB-AC59-932C728296E1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1" creationId="{6EA88C01-FF2C-4144-B50D-70172CC6C53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2" creationId="{19379E77-61FD-4F47-9588-DB75FAD98E3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3" creationId="{D90A6E6E-2CCB-44CA-A09B-0AD52DB3FEE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4" creationId="{CCB24A65-87E1-4F27-BC7E-CEFDD8112967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5" creationId="{951CABAA-6887-4F07-8F24-455A694A4638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6" creationId="{8961609A-01C6-4A93-BEFE-7A1219DF3E49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7" creationId="{2FE5FBC8-A24A-41D5-BBAD-5245FB2DE6E5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0" creationId="{04D40F33-85DF-49C1-9B25-E9B7E64C3806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2" creationId="{BC28A344-E2B9-4D84-AED0-E625CDCF472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3" creationId="{1F089971-A326-4C2B-ABB9-E332CC80FC5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4" creationId="{B809EB8B-7FCA-4DF0-B9FB-2E5892F8909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5" creationId="{CF7D1C1C-CFF1-4BBF-B009-0AAF6B0DE50B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6" creationId="{3F4C3358-567B-4CE8-A182-B57533B83E9C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7" creationId="{FFA5702A-D948-4F25-9436-7E7444BFFFC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8" creationId="{493A5EFA-5A98-4C47-B4FF-18C3F655B7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9" creationId="{43BF227C-D962-4E9A-8D8B-D150638EC25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50" creationId="{29D5A04F-8BE8-45A0-B8CC-F50F5356639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Paired t-test within-and-across-host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in lab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6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8.png"/><Relationship Id="rId1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20211208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aggregate across-host pi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7D795D-3BDC-4EB7-BB14-DD9C2BBF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359297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pairwise distributed across-host pi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37F47A-3E94-4682-906A-B7F86CDA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543472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9FA0-849A-495A-B374-D330821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comparison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833-E273-4F38-8F7D-70AC81A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Paired t-test comparing across-host pi estimates through both methods (aggregate and pairwise) give p-values less than 0.05.</a:t>
            </a:r>
          </a:p>
          <a:p>
            <a:r>
              <a:rPr lang="en-US"/>
              <a:t>Pairwise method is 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2672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Bottleneck + Exponential Decay demographic model inferences</a:t>
            </a:r>
          </a:p>
          <a:p>
            <a:r>
              <a:rPr lang="en-US"/>
              <a:t>Met with Kirk to update (also quarterly meeting thing)</a:t>
            </a:r>
          </a:p>
          <a:p>
            <a:pPr lvl="1"/>
            <a:r>
              <a:rPr lang="en-US"/>
              <a:t>Sounds like plan is to rope him in further when we’re finishing up the Dadi/</a:t>
            </a:r>
            <a:r>
              <a:rPr lang="en-US" err="1"/>
              <a:t>Fitdadi</a:t>
            </a:r>
            <a:r>
              <a:rPr lang="en-US"/>
              <a:t> analysis stuff, shooting for occasional meetings during winter quarter</a:t>
            </a:r>
          </a:p>
          <a:p>
            <a:r>
              <a:rPr lang="en-US"/>
              <a:t>Species union script completed</a:t>
            </a:r>
          </a:p>
          <a:p>
            <a:pPr lvl="1"/>
            <a:r>
              <a:rPr lang="en-US"/>
              <a:t>a few species steps didn’t complete due to memory error when outputting (produced empty species_list.txt, wasn’t caught programmatically) so those need to be rerun prior to union, then genes + </a:t>
            </a:r>
            <a:r>
              <a:rPr lang="en-US" err="1"/>
              <a:t>snps</a:t>
            </a:r>
            <a:r>
              <a:rPr lang="en-US"/>
              <a:t> step</a:t>
            </a:r>
          </a:p>
          <a:p>
            <a:r>
              <a:rPr lang="en-US"/>
              <a:t>Paired </a:t>
            </a:r>
            <a:r>
              <a:rPr lang="en-US" err="1"/>
              <a:t>t.test</a:t>
            </a:r>
            <a:r>
              <a:rPr lang="en-US"/>
              <a:t> for across-host pi, touched up on figures</a:t>
            </a:r>
          </a:p>
          <a:p>
            <a:r>
              <a:rPr lang="en-US"/>
              <a:t>Updating write-up as I’m posting this.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Epoch Model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9D9D6A-C63C-4731-A009-82201244B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Decay Model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D1AF8F8-24AF-4D00-AFBF-075ED703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Bottleneck Model</a:t>
            </a:r>
          </a:p>
        </p:txBody>
      </p:sp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40C6908-2E00-42DD-BA03-2074BE42A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4AA93D-9BD8-47C2-A65B-ED083472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27334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B74ED9-BDFC-4A34-885B-10D6BBC5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344683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4BD-E652-4CA4-BAD0-76CC7514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Across-host pi methods comparison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3C8AD8C-DEE1-424C-AE6E-DE3CCF65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50032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demo_for_ccgb Weekly Update</vt:lpstr>
      <vt:lpstr>Summary of update</vt:lpstr>
      <vt:lpstr>Two Epoch Model</vt:lpstr>
      <vt:lpstr>Exponential Decay Model</vt:lpstr>
      <vt:lpstr>Comparing Magnitude of Contraction</vt:lpstr>
      <vt:lpstr>Bottleneck Model</vt:lpstr>
      <vt:lpstr>Comparing pi across populations</vt:lpstr>
      <vt:lpstr>Comparing pi across populations</vt:lpstr>
      <vt:lpstr>Across-host pi methods comparison</vt:lpstr>
      <vt:lpstr>Paired t-test for aggregate across-host pi</vt:lpstr>
      <vt:lpstr>Paired t-test for pairwise distributed across-host pi</vt:lpstr>
      <vt:lpstr>Pi comparison thoughts 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2021-12-16T01:27:46Z</dcterms:modified>
</cp:coreProperties>
</file>