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420" r:id="rId2"/>
    <p:sldId id="412" r:id="rId3"/>
    <p:sldId id="422" r:id="rId4"/>
    <p:sldId id="423" r:id="rId5"/>
    <p:sldId id="425" r:id="rId6"/>
    <p:sldId id="427" r:id="rId7"/>
    <p:sldId id="413" r:id="rId8"/>
    <p:sldId id="414" r:id="rId9"/>
    <p:sldId id="415" r:id="rId10"/>
    <p:sldId id="416" r:id="rId11"/>
    <p:sldId id="430" r:id="rId12"/>
    <p:sldId id="432" r:id="rId13"/>
    <p:sldId id="433" r:id="rId14"/>
    <p:sldId id="434" r:id="rId15"/>
    <p:sldId id="435" r:id="rId16"/>
    <p:sldId id="442" r:id="rId17"/>
    <p:sldId id="448" r:id="rId18"/>
    <p:sldId id="438" r:id="rId19"/>
    <p:sldId id="439" r:id="rId20"/>
    <p:sldId id="446" r:id="rId21"/>
    <p:sldId id="449" r:id="rId22"/>
    <p:sldId id="450" r:id="rId23"/>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276" dt="2023-09-01T22:56:55.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66" d="100"/>
          <a:sy n="66" d="100"/>
        </p:scale>
        <p:origin x="-1662" y="-2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9-01T22:57:26.329" v="3503" actId="167"/>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mod">
        <pc:chgData name="Jonathan Mah" userId="5261b2f2f3e51194" providerId="LiveId" clId="{833092D5-9927-4807-BE3E-672C10A7E002}" dt="2023-06-01T01:05:39.589" v="97" actId="103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mod">
        <pc:chgData name="Jonathan Mah" userId="5261b2f2f3e51194" providerId="LiveId" clId="{833092D5-9927-4807-BE3E-672C10A7E002}" dt="2023-06-01T01:03:06.962" v="80" actId="103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8-30T00:29:53.642" v="3469" actId="478"/>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8-10T02:12:27.202" v="3135" actId="1076"/>
          <ac:spMkLst>
            <pc:docMk/>
            <pc:sldMk cId="3690159507" sldId="425"/>
            <ac:spMk id="7" creationId="{B07E680B-17B3-39B2-544F-3167F8FB95C8}"/>
          </ac:spMkLst>
        </pc:spChg>
        <pc:spChg chg="add mod">
          <ac:chgData name="Jonathan Mah" userId="5261b2f2f3e51194" providerId="LiveId" clId="{833092D5-9927-4807-BE3E-672C10A7E002}" dt="2023-08-10T02:12:35.601" v="3137" actId="1076"/>
          <ac:spMkLst>
            <pc:docMk/>
            <pc:sldMk cId="3690159507" sldId="425"/>
            <ac:spMk id="8" creationId="{80B8CEC6-C5EE-E47C-6FCD-130456F392E4}"/>
          </ac:spMkLst>
        </pc:spChg>
        <pc:spChg chg="add mod">
          <ac:chgData name="Jonathan Mah" userId="5261b2f2f3e51194" providerId="LiveId" clId="{833092D5-9927-4807-BE3E-672C10A7E002}" dt="2023-08-10T02:12:39.201" v="3138" actId="1076"/>
          <ac:spMkLst>
            <pc:docMk/>
            <pc:sldMk cId="3690159507" sldId="425"/>
            <ac:spMk id="9" creationId="{B2CA3ED5-90A7-C05E-F769-D2FF76F8C252}"/>
          </ac:spMkLst>
        </pc:spChg>
        <pc:spChg chg="add mod">
          <ac:chgData name="Jonathan Mah" userId="5261b2f2f3e51194" providerId="LiveId" clId="{833092D5-9927-4807-BE3E-672C10A7E002}" dt="2023-08-10T02:12:44.514" v="3139" actId="1076"/>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8-30T00:29:53.642" v="3469" actId="478"/>
          <ac:picMkLst>
            <pc:docMk/>
            <pc:sldMk cId="3690159507" sldId="425"/>
            <ac:picMk id="3" creationId="{ECE1B504-E8FC-F91E-31B0-927F22CFDE3C}"/>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08-29T22:39:08.967" v="3418" actId="20577"/>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08-29T22:39:08.867" v="3415" actId="732"/>
          <ac:picMkLst>
            <pc:docMk/>
            <pc:sldMk cId="1679589188" sldId="432"/>
            <ac:picMk id="4" creationId="{173D987E-AD6B-AB26-7220-07F8DCC70FC4}"/>
          </ac:picMkLst>
        </pc:picChg>
        <pc:picChg chg="add mod modCrop">
          <ac:chgData name="Jonathan Mah" userId="5261b2f2f3e51194" providerId="LiveId" clId="{833092D5-9927-4807-BE3E-672C10A7E002}" dt="2023-08-29T22:39:08.838" v="3414"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08-29T22:39:08.929" v="3417"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08-02T18:41:28.497" v="2833" actId="20577"/>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mod ord">
          <ac:chgData name="Jonathan Mah" userId="5261b2f2f3e51194" providerId="LiveId" clId="{833092D5-9927-4807-BE3E-672C10A7E002}" dt="2023-08-02T18:38:36.491" v="2733" actId="167"/>
          <ac:picMkLst>
            <pc:docMk/>
            <pc:sldMk cId="1025585485" sldId="438"/>
            <ac:picMk id="26" creationId="{4AF9EB9C-3EE1-2A91-3AC7-511ADCC6AA66}"/>
          </ac:picMkLst>
        </pc:picChg>
      </pc:sldChg>
      <pc:sldChg chg="addSp delSp modSp new mod">
        <pc:chgData name="Jonathan Mah" userId="5261b2f2f3e51194" providerId="LiveId" clId="{833092D5-9927-4807-BE3E-672C10A7E002}" dt="2023-08-10T00:42:10.596" v="3129" actId="20577"/>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8-10T00:41:46.888" v="3123" actId="1076"/>
          <ac:spMkLst>
            <pc:docMk/>
            <pc:sldMk cId="946828120" sldId="439"/>
            <ac:spMk id="11" creationId="{FD539714-DAAA-F325-4B79-169741A3DF76}"/>
          </ac:spMkLst>
        </pc:spChg>
        <pc:spChg chg="add mod">
          <ac:chgData name="Jonathan Mah" userId="5261b2f2f3e51194" providerId="LiveId" clId="{833092D5-9927-4807-BE3E-672C10A7E002}" dt="2023-08-10T00:42:08.921" v="3128" actId="20577"/>
          <ac:spMkLst>
            <pc:docMk/>
            <pc:sldMk cId="946828120" sldId="439"/>
            <ac:spMk id="12" creationId="{58E043C6-9779-F717-74C9-EC8295B72485}"/>
          </ac:spMkLst>
        </pc:spChg>
        <pc:spChg chg="add mod">
          <ac:chgData name="Jonathan Mah" userId="5261b2f2f3e51194" providerId="LiveId" clId="{833092D5-9927-4807-BE3E-672C10A7E002}" dt="2023-08-10T00:42:10.596" v="3129" actId="20577"/>
          <ac:spMkLst>
            <pc:docMk/>
            <pc:sldMk cId="946828120" sldId="439"/>
            <ac:spMk id="13" creationId="{F28E095C-0CF3-5D0E-141C-7F163AB55D1F}"/>
          </ac:spMkLst>
        </pc:spChg>
        <pc:picChg chg="add mod modCrop">
          <ac:chgData name="Jonathan Mah" userId="5261b2f2f3e51194" providerId="LiveId" clId="{833092D5-9927-4807-BE3E-672C10A7E002}" dt="2023-08-10T00:41:31.909" v="3121" actId="1076"/>
          <ac:picMkLst>
            <pc:docMk/>
            <pc:sldMk cId="946828120" sldId="439"/>
            <ac:picMk id="3" creationId="{015A4347-7522-A427-66B1-2DCE3C629FAC}"/>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mod">
          <ac:chgData name="Jonathan Mah" userId="5261b2f2f3e51194" providerId="LiveId" clId="{833092D5-9927-4807-BE3E-672C10A7E002}" dt="2023-08-10T00:40:28.358" v="3116" actId="1076"/>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08-29T23:05:07.052" v="3450" actId="1076"/>
        <pc:sldMkLst>
          <pc:docMk/>
          <pc:sldMk cId="1308277891" sldId="446"/>
        </pc:sldMkLst>
        <pc:picChg chg="add mod">
          <ac:chgData name="Jonathan Mah" userId="5261b2f2f3e51194" providerId="LiveId" clId="{833092D5-9927-4807-BE3E-672C10A7E002}" dt="2023-08-29T23:03:35.055" v="3435" actId="1035"/>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08-29T23:03:56.530" v="3437" actId="14100"/>
          <ac:picMkLst>
            <pc:docMk/>
            <pc:sldMk cId="1308277891" sldId="446"/>
            <ac:picMk id="4" creationId="{624DAFEB-71FF-252A-7CD6-2AE2C343449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08-29T23:05:07.052" v="3450"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08-29T20:59:07.485" v="3363"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08-29T20:54:17.315" v="3351" actId="1076"/>
          <ac:picMkLst>
            <pc:docMk/>
            <pc:sldMk cId="3124893641" sldId="448"/>
            <ac:picMk id="4" creationId="{FFB3FAB4-76B8-CA66-51CE-C0D902ECF4D1}"/>
          </ac:picMkLst>
        </pc:picChg>
        <pc:picChg chg="add mod">
          <ac:chgData name="Jonathan Mah" userId="5261b2f2f3e51194" providerId="LiveId" clId="{833092D5-9927-4807-BE3E-672C10A7E002}" dt="2023-08-29T20:54:17.315" v="3351" actId="1076"/>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mod">
          <ac:chgData name="Jonathan Mah" userId="5261b2f2f3e51194" providerId="LiveId" clId="{833092D5-9927-4807-BE3E-672C10A7E002}" dt="2023-08-29T20:59:07.485" v="3363" actId="14100"/>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08-29T23:04:58.862" v="3449" actId="1076"/>
        <pc:sldMkLst>
          <pc:docMk/>
          <pc:sldMk cId="3271002948" sldId="449"/>
        </pc:sldMkLst>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08-29T23:04:55.235" v="3448" actId="1035"/>
          <ac:picMkLst>
            <pc:docMk/>
            <pc:sldMk cId="3271002948" sldId="449"/>
            <ac:picMk id="5" creationId="{B2F99717-2B5E-11AF-D2EA-671C2C60018C}"/>
          </ac:picMkLst>
        </pc:picChg>
        <pc:picChg chg="mod">
          <ac:chgData name="Jonathan Mah" userId="5261b2f2f3e51194" providerId="LiveId" clId="{833092D5-9927-4807-BE3E-672C10A7E002}" dt="2023-08-29T23:04:58.862" v="3449" actId="1076"/>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09-01T22:57:26.329" v="3503" actId="167"/>
        <pc:sldMkLst>
          <pc:docMk/>
          <pc:sldMk cId="454695809" sldId="450"/>
        </pc:sldMkLst>
        <pc:spChg chg="add mod">
          <ac:chgData name="Jonathan Mah" userId="5261b2f2f3e51194" providerId="LiveId" clId="{833092D5-9927-4807-BE3E-672C10A7E002}" dt="2023-08-29T23:13:15.951" v="3462" actId="1076"/>
          <ac:spMkLst>
            <pc:docMk/>
            <pc:sldMk cId="454695809" sldId="450"/>
            <ac:spMk id="7" creationId="{37697AC7-D1E9-9CEC-536D-BC07438269F5}"/>
          </ac:spMkLst>
        </pc:spChg>
        <pc:spChg chg="add mod">
          <ac:chgData name="Jonathan Mah" userId="5261b2f2f3e51194" providerId="LiveId" clId="{833092D5-9927-4807-BE3E-672C10A7E002}" dt="2023-08-29T23:13:22.923" v="3463" actId="1076"/>
          <ac:spMkLst>
            <pc:docMk/>
            <pc:sldMk cId="454695809" sldId="450"/>
            <ac:spMk id="8" creationId="{50A06CC4-D23B-8260-9BD3-2CEFD86A4A1E}"/>
          </ac:spMkLst>
        </pc:spChg>
        <pc:picChg chg="add mod">
          <ac:chgData name="Jonathan Mah" userId="5261b2f2f3e51194" providerId="LiveId" clId="{833092D5-9927-4807-BE3E-672C10A7E002}" dt="2023-08-29T23:12:38.661" v="3458" actId="1076"/>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add mod">
          <ac:chgData name="Jonathan Mah" userId="5261b2f2f3e51194" providerId="LiveId" clId="{833092D5-9927-4807-BE3E-672C10A7E002}" dt="2023-08-29T23:12:38.661" v="3458" actId="1076"/>
          <ac:picMkLst>
            <pc:docMk/>
            <pc:sldMk cId="454695809" sldId="450"/>
            <ac:picMk id="5" creationId="{F64E9BAE-A69A-1B9F-C1EF-2A8E63B29BF2}"/>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modCrop">
          <ac:chgData name="Jonathan Mah" userId="5261b2f2f3e51194" providerId="LiveId" clId="{833092D5-9927-4807-BE3E-672C10A7E002}" dt="2023-09-01T22:56:35.483" v="3497" actId="732"/>
          <ac:picMkLst>
            <pc:docMk/>
            <pc:sldMk cId="454695809" sldId="450"/>
            <ac:picMk id="16" creationId="{D603C6C8-1417-7B6D-C607-B70038E9D0D3}"/>
          </ac:picMkLst>
        </pc:picChg>
        <pc:picChg chg="add mod ord">
          <ac:chgData name="Jonathan Mah" userId="5261b2f2f3e51194" providerId="LiveId" clId="{833092D5-9927-4807-BE3E-672C10A7E002}" dt="2023-09-01T22:57:26.329" v="3503" actId="167"/>
          <ac:picMkLst>
            <pc:docMk/>
            <pc:sldMk cId="454695809" sldId="450"/>
            <ac:picMk id="18" creationId="{73D5EF18-DA41-25D1-1323-9439E8D319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9/1/2023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2</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13</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14</a:t>
            </a:fld>
            <a:endParaRPr lang="en-US"/>
          </a:p>
        </p:txBody>
      </p:sp>
    </p:spTree>
    <p:extLst>
      <p:ext uri="{BB962C8B-B14F-4D97-AF65-F5344CB8AC3E}">
        <p14:creationId xmlns:p14="http://schemas.microsoft.com/office/powerpoint/2010/main" val="252952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9/1/2023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number&#10;&#10;Description automatically generated">
            <a:extLst>
              <a:ext uri="{FF2B5EF4-FFF2-40B4-BE49-F238E27FC236}">
                <a16:creationId xmlns:a16="http://schemas.microsoft.com/office/drawing/2014/main" id="{38D8B649-D976-05E4-70E0-031959DFCC3C}"/>
              </a:ext>
            </a:extLst>
          </p:cNvPr>
          <p:cNvPicPr>
            <a:picLocks noChangeAspect="1"/>
          </p:cNvPicPr>
          <p:nvPr/>
        </p:nvPicPr>
        <p:blipFill rotWithShape="1">
          <a:blip r:embed="rId2">
            <a:extLst>
              <a:ext uri="{28A0092B-C50C-407E-A947-70E740481C1C}">
                <a14:useLocalDpi xmlns:a14="http://schemas.microsoft.com/office/drawing/2010/main" val="0"/>
              </a:ext>
            </a:extLst>
          </a:blip>
          <a:srcRect l="33489"/>
          <a:stretch/>
        </p:blipFill>
        <p:spPr>
          <a:xfrm>
            <a:off x="11044716" y="1254734"/>
            <a:ext cx="5544058" cy="19052658"/>
          </a:xfrm>
          <a:prstGeom prst="rect">
            <a:avLst/>
          </a:prstGeom>
          <a:ln w="38100">
            <a:solidFill>
              <a:srgbClr val="002060"/>
            </a:solidFill>
          </a:ln>
        </p:spPr>
      </p:pic>
      <p:pic>
        <p:nvPicPr>
          <p:cNvPr id="9" name="Picture 8" descr="A picture containing text, screenshot, font, colorfulness&#10;&#10;Description automatically generated">
            <a:extLst>
              <a:ext uri="{FF2B5EF4-FFF2-40B4-BE49-F238E27FC236}">
                <a16:creationId xmlns:a16="http://schemas.microsoft.com/office/drawing/2014/main" id="{D000D737-6BAF-FE83-543B-7F7DC4525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606" y="1254733"/>
            <a:ext cx="8335539" cy="19052659"/>
          </a:xfrm>
          <a:prstGeom prst="rect">
            <a:avLst/>
          </a:prstGeom>
          <a:ln w="38100">
            <a:solidFill>
              <a:srgbClr val="002060"/>
            </a:solidFill>
          </a:ln>
        </p:spPr>
      </p:pic>
    </p:spTree>
    <p:extLst>
      <p:ext uri="{BB962C8B-B14F-4D97-AF65-F5344CB8AC3E}">
        <p14:creationId xmlns:p14="http://schemas.microsoft.com/office/powerpoint/2010/main" val="54066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2"/>
            <a:ext cx="5591133" cy="8834438"/>
          </a:xfrm>
          <a:prstGeom prst="rect">
            <a:avLst/>
          </a:prstGeom>
        </p:spPr>
      </p:pic>
      <p:pic>
        <p:nvPicPr>
          <p:cNvPr id="4" name="Picture 3" descr="A chart of different colored squares&#10;&#10;Description automatically generated with medium confidence">
            <a:extLst>
              <a:ext uri="{FF2B5EF4-FFF2-40B4-BE49-F238E27FC236}">
                <a16:creationId xmlns:a16="http://schemas.microsoft.com/office/drawing/2014/main" id="{173D987E-AD6B-AB26-7220-07F8DCC70FC4}"/>
              </a:ext>
            </a:extLst>
          </p:cNvPr>
          <p:cNvPicPr>
            <a:picLocks noChangeAspect="1"/>
          </p:cNvPicPr>
          <p:nvPr/>
        </p:nvPicPr>
        <p:blipFill rotWithShape="1">
          <a:blip r:embed="rId4">
            <a:extLst>
              <a:ext uri="{28A0092B-C50C-407E-A947-70E740481C1C}">
                <a14:useLocalDpi xmlns:a14="http://schemas.microsoft.com/office/drawing/2010/main" val="0"/>
              </a:ext>
            </a:extLst>
          </a:blip>
          <a:srcRect l="6332"/>
          <a:stretch/>
        </p:blipFill>
        <p:spPr>
          <a:xfrm>
            <a:off x="11791950" y="5548312"/>
            <a:ext cx="5353848" cy="9526329"/>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145798" y="5548312"/>
            <a:ext cx="361950" cy="1633538"/>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81348" y="3725490"/>
            <a:ext cx="4961587" cy="9974605"/>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242935" y="3674418"/>
            <a:ext cx="2801257" cy="10965815"/>
          </a:xfrm>
          <a:prstGeom prst="rect">
            <a:avLst/>
          </a:prstGeom>
        </p:spPr>
      </p:pic>
      <p:pic>
        <p:nvPicPr>
          <p:cNvPr id="15" name="Picture 14" descr="A graph of a graph&#10;&#10;Description automatically generated with medium confidence">
            <a:extLst>
              <a:ext uri="{FF2B5EF4-FFF2-40B4-BE49-F238E27FC236}">
                <a16:creationId xmlns:a16="http://schemas.microsoft.com/office/drawing/2014/main" id="{46B1BEB3-1456-AEBD-75F0-6C73CBC7E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646832"/>
            <a:ext cx="19052659" cy="11097867"/>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015A4347-7522-A427-66B1-2DCE3C629FAC}"/>
              </a:ext>
            </a:extLst>
          </p:cNvPr>
          <p:cNvPicPr>
            <a:picLocks noChangeAspect="1"/>
          </p:cNvPicPr>
          <p:nvPr/>
        </p:nvPicPr>
        <p:blipFill rotWithShape="1">
          <a:blip r:embed="rId2">
            <a:extLst>
              <a:ext uri="{28A0092B-C50C-407E-A947-70E740481C1C}">
                <a14:useLocalDpi xmlns:a14="http://schemas.microsoft.com/office/drawing/2010/main" val="0"/>
              </a:ext>
            </a:extLst>
          </a:blip>
          <a:srcRect r="48624" b="7120"/>
          <a:stretch/>
        </p:blipFill>
        <p:spPr>
          <a:xfrm>
            <a:off x="4685236" y="3551009"/>
            <a:ext cx="2133600" cy="11833679"/>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6CE684A9-9834-709A-8D0E-044BCDB0D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8836" y="1846786"/>
            <a:ext cx="15242127" cy="15242127"/>
          </a:xfrm>
          <a:prstGeom prst="rect">
            <a:avLst/>
          </a:prstGeom>
        </p:spPr>
      </p:pic>
      <p:sp>
        <p:nvSpPr>
          <p:cNvPr id="11" name="TextBox 10">
            <a:extLst>
              <a:ext uri="{FF2B5EF4-FFF2-40B4-BE49-F238E27FC236}">
                <a16:creationId xmlns:a16="http://schemas.microsoft.com/office/drawing/2014/main" id="{FD539714-DAAA-F325-4B79-169741A3DF76}"/>
              </a:ext>
            </a:extLst>
          </p:cNvPr>
          <p:cNvSpPr txBox="1"/>
          <p:nvPr/>
        </p:nvSpPr>
        <p:spPr>
          <a:xfrm>
            <a:off x="6818836" y="1569785"/>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2" name="TextBox 11">
            <a:extLst>
              <a:ext uri="{FF2B5EF4-FFF2-40B4-BE49-F238E27FC236}">
                <a16:creationId xmlns:a16="http://schemas.microsoft.com/office/drawing/2014/main" id="{58E043C6-9779-F717-74C9-EC8295B72485}"/>
              </a:ext>
            </a:extLst>
          </p:cNvPr>
          <p:cNvSpPr txBox="1"/>
          <p:nvPr/>
        </p:nvSpPr>
        <p:spPr>
          <a:xfrm>
            <a:off x="10717347" y="1569785"/>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3" name="TextBox 12">
            <a:extLst>
              <a:ext uri="{FF2B5EF4-FFF2-40B4-BE49-F238E27FC236}">
                <a16:creationId xmlns:a16="http://schemas.microsoft.com/office/drawing/2014/main" id="{F28E095C-0CF3-5D0E-141C-7F163AB55D1F}"/>
              </a:ext>
            </a:extLst>
          </p:cNvPr>
          <p:cNvSpPr txBox="1"/>
          <p:nvPr/>
        </p:nvSpPr>
        <p:spPr>
          <a:xfrm>
            <a:off x="14972186" y="1569785"/>
            <a:ext cx="712653" cy="553998"/>
          </a:xfrm>
          <a:prstGeom prst="rect">
            <a:avLst/>
          </a:prstGeom>
          <a:noFill/>
        </p:spPr>
        <p:txBody>
          <a:bodyPr wrap="square" rtlCol="0">
            <a:spAutoFit/>
          </a:bodyPr>
          <a:lstStyle/>
          <a:p>
            <a:r>
              <a:rPr lang="en-US" sz="3000" b="1">
                <a:latin typeface="Arial" panose="020B0604020202020204" pitchFamily="34" charset="0"/>
                <a:ea typeface="Yu Gothic" panose="020B0400000000000000" pitchFamily="34" charset="-128"/>
                <a:cs typeface="Arial" panose="020B0604020202020204" pitchFamily="34" charset="0"/>
              </a:rPr>
              <a:t>C</a:t>
            </a:r>
            <a:endParaRPr lang="en-US" sz="3000" b="1" dirty="0">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94682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3" name="Picture 2" descr="A triangle shaped object with different colored squares&#10;&#10;Description automatically generated with medium confidence">
            <a:extLst>
              <a:ext uri="{FF2B5EF4-FFF2-40B4-BE49-F238E27FC236}">
                <a16:creationId xmlns:a16="http://schemas.microsoft.com/office/drawing/2014/main" id="{07F078AE-542E-BB34-AD7A-54141D643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5" name="Picture 4" descr="A triangle shaped object with different colored squares&#10;&#10;Description automatically generated with medium confidence">
            <a:extLst>
              <a:ext uri="{FF2B5EF4-FFF2-40B4-BE49-F238E27FC236}">
                <a16:creationId xmlns:a16="http://schemas.microsoft.com/office/drawing/2014/main" id="{B2F99717-2B5E-11AF-D2EA-671C2C60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triangle shaped pattern with different colored lines&#10;&#10;Description automatically generated with medium confidence">
            <a:extLst>
              <a:ext uri="{FF2B5EF4-FFF2-40B4-BE49-F238E27FC236}">
                <a16:creationId xmlns:a16="http://schemas.microsoft.com/office/drawing/2014/main" id="{73D5EF18-DA41-25D1-1323-9439E8D3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618" y="7619468"/>
            <a:ext cx="11431595" cy="7621064"/>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2" name="Picture 1" descr="A black background with a black square&#10;&#10;Description automatically generated">
            <a:extLst>
              <a:ext uri="{FF2B5EF4-FFF2-40B4-BE49-F238E27FC236}">
                <a16:creationId xmlns:a16="http://schemas.microsoft.com/office/drawing/2014/main" id="{D314149A-5E63-0DB4-E55E-65ACF8C0EF17}"/>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rot="16200000">
            <a:off x="13780107" y="12242082"/>
            <a:ext cx="3235623" cy="9232523"/>
          </a:xfrm>
          <a:prstGeom prst="rect">
            <a:avLst/>
          </a:prstGeom>
        </p:spPr>
      </p:pic>
      <p:pic>
        <p:nvPicPr>
          <p:cNvPr id="5" name="Picture 4" descr="A black background with a black square&#10;&#10;Description automatically generated">
            <a:extLst>
              <a:ext uri="{FF2B5EF4-FFF2-40B4-BE49-F238E27FC236}">
                <a16:creationId xmlns:a16="http://schemas.microsoft.com/office/drawing/2014/main" id="{F64E9BAE-A69A-1B9F-C1EF-2A8E63B29BF2}"/>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7682969"/>
            <a:ext cx="4769865" cy="5344228"/>
          </a:xfrm>
          <a:prstGeom prst="rect">
            <a:avLst/>
          </a:prstGeom>
        </p:spPr>
      </p:pic>
      <p:sp>
        <p:nvSpPr>
          <p:cNvPr id="7" name="TextBox 6">
            <a:extLst>
              <a:ext uri="{FF2B5EF4-FFF2-40B4-BE49-F238E27FC236}">
                <a16:creationId xmlns:a16="http://schemas.microsoft.com/office/drawing/2014/main" id="{37697AC7-D1E9-9CEC-536D-BC07438269F5}"/>
              </a:ext>
            </a:extLst>
          </p:cNvPr>
          <p:cNvSpPr txBox="1"/>
          <p:nvPr/>
        </p:nvSpPr>
        <p:spPr>
          <a:xfrm>
            <a:off x="8582585" y="112153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8582585" y="727896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6" name="Picture 15" descr="A triangle shaped object with many small colored squares&#10;&#10;Description automatically generated with medium confidence">
            <a:extLst>
              <a:ext uri="{FF2B5EF4-FFF2-40B4-BE49-F238E27FC236}">
                <a16:creationId xmlns:a16="http://schemas.microsoft.com/office/drawing/2014/main" id="{D603C6C8-1417-7B6D-C607-B70038E9D0D3}"/>
              </a:ext>
            </a:extLst>
          </p:cNvPr>
          <p:cNvPicPr>
            <a:picLocks noChangeAspect="1"/>
          </p:cNvPicPr>
          <p:nvPr/>
        </p:nvPicPr>
        <p:blipFill rotWithShape="1">
          <a:blip r:embed="rId4">
            <a:extLst>
              <a:ext uri="{28A0092B-C50C-407E-A947-70E740481C1C}">
                <a14:useLocalDpi xmlns:a14="http://schemas.microsoft.com/office/drawing/2010/main" val="0"/>
              </a:ext>
            </a:extLst>
          </a:blip>
          <a:srcRect b="29876"/>
          <a:stretch/>
        </p:blipFill>
        <p:spPr>
          <a:xfrm>
            <a:off x="8561619" y="1560871"/>
            <a:ext cx="11431595" cy="5344228"/>
          </a:xfrm>
          <a:prstGeom prst="rect">
            <a:avLst/>
          </a:prstGeom>
        </p:spPr>
      </p:pic>
    </p:spTree>
    <p:extLst>
      <p:ext uri="{BB962C8B-B14F-4D97-AF65-F5344CB8AC3E}">
        <p14:creationId xmlns:p14="http://schemas.microsoft.com/office/powerpoint/2010/main" val="45469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ECE1B504-E8FC-F91E-31B0-927F22CF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498"/>
            <a:ext cx="19052659"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screenshot, font, colorfulness&#10;&#10;Description automatically generated">
            <a:extLst>
              <a:ext uri="{FF2B5EF4-FFF2-40B4-BE49-F238E27FC236}">
                <a16:creationId xmlns:a16="http://schemas.microsoft.com/office/drawing/2014/main" id="{27E60B67-A0A6-F5F9-BF7F-6E7EBF1C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379" y="609858"/>
            <a:ext cx="8335539" cy="19052659"/>
          </a:xfrm>
          <a:prstGeom prst="rect">
            <a:avLst/>
          </a:prstGeom>
          <a:ln w="38100">
            <a:solidFill>
              <a:srgbClr val="002060"/>
            </a:solidFill>
          </a:ln>
        </p:spPr>
      </p:pic>
      <p:pic>
        <p:nvPicPr>
          <p:cNvPr id="29" name="Picture 28" descr="A picture containing text, screenshot, colorfulness, font&#10;&#10;Description automatically generated">
            <a:extLst>
              <a:ext uri="{FF2B5EF4-FFF2-40B4-BE49-F238E27FC236}">
                <a16:creationId xmlns:a16="http://schemas.microsoft.com/office/drawing/2014/main" id="{DE20CB9C-850C-69E7-EA85-FB716989F586}"/>
              </a:ext>
            </a:extLst>
          </p:cNvPr>
          <p:cNvPicPr>
            <a:picLocks noChangeAspect="1"/>
          </p:cNvPicPr>
          <p:nvPr/>
        </p:nvPicPr>
        <p:blipFill rotWithShape="1">
          <a:blip r:embed="rId3">
            <a:extLst>
              <a:ext uri="{28A0092B-C50C-407E-A947-70E740481C1C}">
                <a14:useLocalDpi xmlns:a14="http://schemas.microsoft.com/office/drawing/2010/main" val="0"/>
              </a:ext>
            </a:extLst>
          </a:blip>
          <a:srcRect l="32401"/>
          <a:stretch/>
        </p:blipFill>
        <p:spPr>
          <a:xfrm>
            <a:off x="10772542" y="609857"/>
            <a:ext cx="5634743" cy="19052659"/>
          </a:xfrm>
          <a:prstGeom prst="rect">
            <a:avLst/>
          </a:prstGeom>
          <a:ln w="38100">
            <a:solidFill>
              <a:srgbClr val="002060"/>
            </a:solidFill>
          </a:ln>
        </p:spPr>
      </p:pic>
    </p:spTree>
    <p:extLst>
      <p:ext uri="{BB962C8B-B14F-4D97-AF65-F5344CB8AC3E}">
        <p14:creationId xmlns:p14="http://schemas.microsoft.com/office/powerpoint/2010/main" val="32134711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3744</TotalTime>
  <Words>426</Words>
  <Application>Microsoft Office PowerPoint</Application>
  <PresentationFormat>Custom</PresentationFormat>
  <Paragraphs>127</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2023-09-01T22:57:27Z</dcterms:modified>
</cp:coreProperties>
</file>