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293" r:id="rId9"/>
    <p:sldId id="292" r:id="rId10"/>
    <p:sldId id="294" r:id="rId11"/>
    <p:sldId id="296" r:id="rId12"/>
    <p:sldId id="27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293"/>
            <p14:sldId id="292"/>
            <p14:sldId id="294"/>
            <p14:sldId id="296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Touch up plotting script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parse input and output so that it can quickly plot different a different species.</a:t>
            </a:r>
          </a:p>
          <a:p>
            <a:r>
              <a:rPr lang="en-US" dirty="0">
                <a:sym typeface="Wingdings" panose="05000000000000000000" pitchFamily="2" charset="2"/>
              </a:rPr>
              <a:t>Download microbiome data, run Midas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 plan to take Jan 20</a:t>
            </a:r>
            <a:r>
              <a:rPr lang="en-US" baseline="30000" dirty="0"/>
              <a:t>th</a:t>
            </a:r>
            <a:r>
              <a:rPr lang="en-US" dirty="0"/>
              <a:t> off (either hiding in a bunker or celebrating, depending on the state of democracy) if that’s ok.</a:t>
            </a:r>
          </a:p>
          <a:p>
            <a:r>
              <a:rPr lang="en-US" dirty="0"/>
              <a:t>Happy MLK Jr. Day!</a:t>
            </a:r>
          </a:p>
          <a:p>
            <a:r>
              <a:rPr lang="en-US" dirty="0"/>
              <a:t>Congrats on pulling the Uno reverse card RE: soft selective sweeps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Read about microbial demographics: H. pylori (</a:t>
            </a:r>
            <a:r>
              <a:rPr lang="en-US" dirty="0" err="1">
                <a:sym typeface="Wingdings" panose="05000000000000000000" pitchFamily="2" charset="2"/>
              </a:rPr>
              <a:t>Falush</a:t>
            </a:r>
            <a:r>
              <a:rPr lang="en-US" dirty="0">
                <a:sym typeface="Wingdings" panose="05000000000000000000" pitchFamily="2" charset="2"/>
              </a:rPr>
              <a:t>), P. </a:t>
            </a:r>
            <a:r>
              <a:rPr lang="en-US" dirty="0" err="1">
                <a:sym typeface="Wingdings" panose="05000000000000000000" pitchFamily="2" charset="2"/>
              </a:rPr>
              <a:t>copri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Tett</a:t>
            </a:r>
            <a:r>
              <a:rPr lang="en-US" dirty="0">
                <a:sym typeface="Wingdings" panose="05000000000000000000" pitchFamily="2" charset="2"/>
              </a:rPr>
              <a:t>), truong2017microbial</a:t>
            </a:r>
          </a:p>
          <a:p>
            <a:r>
              <a:rPr lang="en-US" dirty="0">
                <a:sym typeface="Wingdings" panose="05000000000000000000" pitchFamily="2" charset="2"/>
              </a:rPr>
              <a:t>Read Midas paper (nayfach2016integrated)</a:t>
            </a:r>
          </a:p>
          <a:p>
            <a:r>
              <a:rPr lang="en-US" dirty="0">
                <a:sym typeface="Wingdings" panose="05000000000000000000" pitchFamily="2" charset="2"/>
              </a:rPr>
              <a:t>Preliminary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 analysis for top five common species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I’ve had some trouble with finding reasonable initial guesses and parameter bounds for the inference.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lot of the assumptions I make are based on inference over different data sets, i.e., dogs and simulated data. I think some of these assumptions don’t apply as well for bacteria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microbial demographic papers were very helpful reads in this regard.</a:t>
            </a:r>
          </a:p>
          <a:p>
            <a:r>
              <a:rPr lang="en-US" dirty="0">
                <a:sym typeface="Wingdings" panose="05000000000000000000" pitchFamily="2" charset="2"/>
              </a:rPr>
              <a:t>I computed the expected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using </a:t>
            </a:r>
            <a:r>
              <a:rPr lang="en-US" dirty="0" err="1">
                <a:sym typeface="Wingdings" panose="05000000000000000000" pitchFamily="2" charset="2"/>
              </a:rPr>
              <a:t>Dadi</a:t>
            </a:r>
            <a:r>
              <a:rPr lang="en-US" dirty="0">
                <a:sym typeface="Wingdings" panose="05000000000000000000" pitchFamily="2" charset="2"/>
              </a:rPr>
              <a:t>. Will have plots for tomorrow.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 initial guesses for parameter space (parameters differ by model)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Still testing inference pipeline, so took 10 instead of 25, or some larger number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steps</a:t>
            </a:r>
          </a:p>
          <a:p>
            <a:pPr lvl="4"/>
            <a:r>
              <a:rPr lang="en-US" dirty="0">
                <a:solidFill>
                  <a:srgbClr val="FF0000"/>
                </a:solidFill>
              </a:rPr>
              <a:t>Still testing inference pipeline, so took 25 steps instead of 100, or some larger number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42447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-127.936291202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-115.384987567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-118.086979535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-116.530852345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5.06496807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1.44199393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0.32927112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0.17552614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1.86184541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0.60311634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0.02285876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0.23624364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7.56831131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0.23296508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0.24585277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659312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-1666.69273895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-1670.63816752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2.72608089e-01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0.40136306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2.93160455e-01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0.749287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2.67384328e-09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0.17426896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0.09401605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11316</TotalTime>
  <Words>1064</Words>
  <Application>Microsoft Office PowerPoint</Application>
  <PresentationFormat>Widescreen</PresentationFormat>
  <Paragraphs>232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ovatus</vt:lpstr>
      <vt:lpstr>Alistipes putredinis</vt:lpstr>
      <vt:lpstr>Bacteroides uniformis</vt:lpstr>
      <vt:lpstr>Eubacterium rectale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304</cp:revision>
  <dcterms:created xsi:type="dcterms:W3CDTF">2020-10-07T15:54:11Z</dcterms:created>
  <dcterms:modified xsi:type="dcterms:W3CDTF">2021-01-19T03:03:23Z</dcterms:modified>
</cp:coreProperties>
</file>