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5" r:id="rId3"/>
    <p:sldId id="336" r:id="rId4"/>
    <p:sldId id="334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35"/>
            <p14:sldId id="336"/>
            <p14:sldId id="33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36" autoAdjust="0"/>
  </p:normalViewPr>
  <p:slideViewPr>
    <p:cSldViewPr snapToGrid="0">
      <p:cViewPr varScale="1">
        <p:scale>
          <a:sx n="75" d="100"/>
          <a:sy n="75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FE7AF748-B863-419A-A541-37F282C4CF43}"/>
    <pc:docChg chg="undo redo custSel modSld">
      <pc:chgData name="Jonathan Mah" userId="5261b2f2f3e51194" providerId="LiveId" clId="{FE7AF748-B863-419A-A541-37F282C4CF43}" dt="2021-10-20T23:40:11.474" v="40" actId="20577"/>
      <pc:docMkLst>
        <pc:docMk/>
      </pc:docMkLst>
      <pc:sldChg chg="modSp mod">
        <pc:chgData name="Jonathan Mah" userId="5261b2f2f3e51194" providerId="LiveId" clId="{FE7AF748-B863-419A-A541-37F282C4CF43}" dt="2021-10-20T23:40:11.474" v="40" actId="20577"/>
        <pc:sldMkLst>
          <pc:docMk/>
          <pc:sldMk cId="1230404432" sldId="278"/>
        </pc:sldMkLst>
        <pc:spChg chg="mod">
          <ac:chgData name="Jonathan Mah" userId="5261b2f2f3e51194" providerId="LiveId" clId="{FE7AF748-B863-419A-A541-37F282C4CF43}" dt="2021-10-20T23:40:11.474" v="40" actId="20577"/>
          <ac:spMkLst>
            <pc:docMk/>
            <pc:sldMk cId="1230404432" sldId="278"/>
            <ac:spMk id="3" creationId="{B7017510-3A51-4778-BB7F-0F91AE0D6F96}"/>
          </ac:spMkLst>
        </pc:spChg>
      </pc:sldChg>
      <pc:sldChg chg="modSp mod">
        <pc:chgData name="Jonathan Mah" userId="5261b2f2f3e51194" providerId="LiveId" clId="{FE7AF748-B863-419A-A541-37F282C4CF43}" dt="2021-10-20T23:40:10.535" v="31" actId="20577"/>
        <pc:sldMkLst>
          <pc:docMk/>
          <pc:sldMk cId="1670465716" sldId="336"/>
        </pc:sldMkLst>
        <pc:spChg chg="mod">
          <ac:chgData name="Jonathan Mah" userId="5261b2f2f3e51194" providerId="LiveId" clId="{FE7AF748-B863-419A-A541-37F282C4CF43}" dt="2021-10-20T23:40:10.535" v="31" actId="20577"/>
          <ac:spMkLst>
            <pc:docMk/>
            <pc:sldMk cId="1670465716" sldId="336"/>
            <ac:spMk id="2" creationId="{2318E120-43C8-4383-B0AB-92B0BB82D72C}"/>
          </ac:spMkLst>
        </pc:spChg>
        <pc:spChg chg="mod">
          <ac:chgData name="Jonathan Mah" userId="5261b2f2f3e51194" providerId="LiveId" clId="{FE7AF748-B863-419A-A541-37F282C4CF43}" dt="2021-10-20T23:40:10.505" v="30" actId="20577"/>
          <ac:spMkLst>
            <pc:docMk/>
            <pc:sldMk cId="1670465716" sldId="336"/>
            <ac:spMk id="3" creationId="{7B2E0779-34C0-49CD-B4EC-42B1A025DD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20211021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D64E-9BD2-43FE-A884-25E28A6D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demographic models require different starting params for maximum likelihood fit</a:t>
            </a:r>
          </a:p>
        </p:txBody>
      </p:sp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0E2B80BC-6DFE-4714-8D87-3C588193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3" y="2517600"/>
            <a:ext cx="6661585" cy="3214214"/>
          </a:xfrm>
          <a:prstGeom prst="rect">
            <a:avLst/>
          </a:prstGeom>
        </p:spPr>
      </p:pic>
      <p:pic>
        <p:nvPicPr>
          <p:cNvPr id="13" name="Picture 12" descr="Timeline&#10;&#10;Description automatically generated with low confidence">
            <a:extLst>
              <a:ext uri="{FF2B5EF4-FFF2-40B4-BE49-F238E27FC236}">
                <a16:creationId xmlns:a16="http://schemas.microsoft.com/office/drawing/2014/main" id="{BFA9FD2E-3DA4-499C-A7BD-06D286D8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8" y="2517600"/>
            <a:ext cx="5087785" cy="3214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57717-F2BB-49AE-AB18-7D6799DC5C0E}"/>
              </a:ext>
            </a:extLst>
          </p:cNvPr>
          <p:cNvSpPr txBox="1"/>
          <p:nvPr/>
        </p:nvSpPr>
        <p:spPr>
          <a:xfrm>
            <a:off x="8692365" y="3799078"/>
            <a:ext cx="3320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an example, I still need to find</a:t>
            </a:r>
          </a:p>
          <a:p>
            <a:r>
              <a:rPr lang="en-US" dirty="0"/>
              <a:t>the best fit for B. </a:t>
            </a:r>
            <a:r>
              <a:rPr lang="en-US" dirty="0" err="1"/>
              <a:t>uniformis</a:t>
            </a:r>
            <a:r>
              <a:rPr lang="en-US" dirty="0"/>
              <a:t> under</a:t>
            </a:r>
            <a:br>
              <a:rPr lang="en-US" dirty="0"/>
            </a:br>
            <a:r>
              <a:rPr lang="en-US" dirty="0"/>
              <a:t>a demographic model involving </a:t>
            </a:r>
            <a:br>
              <a:rPr lang="en-US" dirty="0"/>
            </a:br>
            <a:r>
              <a:rPr lang="en-US" dirty="0"/>
              <a:t>exponential population decay</a:t>
            </a:r>
          </a:p>
        </p:txBody>
      </p:sp>
    </p:spTree>
    <p:extLst>
      <p:ext uri="{BB962C8B-B14F-4D97-AF65-F5344CB8AC3E}">
        <p14:creationId xmlns:p14="http://schemas.microsoft.com/office/powerpoint/2010/main" val="2649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E120-43C8-4383-B0AB-92B0BB8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0779-34C0-49CD-B4EC-42B1A025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happening! (sorry, I didn’t get to this until yesterday)</a:t>
            </a:r>
          </a:p>
          <a:p>
            <a:r>
              <a:rPr lang="en-US" dirty="0"/>
              <a:t>Still at 232 files / ~500, but I will focus on this for the next week</a:t>
            </a:r>
          </a:p>
        </p:txBody>
      </p:sp>
    </p:spTree>
    <p:extLst>
      <p:ext uri="{BB962C8B-B14F-4D97-AF65-F5344CB8AC3E}">
        <p14:creationId xmlns:p14="http://schemas.microsoft.com/office/powerpoint/2010/main" val="16704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Boring logistical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9344-CA3A-4DE9-BF60-3504A8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reschedule our meeting the week of Halloween? There is a collective action that will be held on Thursday, October 28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Data Download  Midas  demographic inference, etc.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(currently really only have two epoch for top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30-ish)y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28544</TotalTime>
  <Words>147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Different demographic models require different starting params for maximum likelihood fit</vt:lpstr>
      <vt:lpstr>Oral Data Download</vt:lpstr>
      <vt:lpstr>Boring logistical stuff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601</cp:revision>
  <dcterms:created xsi:type="dcterms:W3CDTF">2020-10-07T15:54:11Z</dcterms:created>
  <dcterms:modified xsi:type="dcterms:W3CDTF">2021-10-20T23:40:12Z</dcterms:modified>
</cp:coreProperties>
</file>