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57"/>
            <p14:sldId id="258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2B736-CBBE-4695-9E64-0F71C099765A}" v="17" dt="2022-08-01T20:55:5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F0B2B736-CBBE-4695-9E64-0F71C099765A}"/>
    <pc:docChg chg="undo custSel addSld delSld modSld modSection">
      <pc:chgData name="Jonathan Mah" userId="5261b2f2f3e51194" providerId="LiveId" clId="{F0B2B736-CBBE-4695-9E64-0F71C099765A}" dt="2022-08-01T20:56:44.648" v="99" actId="47"/>
      <pc:docMkLst>
        <pc:docMk/>
      </pc:docMkLst>
      <pc:sldChg chg="modSp mod">
        <pc:chgData name="Jonathan Mah" userId="5261b2f2f3e51194" providerId="LiveId" clId="{F0B2B736-CBBE-4695-9E64-0F71C099765A}" dt="2022-08-01T18:03:58.776" v="5" actId="20577"/>
        <pc:sldMkLst>
          <pc:docMk/>
          <pc:sldMk cId="1442538198" sldId="256"/>
        </pc:sldMkLst>
        <pc:spChg chg="mod">
          <ac:chgData name="Jonathan Mah" userId="5261b2f2f3e51194" providerId="LiveId" clId="{F0B2B736-CBBE-4695-9E64-0F71C099765A}" dt="2022-08-01T18:03:58.776" v="5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addSp delSp modSp new mod">
        <pc:chgData name="Jonathan Mah" userId="5261b2f2f3e51194" providerId="LiveId" clId="{F0B2B736-CBBE-4695-9E64-0F71C099765A}" dt="2022-08-01T18:06:39.827" v="84" actId="1076"/>
        <pc:sldMkLst>
          <pc:docMk/>
          <pc:sldMk cId="2255402255" sldId="257"/>
        </pc:sldMkLst>
        <pc:spChg chg="mod">
          <ac:chgData name="Jonathan Mah" userId="5261b2f2f3e51194" providerId="LiveId" clId="{F0B2B736-CBBE-4695-9E64-0F71C099765A}" dt="2022-08-01T18:04:17.859" v="66" actId="20577"/>
          <ac:spMkLst>
            <pc:docMk/>
            <pc:sldMk cId="2255402255" sldId="257"/>
            <ac:spMk id="2" creationId="{D0D9C39F-6F9A-6174-B734-18259DE16760}"/>
          </ac:spMkLst>
        </pc:spChg>
        <pc:spChg chg="del">
          <ac:chgData name="Jonathan Mah" userId="5261b2f2f3e51194" providerId="LiveId" clId="{F0B2B736-CBBE-4695-9E64-0F71C099765A}" dt="2022-08-01T18:04:21.552" v="67" actId="478"/>
          <ac:spMkLst>
            <pc:docMk/>
            <pc:sldMk cId="2255402255" sldId="257"/>
            <ac:spMk id="3" creationId="{C54911EE-C102-393B-E874-E18B97B8A71E}"/>
          </ac:spMkLst>
        </pc:spChg>
        <pc:spChg chg="add del mod">
          <ac:chgData name="Jonathan Mah" userId="5261b2f2f3e51194" providerId="LiveId" clId="{F0B2B736-CBBE-4695-9E64-0F71C099765A}" dt="2022-08-01T18:04:27.288" v="75" actId="22"/>
          <ac:spMkLst>
            <pc:docMk/>
            <pc:sldMk cId="2255402255" sldId="257"/>
            <ac:spMk id="5" creationId="{5A4BA0F6-84DA-62A2-FD1D-6C8D539E0C73}"/>
          </ac:spMkLst>
        </pc:spChg>
        <pc:spChg chg="add del">
          <ac:chgData name="Jonathan Mah" userId="5261b2f2f3e51194" providerId="LiveId" clId="{F0B2B736-CBBE-4695-9E64-0F71C099765A}" dt="2022-08-01T18:06:23.664" v="82"/>
          <ac:spMkLst>
            <pc:docMk/>
            <pc:sldMk cId="2255402255" sldId="257"/>
            <ac:spMk id="6" creationId="{9BE26234-130D-E1F5-E1F2-E57E175CE9BF}"/>
          </ac:spMkLst>
        </pc:spChg>
        <pc:picChg chg="add mod">
          <ac:chgData name="Jonathan Mah" userId="5261b2f2f3e51194" providerId="LiveId" clId="{F0B2B736-CBBE-4695-9E64-0F71C099765A}" dt="2022-08-01T18:06:39.827" v="84" actId="1076"/>
          <ac:picMkLst>
            <pc:docMk/>
            <pc:sldMk cId="2255402255" sldId="257"/>
            <ac:picMk id="7" creationId="{DB55542B-BB1C-9599-CCE7-FC6DB7C26DB1}"/>
          </ac:picMkLst>
        </pc:picChg>
      </pc:sldChg>
      <pc:sldChg chg="addSp modSp add mod">
        <pc:chgData name="Jonathan Mah" userId="5261b2f2f3e51194" providerId="LiveId" clId="{F0B2B736-CBBE-4695-9E64-0F71C099765A}" dt="2022-08-01T18:07:28.251" v="88" actId="14100"/>
        <pc:sldMkLst>
          <pc:docMk/>
          <pc:sldMk cId="2174111237" sldId="258"/>
        </pc:sldMkLst>
        <pc:picChg chg="add mod">
          <ac:chgData name="Jonathan Mah" userId="5261b2f2f3e51194" providerId="LiveId" clId="{F0B2B736-CBBE-4695-9E64-0F71C099765A}" dt="2022-08-01T18:07:28.251" v="88" actId="14100"/>
          <ac:picMkLst>
            <pc:docMk/>
            <pc:sldMk cId="2174111237" sldId="258"/>
            <ac:picMk id="4" creationId="{CD7FA539-7741-028F-FD79-244CC51B77D5}"/>
          </ac:picMkLst>
        </pc:picChg>
      </pc:sldChg>
      <pc:sldChg chg="add del">
        <pc:chgData name="Jonathan Mah" userId="5261b2f2f3e51194" providerId="LiveId" clId="{F0B2B736-CBBE-4695-9E64-0F71C099765A}" dt="2022-08-01T18:09:13.324" v="96" actId="47"/>
        <pc:sldMkLst>
          <pc:docMk/>
          <pc:sldMk cId="2444688751" sldId="259"/>
        </pc:sldMkLst>
      </pc:sldChg>
      <pc:sldChg chg="add del">
        <pc:chgData name="Jonathan Mah" userId="5261b2f2f3e51194" providerId="LiveId" clId="{F0B2B736-CBBE-4695-9E64-0F71C099765A}" dt="2022-08-01T18:09:13.483" v="97" actId="47"/>
        <pc:sldMkLst>
          <pc:docMk/>
          <pc:sldMk cId="1551637194" sldId="260"/>
        </pc:sldMkLst>
      </pc:sldChg>
      <pc:sldChg chg="addSp add">
        <pc:chgData name="Jonathan Mah" userId="5261b2f2f3e51194" providerId="LiveId" clId="{F0B2B736-CBBE-4695-9E64-0F71C099765A}" dt="2022-08-01T18:07:48.124" v="89"/>
        <pc:sldMkLst>
          <pc:docMk/>
          <pc:sldMk cId="2373717811" sldId="261"/>
        </pc:sldMkLst>
        <pc:picChg chg="add">
          <ac:chgData name="Jonathan Mah" userId="5261b2f2f3e51194" providerId="LiveId" clId="{F0B2B736-CBBE-4695-9E64-0F71C099765A}" dt="2022-08-01T18:07:48.124" v="89"/>
          <ac:picMkLst>
            <pc:docMk/>
            <pc:sldMk cId="2373717811" sldId="261"/>
            <ac:picMk id="3" creationId="{D41BF8BA-0793-D298-ABBC-58963BB0D8C9}"/>
          </ac:picMkLst>
        </pc:picChg>
      </pc:sldChg>
      <pc:sldChg chg="addSp delSp modSp add del mod">
        <pc:chgData name="Jonathan Mah" userId="5261b2f2f3e51194" providerId="LiveId" clId="{F0B2B736-CBBE-4695-9E64-0F71C099765A}" dt="2022-08-01T20:56:44.648" v="99" actId="47"/>
        <pc:sldMkLst>
          <pc:docMk/>
          <pc:sldMk cId="2746404940" sldId="262"/>
        </pc:sldMkLst>
        <pc:spChg chg="add del">
          <ac:chgData name="Jonathan Mah" userId="5261b2f2f3e51194" providerId="LiveId" clId="{F0B2B736-CBBE-4695-9E64-0F71C099765A}" dt="2022-08-01T18:09:04.838" v="93"/>
          <ac:spMkLst>
            <pc:docMk/>
            <pc:sldMk cId="2746404940" sldId="262"/>
            <ac:spMk id="3" creationId="{40A9090D-9183-D75C-5D50-9C279B731930}"/>
          </ac:spMkLst>
        </pc:spChg>
        <pc:picChg chg="add mod">
          <ac:chgData name="Jonathan Mah" userId="5261b2f2f3e51194" providerId="LiveId" clId="{F0B2B736-CBBE-4695-9E64-0F71C099765A}" dt="2022-08-01T18:09:08.250" v="95" actId="1076"/>
          <ac:picMkLst>
            <pc:docMk/>
            <pc:sldMk cId="2746404940" sldId="262"/>
            <ac:picMk id="4" creationId="{C2AE09A4-C451-AA6B-9246-29B049EA96B5}"/>
          </ac:picMkLst>
        </pc:picChg>
      </pc:sldChg>
      <pc:sldChg chg="add">
        <pc:chgData name="Jonathan Mah" userId="5261b2f2f3e51194" providerId="LiveId" clId="{F0B2B736-CBBE-4695-9E64-0F71C099765A}" dt="2022-08-01T20:55:58.333" v="98"/>
        <pc:sldMkLst>
          <pc:docMk/>
          <pc:sldMk cId="54888374" sldId="263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2977728054" sldId="366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950704416" sldId="367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641557755" sldId="368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599534404" sldId="369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3322995025" sldId="370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897010447" sldId="371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305530393" sldId="372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165938715" sldId="373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2359179825" sldId="374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3504503120" sldId="375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1533092407" sldId="376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3269001805" sldId="377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2208887067" sldId="378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3061304420" sldId="380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3724898230" sldId="381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1226696246" sldId="382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1169682311" sldId="383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4183872683" sldId="384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3254187308" sldId="385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1386786617" sldId="386"/>
        </pc:sldMkLst>
      </pc:sldChg>
      <pc:sldChg chg="del">
        <pc:chgData name="Jonathan Mah" userId="5261b2f2f3e51194" providerId="LiveId" clId="{F0B2B736-CBBE-4695-9E64-0F71C099765A}" dt="2022-08-01T18:04:05.170" v="6" actId="47"/>
        <pc:sldMkLst>
          <pc:docMk/>
          <pc:sldMk cId="3752849736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20220801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C39F-6F9A-6174-B734-18259DE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show confidence intervals for demographic inference?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5542B-BB1C-9599-CCE7-FC6DB7C2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43" y="2176009"/>
            <a:ext cx="5685714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0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C39F-6F9A-6174-B734-18259DE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show confidence intervals for demographic inference?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FA539-7741-028F-FD79-244CC51B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712973"/>
            <a:ext cx="4085233" cy="48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1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C39F-6F9A-6174-B734-18259DE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show confidence intervals for demographic inference?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BF8BA-0793-D298-ABBC-58963BB0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43" y="1609952"/>
            <a:ext cx="5685714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C39F-6F9A-6174-B734-18259DE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show confidence intervals for demographic inference?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E09A4-C451-AA6B-9246-29B049EA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43" y="2219552"/>
            <a:ext cx="5685714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Yu Gothic</vt:lpstr>
      <vt:lpstr>Arial</vt:lpstr>
      <vt:lpstr>Calibri</vt:lpstr>
      <vt:lpstr>Calibri Light</vt:lpstr>
      <vt:lpstr>Office Theme</vt:lpstr>
      <vt:lpstr>demo_for_ccgb Weekly Update</vt:lpstr>
      <vt:lpstr>How to show confidence intervals for demographic inference?</vt:lpstr>
      <vt:lpstr>How to show confidence intervals for demographic inference?</vt:lpstr>
      <vt:lpstr>How to show confidence intervals for demographic inference?</vt:lpstr>
      <vt:lpstr>How to show confidence intervals for demographic inference?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4</cp:revision>
  <dcterms:created xsi:type="dcterms:W3CDTF">2020-10-07T15:54:11Z</dcterms:created>
  <dcterms:modified xsi:type="dcterms:W3CDTF">2022-08-01T20:56:53Z</dcterms:modified>
</cp:coreProperties>
</file>