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67"/>
            <p14:sldId id="368"/>
            <p14:sldId id="369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DA6C4-24CF-4447-B76D-9BF464547A17}" v="28" dt="2022-08-01T20:57:47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6C2DA6C4-24CF-4447-B76D-9BF464547A17}"/>
    <pc:docChg chg="custSel addSld delSld modSld modSection">
      <pc:chgData name="Jonathan Mah" userId="5261b2f2f3e51194" providerId="LiveId" clId="{6C2DA6C4-24CF-4447-B76D-9BF464547A17}" dt="2022-08-01T21:38:21.518" v="784" actId="20577"/>
      <pc:docMkLst>
        <pc:docMk/>
      </pc:docMkLst>
      <pc:sldChg chg="modSp mod">
        <pc:chgData name="Jonathan Mah" userId="5261b2f2f3e51194" providerId="LiveId" clId="{6C2DA6C4-24CF-4447-B76D-9BF464547A17}" dt="2022-08-01T20:34:35.338" v="273" actId="20577"/>
        <pc:sldMkLst>
          <pc:docMk/>
          <pc:sldMk cId="2977728054" sldId="366"/>
        </pc:sldMkLst>
        <pc:spChg chg="mod">
          <ac:chgData name="Jonathan Mah" userId="5261b2f2f3e51194" providerId="LiveId" clId="{6C2DA6C4-24CF-4447-B76D-9BF464547A17}" dt="2022-08-01T20:34:35.338" v="273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6C2DA6C4-24CF-4447-B76D-9BF464547A17}" dt="2022-08-01T20:27:04.797" v="38" actId="47"/>
        <pc:sldMkLst>
          <pc:docMk/>
          <pc:sldMk cId="950704416" sldId="367"/>
        </pc:sldMkLst>
      </pc:sldChg>
      <pc:sldChg chg="modSp new mod">
        <pc:chgData name="Jonathan Mah" userId="5261b2f2f3e51194" providerId="LiveId" clId="{6C2DA6C4-24CF-4447-B76D-9BF464547A17}" dt="2022-08-01T21:25:36.695" v="709" actId="20577"/>
        <pc:sldMkLst>
          <pc:docMk/>
          <pc:sldMk cId="4265840040" sldId="367"/>
        </pc:sldMkLst>
        <pc:spChg chg="mod">
          <ac:chgData name="Jonathan Mah" userId="5261b2f2f3e51194" providerId="LiveId" clId="{6C2DA6C4-24CF-4447-B76D-9BF464547A17}" dt="2022-08-01T20:29:40.751" v="215" actId="20577"/>
          <ac:spMkLst>
            <pc:docMk/>
            <pc:sldMk cId="4265840040" sldId="367"/>
            <ac:spMk id="2" creationId="{CF6668D1-2F93-4583-E0B8-88AC56894E09}"/>
          </ac:spMkLst>
        </pc:spChg>
        <pc:spChg chg="mod">
          <ac:chgData name="Jonathan Mah" userId="5261b2f2f3e51194" providerId="LiveId" clId="{6C2DA6C4-24CF-4447-B76D-9BF464547A17}" dt="2022-08-01T21:25:36.695" v="709" actId="20577"/>
          <ac:spMkLst>
            <pc:docMk/>
            <pc:sldMk cId="4265840040" sldId="367"/>
            <ac:spMk id="3" creationId="{121B94EE-0136-9C5B-BB8F-C86151D163D8}"/>
          </ac:spMkLst>
        </pc:spChg>
      </pc:sldChg>
      <pc:sldChg chg="del">
        <pc:chgData name="Jonathan Mah" userId="5261b2f2f3e51194" providerId="LiveId" clId="{6C2DA6C4-24CF-4447-B76D-9BF464547A17}" dt="2022-08-01T20:27:04.999" v="39" actId="47"/>
        <pc:sldMkLst>
          <pc:docMk/>
          <pc:sldMk cId="641557755" sldId="368"/>
        </pc:sldMkLst>
      </pc:sldChg>
      <pc:sldChg chg="addSp delSp modSp add mod">
        <pc:chgData name="Jonathan Mah" userId="5261b2f2f3e51194" providerId="LiveId" clId="{6C2DA6C4-24CF-4447-B76D-9BF464547A17}" dt="2022-08-01T20:52:16.639" v="285" actId="14100"/>
        <pc:sldMkLst>
          <pc:docMk/>
          <pc:sldMk cId="2570674611" sldId="368"/>
        </pc:sldMkLst>
        <pc:spChg chg="mod">
          <ac:chgData name="Jonathan Mah" userId="5261b2f2f3e51194" providerId="LiveId" clId="{6C2DA6C4-24CF-4447-B76D-9BF464547A17}" dt="2022-08-01T20:34:11.908" v="271" actId="20577"/>
          <ac:spMkLst>
            <pc:docMk/>
            <pc:sldMk cId="2570674611" sldId="368"/>
            <ac:spMk id="2" creationId="{CF6668D1-2F93-4583-E0B8-88AC56894E09}"/>
          </ac:spMkLst>
        </pc:spChg>
        <pc:spChg chg="del mod">
          <ac:chgData name="Jonathan Mah" userId="5261b2f2f3e51194" providerId="LiveId" clId="{6C2DA6C4-24CF-4447-B76D-9BF464547A17}" dt="2022-08-01T20:52:06.861" v="277" actId="478"/>
          <ac:spMkLst>
            <pc:docMk/>
            <pc:sldMk cId="2570674611" sldId="368"/>
            <ac:spMk id="3" creationId="{121B94EE-0136-9C5B-BB8F-C86151D163D8}"/>
          </ac:spMkLst>
        </pc:spChg>
        <pc:spChg chg="add del">
          <ac:chgData name="Jonathan Mah" userId="5261b2f2f3e51194" providerId="LiveId" clId="{6C2DA6C4-24CF-4447-B76D-9BF464547A17}" dt="2022-08-01T20:52:08.934" v="279"/>
          <ac:spMkLst>
            <pc:docMk/>
            <pc:sldMk cId="2570674611" sldId="368"/>
            <ac:spMk id="4" creationId="{D33A8639-9BA4-A608-97C9-B55EDE342CE6}"/>
          </ac:spMkLst>
        </pc:spChg>
        <pc:picChg chg="add mod">
          <ac:chgData name="Jonathan Mah" userId="5261b2f2f3e51194" providerId="LiveId" clId="{6C2DA6C4-24CF-4447-B76D-9BF464547A17}" dt="2022-08-01T20:52:16.639" v="285" actId="14100"/>
          <ac:picMkLst>
            <pc:docMk/>
            <pc:sldMk cId="2570674611" sldId="368"/>
            <ac:picMk id="5" creationId="{31D0084D-DFB2-B2E9-C1C0-CBF8B01DF1E7}"/>
          </ac:picMkLst>
        </pc:picChg>
      </pc:sldChg>
      <pc:sldChg chg="del">
        <pc:chgData name="Jonathan Mah" userId="5261b2f2f3e51194" providerId="LiveId" clId="{6C2DA6C4-24CF-4447-B76D-9BF464547A17}" dt="2022-08-01T20:27:05.584" v="41" actId="47"/>
        <pc:sldMkLst>
          <pc:docMk/>
          <pc:sldMk cId="599534404" sldId="369"/>
        </pc:sldMkLst>
      </pc:sldChg>
      <pc:sldChg chg="addSp delSp modSp add mod modNotesTx">
        <pc:chgData name="Jonathan Mah" userId="5261b2f2f3e51194" providerId="LiveId" clId="{6C2DA6C4-24CF-4447-B76D-9BF464547A17}" dt="2022-08-01T21:38:21.518" v="784" actId="20577"/>
        <pc:sldMkLst>
          <pc:docMk/>
          <pc:sldMk cId="3158583441" sldId="369"/>
        </pc:sldMkLst>
        <pc:spChg chg="add del">
          <ac:chgData name="Jonathan Mah" userId="5261b2f2f3e51194" providerId="LiveId" clId="{6C2DA6C4-24CF-4447-B76D-9BF464547A17}" dt="2022-08-01T20:52:58.241" v="289"/>
          <ac:spMkLst>
            <pc:docMk/>
            <pc:sldMk cId="3158583441" sldId="369"/>
            <ac:spMk id="3" creationId="{50F31AFD-19E4-9130-DDAC-3154ED441A04}"/>
          </ac:spMkLst>
        </pc:spChg>
        <pc:spChg chg="add del">
          <ac:chgData name="Jonathan Mah" userId="5261b2f2f3e51194" providerId="LiveId" clId="{6C2DA6C4-24CF-4447-B76D-9BF464547A17}" dt="2022-08-01T20:53:26.489" v="295"/>
          <ac:spMkLst>
            <pc:docMk/>
            <pc:sldMk cId="3158583441" sldId="369"/>
            <ac:spMk id="6" creationId="{31418D20-DA16-393F-5921-52F28136247F}"/>
          </ac:spMkLst>
        </pc:spChg>
        <pc:picChg chg="add del mod">
          <ac:chgData name="Jonathan Mah" userId="5261b2f2f3e51194" providerId="LiveId" clId="{6C2DA6C4-24CF-4447-B76D-9BF464547A17}" dt="2022-08-01T20:53:24.470" v="293" actId="478"/>
          <ac:picMkLst>
            <pc:docMk/>
            <pc:sldMk cId="3158583441" sldId="369"/>
            <ac:picMk id="4" creationId="{EB51EBD7-58C5-9D90-AA9E-19B6E9279A83}"/>
          </ac:picMkLst>
        </pc:picChg>
        <pc:picChg chg="del">
          <ac:chgData name="Jonathan Mah" userId="5261b2f2f3e51194" providerId="LiveId" clId="{6C2DA6C4-24CF-4447-B76D-9BF464547A17}" dt="2022-08-01T20:52:55.554" v="287" actId="478"/>
          <ac:picMkLst>
            <pc:docMk/>
            <pc:sldMk cId="3158583441" sldId="369"/>
            <ac:picMk id="5" creationId="{31D0084D-DFB2-B2E9-C1C0-CBF8B01DF1E7}"/>
          </ac:picMkLst>
        </pc:picChg>
        <pc:picChg chg="add mod">
          <ac:chgData name="Jonathan Mah" userId="5261b2f2f3e51194" providerId="LiveId" clId="{6C2DA6C4-24CF-4447-B76D-9BF464547A17}" dt="2022-08-01T20:53:29.265" v="298" actId="1076"/>
          <ac:picMkLst>
            <pc:docMk/>
            <pc:sldMk cId="3158583441" sldId="369"/>
            <ac:picMk id="7" creationId="{1AD2339A-C0AB-A03D-3A0D-E3EB20BE4256}"/>
          </ac:picMkLst>
        </pc:picChg>
      </pc:sldChg>
      <pc:sldChg chg="addSp modSp new mod">
        <pc:chgData name="Jonathan Mah" userId="5261b2f2f3e51194" providerId="LiveId" clId="{6C2DA6C4-24CF-4447-B76D-9BF464547A17}" dt="2022-08-01T20:57:47.959" v="603" actId="1582"/>
        <pc:sldMkLst>
          <pc:docMk/>
          <pc:sldMk cId="201967120" sldId="370"/>
        </pc:sldMkLst>
        <pc:spChg chg="mod">
          <ac:chgData name="Jonathan Mah" userId="5261b2f2f3e51194" providerId="LiveId" clId="{6C2DA6C4-24CF-4447-B76D-9BF464547A17}" dt="2022-08-01T20:53:52.866" v="338" actId="20577"/>
          <ac:spMkLst>
            <pc:docMk/>
            <pc:sldMk cId="201967120" sldId="370"/>
            <ac:spMk id="2" creationId="{389731BC-21F4-B5FF-1520-98ABD745E172}"/>
          </ac:spMkLst>
        </pc:spChg>
        <pc:spChg chg="mod">
          <ac:chgData name="Jonathan Mah" userId="5261b2f2f3e51194" providerId="LiveId" clId="{6C2DA6C4-24CF-4447-B76D-9BF464547A17}" dt="2022-08-01T20:55:33.245" v="564" actId="20577"/>
          <ac:spMkLst>
            <pc:docMk/>
            <pc:sldMk cId="201967120" sldId="370"/>
            <ac:spMk id="3" creationId="{64156B2E-AD9A-0777-C484-356C9B0E633B}"/>
          </ac:spMkLst>
        </pc:spChg>
        <pc:picChg chg="add mod">
          <ac:chgData name="Jonathan Mah" userId="5261b2f2f3e51194" providerId="LiveId" clId="{6C2DA6C4-24CF-4447-B76D-9BF464547A17}" dt="2022-08-01T20:57:38.559" v="601" actId="1076"/>
          <ac:picMkLst>
            <pc:docMk/>
            <pc:sldMk cId="201967120" sldId="370"/>
            <ac:picMk id="5" creationId="{A46A048E-6A29-0CAB-06F4-5578F540AD4C}"/>
          </ac:picMkLst>
        </pc:picChg>
        <pc:picChg chg="add mod">
          <ac:chgData name="Jonathan Mah" userId="5261b2f2f3e51194" providerId="LiveId" clId="{6C2DA6C4-24CF-4447-B76D-9BF464547A17}" dt="2022-08-01T20:57:47.959" v="603" actId="1582"/>
          <ac:picMkLst>
            <pc:docMk/>
            <pc:sldMk cId="201967120" sldId="370"/>
            <ac:picMk id="3074" creationId="{D8C21445-20FD-4C9A-829C-E527CB8DA368}"/>
          </ac:picMkLst>
        </pc:picChg>
      </pc:sldChg>
      <pc:sldChg chg="add del">
        <pc:chgData name="Jonathan Mah" userId="5261b2f2f3e51194" providerId="LiveId" clId="{6C2DA6C4-24CF-4447-B76D-9BF464547A17}" dt="2022-08-01T20:53:43.246" v="300" actId="47"/>
        <pc:sldMkLst>
          <pc:docMk/>
          <pc:sldMk cId="461853863" sldId="370"/>
        </pc:sldMkLst>
      </pc:sldChg>
      <pc:sldChg chg="del">
        <pc:chgData name="Jonathan Mah" userId="5261b2f2f3e51194" providerId="LiveId" clId="{6C2DA6C4-24CF-4447-B76D-9BF464547A17}" dt="2022-08-01T20:27:06.343" v="43" actId="47"/>
        <pc:sldMkLst>
          <pc:docMk/>
          <pc:sldMk cId="3322995025" sldId="370"/>
        </pc:sldMkLst>
      </pc:sldChg>
      <pc:sldChg chg="del">
        <pc:chgData name="Jonathan Mah" userId="5261b2f2f3e51194" providerId="LiveId" clId="{6C2DA6C4-24CF-4447-B76D-9BF464547A17}" dt="2022-08-01T20:27:06.700" v="45" actId="47"/>
        <pc:sldMkLst>
          <pc:docMk/>
          <pc:sldMk cId="897010447" sldId="371"/>
        </pc:sldMkLst>
      </pc:sldChg>
      <pc:sldChg chg="addSp delSp modSp add mod">
        <pc:chgData name="Jonathan Mah" userId="5261b2f2f3e51194" providerId="LiveId" clId="{6C2DA6C4-24CF-4447-B76D-9BF464547A17}" dt="2022-08-01T20:56:52.655" v="595" actId="1076"/>
        <pc:sldMkLst>
          <pc:docMk/>
          <pc:sldMk cId="2684786625" sldId="371"/>
        </pc:sldMkLst>
        <pc:spChg chg="mod">
          <ac:chgData name="Jonathan Mah" userId="5261b2f2f3e51194" providerId="LiveId" clId="{6C2DA6C4-24CF-4447-B76D-9BF464547A17}" dt="2022-08-01T20:56:31.894" v="589" actId="20577"/>
          <ac:spMkLst>
            <pc:docMk/>
            <pc:sldMk cId="2684786625" sldId="371"/>
            <ac:spMk id="3" creationId="{64156B2E-AD9A-0777-C484-356C9B0E633B}"/>
          </ac:spMkLst>
        </pc:spChg>
        <pc:picChg chg="add mod">
          <ac:chgData name="Jonathan Mah" userId="5261b2f2f3e51194" providerId="LiveId" clId="{6C2DA6C4-24CF-4447-B76D-9BF464547A17}" dt="2022-08-01T20:56:40.168" v="593" actId="14100"/>
          <ac:picMkLst>
            <pc:docMk/>
            <pc:sldMk cId="2684786625" sldId="371"/>
            <ac:picMk id="5" creationId="{7D091A5E-9496-B46D-F9B7-3BC9A4584046}"/>
          </ac:picMkLst>
        </pc:picChg>
        <pc:picChg chg="add mod">
          <ac:chgData name="Jonathan Mah" userId="5261b2f2f3e51194" providerId="LiveId" clId="{6C2DA6C4-24CF-4447-B76D-9BF464547A17}" dt="2022-08-01T20:56:52.655" v="595" actId="1076"/>
          <ac:picMkLst>
            <pc:docMk/>
            <pc:sldMk cId="2684786625" sldId="371"/>
            <ac:picMk id="6" creationId="{0781F3EE-50A9-1CD0-8C84-2DEF485D568D}"/>
          </ac:picMkLst>
        </pc:picChg>
        <pc:picChg chg="del">
          <ac:chgData name="Jonathan Mah" userId="5261b2f2f3e51194" providerId="LiveId" clId="{6C2DA6C4-24CF-4447-B76D-9BF464547A17}" dt="2022-08-01T20:56:33.915" v="590" actId="478"/>
          <ac:picMkLst>
            <pc:docMk/>
            <pc:sldMk cId="2684786625" sldId="371"/>
            <ac:picMk id="3074" creationId="{D8C21445-20FD-4C9A-829C-E527CB8DA368}"/>
          </ac:picMkLst>
        </pc:picChg>
      </pc:sldChg>
      <pc:sldChg chg="del">
        <pc:chgData name="Jonathan Mah" userId="5261b2f2f3e51194" providerId="LiveId" clId="{6C2DA6C4-24CF-4447-B76D-9BF464547A17}" dt="2022-08-01T20:27:07.053" v="47" actId="47"/>
        <pc:sldMkLst>
          <pc:docMk/>
          <pc:sldMk cId="305530393" sldId="372"/>
        </pc:sldMkLst>
      </pc:sldChg>
      <pc:sldChg chg="del">
        <pc:chgData name="Jonathan Mah" userId="5261b2f2f3e51194" providerId="LiveId" clId="{6C2DA6C4-24CF-4447-B76D-9BF464547A17}" dt="2022-08-01T20:27:07.432" v="49" actId="47"/>
        <pc:sldMkLst>
          <pc:docMk/>
          <pc:sldMk cId="165938715" sldId="373"/>
        </pc:sldMkLst>
      </pc:sldChg>
      <pc:sldChg chg="del">
        <pc:chgData name="Jonathan Mah" userId="5261b2f2f3e51194" providerId="LiveId" clId="{6C2DA6C4-24CF-4447-B76D-9BF464547A17}" dt="2022-08-01T20:27:08.057" v="51" actId="47"/>
        <pc:sldMkLst>
          <pc:docMk/>
          <pc:sldMk cId="2359179825" sldId="374"/>
        </pc:sldMkLst>
      </pc:sldChg>
      <pc:sldChg chg="del">
        <pc:chgData name="Jonathan Mah" userId="5261b2f2f3e51194" providerId="LiveId" clId="{6C2DA6C4-24CF-4447-B76D-9BF464547A17}" dt="2022-08-01T20:27:06.549" v="44" actId="47"/>
        <pc:sldMkLst>
          <pc:docMk/>
          <pc:sldMk cId="3504503120" sldId="375"/>
        </pc:sldMkLst>
      </pc:sldChg>
      <pc:sldChg chg="del">
        <pc:chgData name="Jonathan Mah" userId="5261b2f2f3e51194" providerId="LiveId" clId="{6C2DA6C4-24CF-4447-B76D-9BF464547A17}" dt="2022-08-01T20:27:06.893" v="46" actId="47"/>
        <pc:sldMkLst>
          <pc:docMk/>
          <pc:sldMk cId="1533092407" sldId="376"/>
        </pc:sldMkLst>
      </pc:sldChg>
      <pc:sldChg chg="del">
        <pc:chgData name="Jonathan Mah" userId="5261b2f2f3e51194" providerId="LiveId" clId="{6C2DA6C4-24CF-4447-B76D-9BF464547A17}" dt="2022-08-01T20:27:07.897" v="50" actId="47"/>
        <pc:sldMkLst>
          <pc:docMk/>
          <pc:sldMk cId="3269001805" sldId="377"/>
        </pc:sldMkLst>
      </pc:sldChg>
      <pc:sldChg chg="del">
        <pc:chgData name="Jonathan Mah" userId="5261b2f2f3e51194" providerId="LiveId" clId="{6C2DA6C4-24CF-4447-B76D-9BF464547A17}" dt="2022-08-01T20:27:03.531" v="34" actId="47"/>
        <pc:sldMkLst>
          <pc:docMk/>
          <pc:sldMk cId="2208887067" sldId="378"/>
        </pc:sldMkLst>
      </pc:sldChg>
      <pc:sldChg chg="del">
        <pc:chgData name="Jonathan Mah" userId="5261b2f2f3e51194" providerId="LiveId" clId="{6C2DA6C4-24CF-4447-B76D-9BF464547A17}" dt="2022-08-01T20:27:04.108" v="35" actId="47"/>
        <pc:sldMkLst>
          <pc:docMk/>
          <pc:sldMk cId="3061304420" sldId="380"/>
        </pc:sldMkLst>
      </pc:sldChg>
      <pc:sldChg chg="del">
        <pc:chgData name="Jonathan Mah" userId="5261b2f2f3e51194" providerId="LiveId" clId="{6C2DA6C4-24CF-4447-B76D-9BF464547A17}" dt="2022-08-01T20:27:04.337" v="36" actId="47"/>
        <pc:sldMkLst>
          <pc:docMk/>
          <pc:sldMk cId="3724898230" sldId="381"/>
        </pc:sldMkLst>
      </pc:sldChg>
      <pc:sldChg chg="del">
        <pc:chgData name="Jonathan Mah" userId="5261b2f2f3e51194" providerId="LiveId" clId="{6C2DA6C4-24CF-4447-B76D-9BF464547A17}" dt="2022-08-01T20:27:05.286" v="40" actId="47"/>
        <pc:sldMkLst>
          <pc:docMk/>
          <pc:sldMk cId="1226696246" sldId="382"/>
        </pc:sldMkLst>
      </pc:sldChg>
      <pc:sldChg chg="del">
        <pc:chgData name="Jonathan Mah" userId="5261b2f2f3e51194" providerId="LiveId" clId="{6C2DA6C4-24CF-4447-B76D-9BF464547A17}" dt="2022-08-01T20:27:06.043" v="42" actId="47"/>
        <pc:sldMkLst>
          <pc:docMk/>
          <pc:sldMk cId="1169682311" sldId="383"/>
        </pc:sldMkLst>
      </pc:sldChg>
      <pc:sldChg chg="del">
        <pc:chgData name="Jonathan Mah" userId="5261b2f2f3e51194" providerId="LiveId" clId="{6C2DA6C4-24CF-4447-B76D-9BF464547A17}" dt="2022-08-01T20:27:07.273" v="48" actId="47"/>
        <pc:sldMkLst>
          <pc:docMk/>
          <pc:sldMk cId="4183872683" sldId="384"/>
        </pc:sldMkLst>
      </pc:sldChg>
      <pc:sldChg chg="del">
        <pc:chgData name="Jonathan Mah" userId="5261b2f2f3e51194" providerId="LiveId" clId="{6C2DA6C4-24CF-4447-B76D-9BF464547A17}" dt="2022-08-01T20:27:08.230" v="52" actId="47"/>
        <pc:sldMkLst>
          <pc:docMk/>
          <pc:sldMk cId="3254187308" sldId="385"/>
        </pc:sldMkLst>
      </pc:sldChg>
      <pc:sldChg chg="del">
        <pc:chgData name="Jonathan Mah" userId="5261b2f2f3e51194" providerId="LiveId" clId="{6C2DA6C4-24CF-4447-B76D-9BF464547A17}" dt="2022-08-01T20:27:04.595" v="37" actId="47"/>
        <pc:sldMkLst>
          <pc:docMk/>
          <pc:sldMk cId="1386786617" sldId="386"/>
        </pc:sldMkLst>
      </pc:sldChg>
      <pc:sldChg chg="del">
        <pc:chgData name="Jonathan Mah" userId="5261b2f2f3e51194" providerId="LiveId" clId="{6C2DA6C4-24CF-4447-B76D-9BF464547A17}" dt="2022-08-01T20:27:10.989" v="53" actId="47"/>
        <pc:sldMkLst>
          <pc:docMk/>
          <pc:sldMk cId="3752849736" sldId="3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 with species that does not demonstrate </a:t>
            </a:r>
            <a:r>
              <a:rPr lang="en-US"/>
              <a:t>a contraction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8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20220725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 /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Computing nucleotide diversity</a:t>
            </a:r>
          </a:p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Downsampled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SFS vs. non-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downsampled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SFS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Thoughts on plotting log likelihood surface?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68D1-2F93-4583-E0B8-88AC5689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Nucleotide 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94EE-0136-9C5B-BB8F-C86151D16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`.csv`(s) +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sure that we’re adding raw counts when doing pairwise nucleotide comparison</a:t>
            </a:r>
          </a:p>
        </p:txBody>
      </p:sp>
    </p:spTree>
    <p:extLst>
      <p:ext uri="{BB962C8B-B14F-4D97-AF65-F5344CB8AC3E}">
        <p14:creationId xmlns:p14="http://schemas.microsoft.com/office/powerpoint/2010/main" val="426584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68D1-2F93-4583-E0B8-88AC5689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Downsampled</a:t>
            </a:r>
            <a:r>
              <a:rPr lang="en-US" dirty="0"/>
              <a:t> vs. Non-</a:t>
            </a:r>
            <a:r>
              <a:rPr lang="en-US" dirty="0" err="1"/>
              <a:t>downsampled</a:t>
            </a:r>
            <a:r>
              <a:rPr lang="en-US" dirty="0"/>
              <a:t> SFS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0084D-DFB2-B2E9-C1C0-CBF8B01D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1676608"/>
            <a:ext cx="8497201" cy="518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7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68D1-2F93-4583-E0B8-88AC5689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Downsampled</a:t>
            </a:r>
            <a:r>
              <a:rPr lang="en-US" dirty="0"/>
              <a:t> vs. Non-</a:t>
            </a:r>
            <a:r>
              <a:rPr lang="en-US" dirty="0" err="1"/>
              <a:t>downsampled</a:t>
            </a:r>
            <a:r>
              <a:rPr lang="en-US" dirty="0"/>
              <a:t> SFS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2339A-C0AB-A03D-3A0D-E3EB20BE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8" y="1690688"/>
            <a:ext cx="8540744" cy="520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8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1BC-21F4-B5FF-1520-98ABD745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log likelihood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6B2E-AD9A-0777-C484-356C9B0E6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MLE estimate of [Nu’, Tau’]</a:t>
            </a:r>
          </a:p>
          <a:p>
            <a:pPr lvl="1"/>
            <a:r>
              <a:rPr lang="en-US" dirty="0"/>
              <a:t>Form grid from 0.5 * Nu’ to 1.5 * Nu’ and from 0.5 * Tau’ to 1.5 * Tau’</a:t>
            </a:r>
          </a:p>
          <a:p>
            <a:pPr lvl="1"/>
            <a:r>
              <a:rPr lang="en-US" dirty="0"/>
              <a:t>For each point on grid, compute log likelihood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074" name="Picture 2" descr="pcolormesh plot output">
            <a:extLst>
              <a:ext uri="{FF2B5EF4-FFF2-40B4-BE49-F238E27FC236}">
                <a16:creationId xmlns:a16="http://schemas.microsoft.com/office/drawing/2014/main" id="{D8C21445-20FD-4C9A-829C-E527CB8DA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76" y="3077460"/>
            <a:ext cx="4012159" cy="323444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A048E-6A29-0CAB-06F4-5578F540A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105" y="3077459"/>
            <a:ext cx="4440065" cy="32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1BC-21F4-B5FF-1520-98ABD745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log likelihood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6B2E-AD9A-0777-C484-356C9B0E6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ideas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91A5E-9496-B46D-F9B7-3BC9A458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788307" cy="306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81F3EE-50A9-1CD0-8C84-2DEF485D5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4780"/>
            <a:ext cx="5685714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8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130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/ Agenda</vt:lpstr>
      <vt:lpstr>Computing Nucleotide Diversity</vt:lpstr>
      <vt:lpstr>Downsampled vs. Non-downsampled SFS</vt:lpstr>
      <vt:lpstr>Downsampled vs. Non-downsampled SFS</vt:lpstr>
      <vt:lpstr>Plotting log likelihood surface</vt:lpstr>
      <vt:lpstr>Plotting log likelihood surface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4</cp:revision>
  <dcterms:created xsi:type="dcterms:W3CDTF">2020-10-07T15:54:11Z</dcterms:created>
  <dcterms:modified xsi:type="dcterms:W3CDTF">2022-08-01T21:38:22Z</dcterms:modified>
</cp:coreProperties>
</file>