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42" r:id="rId3"/>
    <p:sldId id="347" r:id="rId4"/>
    <p:sldId id="348" r:id="rId5"/>
    <p:sldId id="349" r:id="rId6"/>
    <p:sldId id="350" r:id="rId7"/>
    <p:sldId id="343" r:id="rId8"/>
    <p:sldId id="339" r:id="rId9"/>
    <p:sldId id="345" r:id="rId10"/>
    <p:sldId id="346" r:id="rId11"/>
    <p:sldId id="278" r:id="rId12"/>
    <p:sldId id="34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DF784F-B37D-496E-B3C2-4437BB28292B}">
          <p14:sldIdLst>
            <p14:sldId id="256"/>
            <p14:sldId id="342"/>
            <p14:sldId id="347"/>
            <p14:sldId id="348"/>
            <p14:sldId id="349"/>
            <p14:sldId id="350"/>
            <p14:sldId id="343"/>
            <p14:sldId id="339"/>
            <p14:sldId id="345"/>
            <p14:sldId id="346"/>
            <p14:sldId id="278"/>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1CDD5-9F2E-4651-9018-76CF2BDBE1DC}" v="40" dt="2021-12-09T02:17:33.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6036" autoAdjust="0"/>
  </p:normalViewPr>
  <p:slideViewPr>
    <p:cSldViewPr snapToGrid="0">
      <p:cViewPr varScale="1">
        <p:scale>
          <a:sx n="98" d="100"/>
          <a:sy n="98" d="100"/>
        </p:scale>
        <p:origin x="26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55B1CDD5-9F2E-4651-9018-76CF2BDBE1DC}"/>
    <pc:docChg chg="undo custSel addSld delSld modSld sldOrd modSection">
      <pc:chgData name="Jonathan Mah" userId="5261b2f2f3e51194" providerId="LiveId" clId="{55B1CDD5-9F2E-4651-9018-76CF2BDBE1DC}" dt="2021-12-09T02:23:14.389" v="1367" actId="20577"/>
      <pc:docMkLst>
        <pc:docMk/>
      </pc:docMkLst>
      <pc:sldChg chg="addSp delSp modSp mod">
        <pc:chgData name="Jonathan Mah" userId="5261b2f2f3e51194" providerId="LiveId" clId="{55B1CDD5-9F2E-4651-9018-76CF2BDBE1DC}" dt="2021-12-09T02:17:33.888" v="1202"/>
        <pc:sldMkLst>
          <pc:docMk/>
          <pc:sldMk cId="2427039477" sldId="339"/>
        </pc:sldMkLst>
        <pc:picChg chg="add del mod">
          <ac:chgData name="Jonathan Mah" userId="5261b2f2f3e51194" providerId="LiveId" clId="{55B1CDD5-9F2E-4651-9018-76CF2BDBE1DC}" dt="2021-12-09T02:12:04.978" v="808" actId="478"/>
          <ac:picMkLst>
            <pc:docMk/>
            <pc:sldMk cId="2427039477" sldId="339"/>
            <ac:picMk id="4" creationId="{6D67E29D-189A-4795-97AF-F0F3543B597C}"/>
          </ac:picMkLst>
        </pc:picChg>
        <pc:picChg chg="del">
          <ac:chgData name="Jonathan Mah" userId="5261b2f2f3e51194" providerId="LiveId" clId="{55B1CDD5-9F2E-4651-9018-76CF2BDBE1DC}" dt="2021-12-09T01:50:09.444" v="91" actId="478"/>
          <ac:picMkLst>
            <pc:docMk/>
            <pc:sldMk cId="2427039477" sldId="339"/>
            <ac:picMk id="6" creationId="{FDD7DE46-06A1-4D7C-8E73-630EBDE77E10}"/>
          </ac:picMkLst>
        </pc:picChg>
        <pc:picChg chg="add del mod">
          <ac:chgData name="Jonathan Mah" userId="5261b2f2f3e51194" providerId="LiveId" clId="{55B1CDD5-9F2E-4651-9018-76CF2BDBE1DC}" dt="2021-12-09T02:17:30.411" v="1198" actId="21"/>
          <ac:picMkLst>
            <pc:docMk/>
            <pc:sldMk cId="2427039477" sldId="339"/>
            <ac:picMk id="8" creationId="{66E535C0-85D3-4B12-A7CA-F7964E253B37}"/>
          </ac:picMkLst>
        </pc:picChg>
        <pc:picChg chg="add mod">
          <ac:chgData name="Jonathan Mah" userId="5261b2f2f3e51194" providerId="LiveId" clId="{55B1CDD5-9F2E-4651-9018-76CF2BDBE1DC}" dt="2021-12-09T02:17:33.888" v="1202"/>
          <ac:picMkLst>
            <pc:docMk/>
            <pc:sldMk cId="2427039477" sldId="339"/>
            <ac:picMk id="9" creationId="{9FFC4406-02C6-4EE8-9D7A-0972FA627CDF}"/>
          </ac:picMkLst>
        </pc:picChg>
      </pc:sldChg>
      <pc:sldChg chg="modSp mod">
        <pc:chgData name="Jonathan Mah" userId="5261b2f2f3e51194" providerId="LiveId" clId="{55B1CDD5-9F2E-4651-9018-76CF2BDBE1DC}" dt="2021-12-09T02:23:14.389" v="1367" actId="20577"/>
        <pc:sldMkLst>
          <pc:docMk/>
          <pc:sldMk cId="3052070722" sldId="342"/>
        </pc:sldMkLst>
        <pc:spChg chg="mod">
          <ac:chgData name="Jonathan Mah" userId="5261b2f2f3e51194" providerId="LiveId" clId="{55B1CDD5-9F2E-4651-9018-76CF2BDBE1DC}" dt="2021-12-09T02:23:14.389" v="1367" actId="20577"/>
          <ac:spMkLst>
            <pc:docMk/>
            <pc:sldMk cId="3052070722" sldId="342"/>
            <ac:spMk id="3" creationId="{2AA99344-CA3A-4DE9-BF60-3504A8C5DCE3}"/>
          </ac:spMkLst>
        </pc:spChg>
      </pc:sldChg>
      <pc:sldChg chg="addSp delSp modSp mod">
        <pc:chgData name="Jonathan Mah" userId="5261b2f2f3e51194" providerId="LiveId" clId="{55B1CDD5-9F2E-4651-9018-76CF2BDBE1DC}" dt="2021-12-09T02:16:30.020" v="1005" actId="14100"/>
        <pc:sldMkLst>
          <pc:docMk/>
          <pc:sldMk cId="1384255232" sldId="343"/>
        </pc:sldMkLst>
        <pc:spChg chg="mod">
          <ac:chgData name="Jonathan Mah" userId="5261b2f2f3e51194" providerId="LiveId" clId="{55B1CDD5-9F2E-4651-9018-76CF2BDBE1DC}" dt="2021-12-09T02:16:18.004" v="1001" actId="20577"/>
          <ac:spMkLst>
            <pc:docMk/>
            <pc:sldMk cId="1384255232" sldId="343"/>
            <ac:spMk id="12" creationId="{A686C823-9F25-4EDE-BD1E-369BF25358B2}"/>
          </ac:spMkLst>
        </pc:spChg>
        <pc:picChg chg="add del mod">
          <ac:chgData name="Jonathan Mah" userId="5261b2f2f3e51194" providerId="LiveId" clId="{55B1CDD5-9F2E-4651-9018-76CF2BDBE1DC}" dt="2021-12-09T02:12:04.107" v="807" actId="478"/>
          <ac:picMkLst>
            <pc:docMk/>
            <pc:sldMk cId="1384255232" sldId="343"/>
            <ac:picMk id="4" creationId="{83EE7BB1-33A7-45A4-8E4B-40F650FF2E2D}"/>
          </ac:picMkLst>
        </pc:picChg>
        <pc:picChg chg="add mod">
          <ac:chgData name="Jonathan Mah" userId="5261b2f2f3e51194" providerId="LiveId" clId="{55B1CDD5-9F2E-4651-9018-76CF2BDBE1DC}" dt="2021-12-09T02:16:30.020" v="1005" actId="14100"/>
          <ac:picMkLst>
            <pc:docMk/>
            <pc:sldMk cId="1384255232" sldId="343"/>
            <ac:picMk id="6" creationId="{91331DC0-C26D-461C-BB53-C9E7EAB48A8A}"/>
          </ac:picMkLst>
        </pc:picChg>
        <pc:picChg chg="del">
          <ac:chgData name="Jonathan Mah" userId="5261b2f2f3e51194" providerId="LiveId" clId="{55B1CDD5-9F2E-4651-9018-76CF2BDBE1DC}" dt="2021-12-09T01:50:08.589" v="90" actId="478"/>
          <ac:picMkLst>
            <pc:docMk/>
            <pc:sldMk cId="1384255232" sldId="343"/>
            <ac:picMk id="11" creationId="{7E240A6A-16D8-41F3-B3ED-9D841FDBC956}"/>
          </ac:picMkLst>
        </pc:picChg>
      </pc:sldChg>
      <pc:sldChg chg="modSp mod">
        <pc:chgData name="Jonathan Mah" userId="5261b2f2f3e51194" providerId="LiveId" clId="{55B1CDD5-9F2E-4651-9018-76CF2BDBE1DC}" dt="2021-12-09T02:18:32.552" v="1203" actId="6549"/>
        <pc:sldMkLst>
          <pc:docMk/>
          <pc:sldMk cId="897933235" sldId="344"/>
        </pc:sldMkLst>
        <pc:spChg chg="mod">
          <ac:chgData name="Jonathan Mah" userId="5261b2f2f3e51194" providerId="LiveId" clId="{55B1CDD5-9F2E-4651-9018-76CF2BDBE1DC}" dt="2021-12-09T02:18:32.552" v="1203" actId="6549"/>
          <ac:spMkLst>
            <pc:docMk/>
            <pc:sldMk cId="897933235" sldId="344"/>
            <ac:spMk id="3" creationId="{B7017510-3A51-4778-BB7F-0F91AE0D6F96}"/>
          </ac:spMkLst>
        </pc:spChg>
      </pc:sldChg>
      <pc:sldChg chg="addSp delSp modSp add mod">
        <pc:chgData name="Jonathan Mah" userId="5261b2f2f3e51194" providerId="LiveId" clId="{55B1CDD5-9F2E-4651-9018-76CF2BDBE1DC}" dt="2021-12-09T02:16:40.372" v="1009" actId="14100"/>
        <pc:sldMkLst>
          <pc:docMk/>
          <pc:sldMk cId="12194583" sldId="345"/>
        </pc:sldMkLst>
        <pc:spChg chg="mod">
          <ac:chgData name="Jonathan Mah" userId="5261b2f2f3e51194" providerId="LiveId" clId="{55B1CDD5-9F2E-4651-9018-76CF2BDBE1DC}" dt="2021-12-09T01:52:17.694" v="282" actId="33524"/>
          <ac:spMkLst>
            <pc:docMk/>
            <pc:sldMk cId="12194583" sldId="345"/>
            <ac:spMk id="12" creationId="{A686C823-9F25-4EDE-BD1E-369BF25358B2}"/>
          </ac:spMkLst>
        </pc:spChg>
        <pc:picChg chg="add del mod">
          <ac:chgData name="Jonathan Mah" userId="5261b2f2f3e51194" providerId="LiveId" clId="{55B1CDD5-9F2E-4651-9018-76CF2BDBE1DC}" dt="2021-12-09T02:12:07.499" v="810" actId="478"/>
          <ac:picMkLst>
            <pc:docMk/>
            <pc:sldMk cId="12194583" sldId="345"/>
            <ac:picMk id="4" creationId="{D366AC87-47CA-4426-89B8-0D3A1481A9B7}"/>
          </ac:picMkLst>
        </pc:picChg>
        <pc:picChg chg="add mod">
          <ac:chgData name="Jonathan Mah" userId="5261b2f2f3e51194" providerId="LiveId" clId="{55B1CDD5-9F2E-4651-9018-76CF2BDBE1DC}" dt="2021-12-09T02:16:40.372" v="1009" actId="14100"/>
          <ac:picMkLst>
            <pc:docMk/>
            <pc:sldMk cId="12194583" sldId="345"/>
            <ac:picMk id="6" creationId="{D32DD8FB-879A-44ED-B32C-429B40588E44}"/>
          </ac:picMkLst>
        </pc:picChg>
        <pc:picChg chg="del">
          <ac:chgData name="Jonathan Mah" userId="5261b2f2f3e51194" providerId="LiveId" clId="{55B1CDD5-9F2E-4651-9018-76CF2BDBE1DC}" dt="2021-12-09T01:50:10.208" v="92" actId="478"/>
          <ac:picMkLst>
            <pc:docMk/>
            <pc:sldMk cId="12194583" sldId="345"/>
            <ac:picMk id="11" creationId="{7E240A6A-16D8-41F3-B3ED-9D841FDBC956}"/>
          </ac:picMkLst>
        </pc:picChg>
      </pc:sldChg>
      <pc:sldChg chg="addSp delSp modSp add mod">
        <pc:chgData name="Jonathan Mah" userId="5261b2f2f3e51194" providerId="LiveId" clId="{55B1CDD5-9F2E-4651-9018-76CF2BDBE1DC}" dt="2021-12-09T02:17:33.155" v="1201" actId="21"/>
        <pc:sldMkLst>
          <pc:docMk/>
          <pc:sldMk cId="4278072626" sldId="346"/>
        </pc:sldMkLst>
        <pc:spChg chg="del mod">
          <ac:chgData name="Jonathan Mah" userId="5261b2f2f3e51194" providerId="LiveId" clId="{55B1CDD5-9F2E-4651-9018-76CF2BDBE1DC}" dt="2021-12-09T01:52:21.673" v="285"/>
          <ac:spMkLst>
            <pc:docMk/>
            <pc:sldMk cId="4278072626" sldId="346"/>
            <ac:spMk id="7" creationId="{34068946-4BD9-4EF4-97B2-A1CFE4FC30FD}"/>
          </ac:spMkLst>
        </pc:spChg>
        <pc:spChg chg="add mod">
          <ac:chgData name="Jonathan Mah" userId="5261b2f2f3e51194" providerId="LiveId" clId="{55B1CDD5-9F2E-4651-9018-76CF2BDBE1DC}" dt="2021-12-09T02:17:19.664" v="1197" actId="20577"/>
          <ac:spMkLst>
            <pc:docMk/>
            <pc:sldMk cId="4278072626" sldId="346"/>
            <ac:spMk id="9" creationId="{91A4D22F-8946-4388-84AD-EFB1FB647F6B}"/>
          </ac:spMkLst>
        </pc:spChg>
        <pc:picChg chg="add del mod">
          <ac:chgData name="Jonathan Mah" userId="5261b2f2f3e51194" providerId="LiveId" clId="{55B1CDD5-9F2E-4651-9018-76CF2BDBE1DC}" dt="2021-12-09T02:12:06.528" v="809" actId="478"/>
          <ac:picMkLst>
            <pc:docMk/>
            <pc:sldMk cId="4278072626" sldId="346"/>
            <ac:picMk id="4" creationId="{D70620B0-CD2F-49D3-86D6-878897976915}"/>
          </ac:picMkLst>
        </pc:picChg>
        <pc:picChg chg="del">
          <ac:chgData name="Jonathan Mah" userId="5261b2f2f3e51194" providerId="LiveId" clId="{55B1CDD5-9F2E-4651-9018-76CF2BDBE1DC}" dt="2021-12-09T01:50:11.010" v="93" actId="478"/>
          <ac:picMkLst>
            <pc:docMk/>
            <pc:sldMk cId="4278072626" sldId="346"/>
            <ac:picMk id="6" creationId="{FDD7DE46-06A1-4D7C-8E73-630EBDE77E10}"/>
          </ac:picMkLst>
        </pc:picChg>
        <pc:picChg chg="add del mod">
          <ac:chgData name="Jonathan Mah" userId="5261b2f2f3e51194" providerId="LiveId" clId="{55B1CDD5-9F2E-4651-9018-76CF2BDBE1DC}" dt="2021-12-09T02:17:33.155" v="1201" actId="21"/>
          <ac:picMkLst>
            <pc:docMk/>
            <pc:sldMk cId="4278072626" sldId="346"/>
            <ac:picMk id="8" creationId="{97557BD5-0AB4-427D-9A6C-7071E8DE0D6D}"/>
          </ac:picMkLst>
        </pc:picChg>
        <pc:picChg chg="add mod">
          <ac:chgData name="Jonathan Mah" userId="5261b2f2f3e51194" providerId="LiveId" clId="{55B1CDD5-9F2E-4651-9018-76CF2BDBE1DC}" dt="2021-12-09T02:17:32.416" v="1200" actId="1076"/>
          <ac:picMkLst>
            <pc:docMk/>
            <pc:sldMk cId="4278072626" sldId="346"/>
            <ac:picMk id="10" creationId="{7BC2F5CA-1143-4EB9-9611-0B3FAC8900BC}"/>
          </ac:picMkLst>
        </pc:picChg>
      </pc:sldChg>
      <pc:sldChg chg="addSp delSp modSp add mod">
        <pc:chgData name="Jonathan Mah" userId="5261b2f2f3e51194" providerId="LiveId" clId="{55B1CDD5-9F2E-4651-9018-76CF2BDBE1DC}" dt="2021-12-09T01:59:29.415" v="425" actId="1076"/>
        <pc:sldMkLst>
          <pc:docMk/>
          <pc:sldMk cId="4231880824" sldId="347"/>
        </pc:sldMkLst>
        <pc:spChg chg="mod">
          <ac:chgData name="Jonathan Mah" userId="5261b2f2f3e51194" providerId="LiveId" clId="{55B1CDD5-9F2E-4651-9018-76CF2BDBE1DC}" dt="2021-12-09T01:57:59.856" v="373" actId="20577"/>
          <ac:spMkLst>
            <pc:docMk/>
            <pc:sldMk cId="4231880824" sldId="347"/>
            <ac:spMk id="2" creationId="{A721CCB0-C87B-4A37-A2CD-599CFD03D51A}"/>
          </ac:spMkLst>
        </pc:spChg>
        <pc:spChg chg="del mod">
          <ac:chgData name="Jonathan Mah" userId="5261b2f2f3e51194" providerId="LiveId" clId="{55B1CDD5-9F2E-4651-9018-76CF2BDBE1DC}" dt="2021-12-09T01:58:14.765" v="381" actId="478"/>
          <ac:spMkLst>
            <pc:docMk/>
            <pc:sldMk cId="4231880824" sldId="347"/>
            <ac:spMk id="3" creationId="{2AA99344-CA3A-4DE9-BF60-3504A8C5DCE3}"/>
          </ac:spMkLst>
        </pc:spChg>
        <pc:spChg chg="add mod">
          <ac:chgData name="Jonathan Mah" userId="5261b2f2f3e51194" providerId="LiveId" clId="{55B1CDD5-9F2E-4651-9018-76CF2BDBE1DC}" dt="2021-12-09T01:59:29.415" v="425" actId="1076"/>
          <ac:spMkLst>
            <pc:docMk/>
            <pc:sldMk cId="4231880824" sldId="347"/>
            <ac:spMk id="4" creationId="{337A8BB8-3097-44BE-9223-E28EFD5F7A76}"/>
          </ac:spMkLst>
        </pc:spChg>
        <pc:picChg chg="add mod">
          <ac:chgData name="Jonathan Mah" userId="5261b2f2f3e51194" providerId="LiveId" clId="{55B1CDD5-9F2E-4651-9018-76CF2BDBE1DC}" dt="2021-12-09T01:58:16.237" v="382" actId="1076"/>
          <ac:picMkLst>
            <pc:docMk/>
            <pc:sldMk cId="4231880824" sldId="347"/>
            <ac:picMk id="1026" creationId="{E38E4F78-40FB-449D-8C9A-2CA772FE56C6}"/>
          </ac:picMkLst>
        </pc:picChg>
      </pc:sldChg>
      <pc:sldChg chg="addSp delSp modSp add mod">
        <pc:chgData name="Jonathan Mah" userId="5261b2f2f3e51194" providerId="LiveId" clId="{55B1CDD5-9F2E-4651-9018-76CF2BDBE1DC}" dt="2021-12-09T02:02:58.816" v="468" actId="20577"/>
        <pc:sldMkLst>
          <pc:docMk/>
          <pc:sldMk cId="1044867529" sldId="348"/>
        </pc:sldMkLst>
        <pc:spChg chg="mod">
          <ac:chgData name="Jonathan Mah" userId="5261b2f2f3e51194" providerId="LiveId" clId="{55B1CDD5-9F2E-4651-9018-76CF2BDBE1DC}" dt="2021-12-09T02:02:58.816" v="468" actId="20577"/>
          <ac:spMkLst>
            <pc:docMk/>
            <pc:sldMk cId="1044867529" sldId="348"/>
            <ac:spMk id="4" creationId="{337A8BB8-3097-44BE-9223-E28EFD5F7A76}"/>
          </ac:spMkLst>
        </pc:spChg>
        <pc:picChg chg="del">
          <ac:chgData name="Jonathan Mah" userId="5261b2f2f3e51194" providerId="LiveId" clId="{55B1CDD5-9F2E-4651-9018-76CF2BDBE1DC}" dt="2021-12-09T02:02:25.192" v="427" actId="478"/>
          <ac:picMkLst>
            <pc:docMk/>
            <pc:sldMk cId="1044867529" sldId="348"/>
            <ac:picMk id="1026" creationId="{E38E4F78-40FB-449D-8C9A-2CA772FE56C6}"/>
          </ac:picMkLst>
        </pc:picChg>
        <pc:picChg chg="add mod">
          <ac:chgData name="Jonathan Mah" userId="5261b2f2f3e51194" providerId="LiveId" clId="{55B1CDD5-9F2E-4651-9018-76CF2BDBE1DC}" dt="2021-12-09T02:02:32.321" v="430" actId="1076"/>
          <ac:picMkLst>
            <pc:docMk/>
            <pc:sldMk cId="1044867529" sldId="348"/>
            <ac:picMk id="2050" creationId="{41656C6A-44E6-47EF-9AE6-0EC15FF8CA50}"/>
          </ac:picMkLst>
        </pc:picChg>
      </pc:sldChg>
      <pc:sldChg chg="add del">
        <pc:chgData name="Jonathan Mah" userId="5261b2f2f3e51194" providerId="LiveId" clId="{55B1CDD5-9F2E-4651-9018-76CF2BDBE1DC}" dt="2021-12-09T01:58:02.038" v="375"/>
        <pc:sldMkLst>
          <pc:docMk/>
          <pc:sldMk cId="3119651991" sldId="348"/>
        </pc:sldMkLst>
      </pc:sldChg>
      <pc:sldChg chg="addSp delSp modSp add mod">
        <pc:chgData name="Jonathan Mah" userId="5261b2f2f3e51194" providerId="LiveId" clId="{55B1CDD5-9F2E-4651-9018-76CF2BDBE1DC}" dt="2021-12-09T02:05:17.714" v="507" actId="1076"/>
        <pc:sldMkLst>
          <pc:docMk/>
          <pc:sldMk cId="1262891500" sldId="349"/>
        </pc:sldMkLst>
        <pc:spChg chg="mod">
          <ac:chgData name="Jonathan Mah" userId="5261b2f2f3e51194" providerId="LiveId" clId="{55B1CDD5-9F2E-4651-9018-76CF2BDBE1DC}" dt="2021-12-09T02:05:17.714" v="507" actId="1076"/>
          <ac:spMkLst>
            <pc:docMk/>
            <pc:sldMk cId="1262891500" sldId="349"/>
            <ac:spMk id="4" creationId="{337A8BB8-3097-44BE-9223-E28EFD5F7A76}"/>
          </ac:spMkLst>
        </pc:spChg>
        <pc:picChg chg="del">
          <ac:chgData name="Jonathan Mah" userId="5261b2f2f3e51194" providerId="LiveId" clId="{55B1CDD5-9F2E-4651-9018-76CF2BDBE1DC}" dt="2021-12-09T02:04:46.556" v="470" actId="478"/>
          <ac:picMkLst>
            <pc:docMk/>
            <pc:sldMk cId="1262891500" sldId="349"/>
            <ac:picMk id="2050" creationId="{41656C6A-44E6-47EF-9AE6-0EC15FF8CA50}"/>
          </ac:picMkLst>
        </pc:picChg>
        <pc:picChg chg="add mod">
          <ac:chgData name="Jonathan Mah" userId="5261b2f2f3e51194" providerId="LiveId" clId="{55B1CDD5-9F2E-4651-9018-76CF2BDBE1DC}" dt="2021-12-09T02:04:58.550" v="475" actId="1076"/>
          <ac:picMkLst>
            <pc:docMk/>
            <pc:sldMk cId="1262891500" sldId="349"/>
            <ac:picMk id="3074" creationId="{DCE8CB88-6357-4B22-AEEC-67209AE3CFF6}"/>
          </ac:picMkLst>
        </pc:picChg>
      </pc:sldChg>
      <pc:sldChg chg="delSp add del mod">
        <pc:chgData name="Jonathan Mah" userId="5261b2f2f3e51194" providerId="LiveId" clId="{55B1CDD5-9F2E-4651-9018-76CF2BDBE1DC}" dt="2021-12-09T02:05:56.312" v="511" actId="47"/>
        <pc:sldMkLst>
          <pc:docMk/>
          <pc:sldMk cId="2656858790" sldId="350"/>
        </pc:sldMkLst>
        <pc:spChg chg="del">
          <ac:chgData name="Jonathan Mah" userId="5261b2f2f3e51194" providerId="LiveId" clId="{55B1CDD5-9F2E-4651-9018-76CF2BDBE1DC}" dt="2021-12-09T02:05:54.405" v="510" actId="478"/>
          <ac:spMkLst>
            <pc:docMk/>
            <pc:sldMk cId="2656858790" sldId="350"/>
            <ac:spMk id="4" creationId="{337A8BB8-3097-44BE-9223-E28EFD5F7A76}"/>
          </ac:spMkLst>
        </pc:spChg>
        <pc:picChg chg="del">
          <ac:chgData name="Jonathan Mah" userId="5261b2f2f3e51194" providerId="LiveId" clId="{55B1CDD5-9F2E-4651-9018-76CF2BDBE1DC}" dt="2021-12-09T02:05:52.970" v="509" actId="478"/>
          <ac:picMkLst>
            <pc:docMk/>
            <pc:sldMk cId="2656858790" sldId="350"/>
            <ac:picMk id="3074" creationId="{DCE8CB88-6357-4B22-AEEC-67209AE3CFF6}"/>
          </ac:picMkLst>
        </pc:picChg>
      </pc:sldChg>
      <pc:sldChg chg="modSp new mod ord">
        <pc:chgData name="Jonathan Mah" userId="5261b2f2f3e51194" providerId="LiveId" clId="{55B1CDD5-9F2E-4651-9018-76CF2BDBE1DC}" dt="2021-12-09T02:06:56.744" v="806" actId="20577"/>
        <pc:sldMkLst>
          <pc:docMk/>
          <pc:sldMk cId="2724453548" sldId="350"/>
        </pc:sldMkLst>
        <pc:spChg chg="mod">
          <ac:chgData name="Jonathan Mah" userId="5261b2f2f3e51194" providerId="LiveId" clId="{55B1CDD5-9F2E-4651-9018-76CF2BDBE1DC}" dt="2021-12-09T02:06:01.167" v="527" actId="20577"/>
          <ac:spMkLst>
            <pc:docMk/>
            <pc:sldMk cId="2724453548" sldId="350"/>
            <ac:spMk id="2" creationId="{7893E1F1-BA85-4638-BAC9-FB83CA526A9F}"/>
          </ac:spMkLst>
        </pc:spChg>
        <pc:spChg chg="mod">
          <ac:chgData name="Jonathan Mah" userId="5261b2f2f3e51194" providerId="LiveId" clId="{55B1CDD5-9F2E-4651-9018-76CF2BDBE1DC}" dt="2021-12-09T02:06:56.744" v="806" actId="20577"/>
          <ac:spMkLst>
            <pc:docMk/>
            <pc:sldMk cId="2724453548" sldId="350"/>
            <ac:spMk id="3" creationId="{E8B43BC0-CF29-4F10-8D64-84E811906A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46724-7A58-4020-9182-8374F0305DD3}"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84E8B-8157-4976-ABDF-6DA2CAC3440F}" type="slidenum">
              <a:rPr lang="en-US" smtClean="0"/>
              <a:t>‹#›</a:t>
            </a:fld>
            <a:endParaRPr lang="en-US"/>
          </a:p>
        </p:txBody>
      </p:sp>
    </p:spTree>
    <p:extLst>
      <p:ext uri="{BB962C8B-B14F-4D97-AF65-F5344CB8AC3E}">
        <p14:creationId xmlns:p14="http://schemas.microsoft.com/office/powerpoint/2010/main" val="197438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Paired t-test within-and-across-host pi</a:t>
            </a:r>
          </a:p>
        </p:txBody>
      </p:sp>
      <p:sp>
        <p:nvSpPr>
          <p:cNvPr id="4" name="Slide Number Placeholder 3"/>
          <p:cNvSpPr>
            <a:spLocks noGrp="1"/>
          </p:cNvSpPr>
          <p:nvPr>
            <p:ph type="sldNum" sz="quarter" idx="5"/>
          </p:nvPr>
        </p:nvSpPr>
        <p:spPr/>
        <p:txBody>
          <a:bodyPr/>
          <a:lstStyle/>
          <a:p>
            <a:fld id="{9D984E8B-8157-4976-ABDF-6DA2CAC3440F}" type="slidenum">
              <a:rPr lang="en-US" smtClean="0"/>
              <a:t>7</a:t>
            </a:fld>
            <a:endParaRPr lang="en-US"/>
          </a:p>
        </p:txBody>
      </p:sp>
    </p:spTree>
    <p:extLst>
      <p:ext uri="{BB962C8B-B14F-4D97-AF65-F5344CB8AC3E}">
        <p14:creationId xmlns:p14="http://schemas.microsoft.com/office/powerpoint/2010/main" val="387175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Paired t-test within-and-across-host pi</a:t>
            </a:r>
          </a:p>
        </p:txBody>
      </p:sp>
      <p:sp>
        <p:nvSpPr>
          <p:cNvPr id="4" name="Slide Number Placeholder 3"/>
          <p:cNvSpPr>
            <a:spLocks noGrp="1"/>
          </p:cNvSpPr>
          <p:nvPr>
            <p:ph type="sldNum" sz="quarter" idx="5"/>
          </p:nvPr>
        </p:nvSpPr>
        <p:spPr/>
        <p:txBody>
          <a:bodyPr/>
          <a:lstStyle/>
          <a:p>
            <a:fld id="{9D984E8B-8157-4976-ABDF-6DA2CAC3440F}" type="slidenum">
              <a:rPr lang="en-US" smtClean="0"/>
              <a:t>9</a:t>
            </a:fld>
            <a:endParaRPr lang="en-US"/>
          </a:p>
        </p:txBody>
      </p:sp>
    </p:spTree>
    <p:extLst>
      <p:ext uri="{BB962C8B-B14F-4D97-AF65-F5344CB8AC3E}">
        <p14:creationId xmlns:p14="http://schemas.microsoft.com/office/powerpoint/2010/main" val="290023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11</a:t>
            </a:fld>
            <a:endParaRPr lang="en-US"/>
          </a:p>
        </p:txBody>
      </p:sp>
    </p:spTree>
    <p:extLst>
      <p:ext uri="{BB962C8B-B14F-4D97-AF65-F5344CB8AC3E}">
        <p14:creationId xmlns:p14="http://schemas.microsoft.com/office/powerpoint/2010/main" val="1799097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12</a:t>
            </a:fld>
            <a:endParaRPr lang="en-US"/>
          </a:p>
        </p:txBody>
      </p:sp>
    </p:spTree>
    <p:extLst>
      <p:ext uri="{BB962C8B-B14F-4D97-AF65-F5344CB8AC3E}">
        <p14:creationId xmlns:p14="http://schemas.microsoft.com/office/powerpoint/2010/main" val="122210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809E-4FBF-46E9-A03C-31EEBBA59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B3F9-C3CC-4332-97E1-E1A833DD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30F21C-7438-4532-A5C7-DCF6E4344AFC}"/>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DB8F4506-70B6-4935-8FF8-CA2652361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6150B-2B12-430D-A29B-1BEED4FA8139}"/>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99167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B7C-C462-422A-9480-044958804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C233A-0E72-4060-BAA5-0BF367642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FF25E-6D23-45E3-88A5-50F5FCCDBE65}"/>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1DE7C3FD-7C03-4AA1-BE4D-2B6AA97A5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EDBFE-DC65-4F00-9980-53411482CB8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10003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E833A-B5D2-47E8-B2F8-010235D097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1C533-41F3-4E55-96B2-BE26D7660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93A2B-19C6-4734-82AF-F25A5B6AD6A5}"/>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AEF5DF26-3AA2-4775-8E80-C6465E4F2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AB5A6-A104-4E2F-A639-35ED8400FFEA}"/>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942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C79A-6545-4A9D-9EB5-58BCB29F1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842FD-B080-4688-BE45-EE528CA43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E2A8B-3D72-4A5C-B022-8CAED6814EE8}"/>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6C4EDCA2-4437-4FEA-B51C-F89214A13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0560F-CAF4-456A-9687-7A0ACAC3344C}"/>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4749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F2D9-47CE-4AC7-B05E-907057074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93266E-D478-48D7-A70F-263A454C1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68AA2-9DB8-41D2-B637-59508095E01C}"/>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FEEC3077-D6AC-453F-8597-77A315379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96842-16D7-49F9-8024-06CC270DEF5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68596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403A-98BA-4C88-9568-20E8BED629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20F70-8411-42F6-BBF9-B65F7C57F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83BAA8-FDC5-4B2D-825F-1E383AF0F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1C4C1-BBC3-40C5-B9FF-5E4757A5FCC3}"/>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6" name="Footer Placeholder 5">
            <a:extLst>
              <a:ext uri="{FF2B5EF4-FFF2-40B4-BE49-F238E27FC236}">
                <a16:creationId xmlns:a16="http://schemas.microsoft.com/office/drawing/2014/main" id="{AA7F6B78-98F1-4125-89B6-D9785B0C2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420F1-1681-42F5-A429-0AEA0D44B3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9832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19D9-2041-42C3-9A37-E7EEBCCAB4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9A8EF-9274-4289-A647-191292966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7AFEE-2044-4BC6-9B01-76B4DF8FD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9CAA8-5AF9-4AA7-8A49-F8FFB3783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B78DF-DF63-4D5B-BCF3-70BDB6915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186CD8-6E5D-4070-AD17-B91FEF81FBF3}"/>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8" name="Footer Placeholder 7">
            <a:extLst>
              <a:ext uri="{FF2B5EF4-FFF2-40B4-BE49-F238E27FC236}">
                <a16:creationId xmlns:a16="http://schemas.microsoft.com/office/drawing/2014/main" id="{FCE7120B-5AC8-4796-A4FB-73C152847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DF439C-FB66-4013-9CB7-509CB62300D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21468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FF7E-04CE-4192-8164-CE1808F9F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B6D05-0A70-4654-8BC4-CADD18501BB6}"/>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4" name="Footer Placeholder 3">
            <a:extLst>
              <a:ext uri="{FF2B5EF4-FFF2-40B4-BE49-F238E27FC236}">
                <a16:creationId xmlns:a16="http://schemas.microsoft.com/office/drawing/2014/main" id="{7E3DF84B-8E96-42F2-AE8F-93C06BE8C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9B7DD3-2753-4754-8ED5-B275BF21317F}"/>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2563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E0F0E-84CB-46A7-90E9-6754482F371C}"/>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3" name="Footer Placeholder 2">
            <a:extLst>
              <a:ext uri="{FF2B5EF4-FFF2-40B4-BE49-F238E27FC236}">
                <a16:creationId xmlns:a16="http://schemas.microsoft.com/office/drawing/2014/main" id="{8BA681C1-6087-45F4-B94C-1BE2A27D3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43131-E7C1-443A-933D-7EFB858FC542}"/>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06658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3C93-737D-4E9C-B412-D1D1F2D7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41D68-3440-4013-9B66-469BECB55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29EEF-E9F4-4A17-9C13-149DE6E2F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7947D-0685-422C-9E12-4989107AD697}"/>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6" name="Footer Placeholder 5">
            <a:extLst>
              <a:ext uri="{FF2B5EF4-FFF2-40B4-BE49-F238E27FC236}">
                <a16:creationId xmlns:a16="http://schemas.microsoft.com/office/drawing/2014/main" id="{A2E376F5-7171-4175-9022-DCE9E145D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D3531-14D2-4738-A96B-DAC6EB67186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93456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675-0989-4DB6-A3F1-08869B50D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47773-3232-4DAE-8B85-0B232ECCD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8F91A-F778-4960-904A-0E68DE25C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197A5-E086-4AF3-A915-ECD8800577A5}"/>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6" name="Footer Placeholder 5">
            <a:extLst>
              <a:ext uri="{FF2B5EF4-FFF2-40B4-BE49-F238E27FC236}">
                <a16:creationId xmlns:a16="http://schemas.microsoft.com/office/drawing/2014/main" id="{F27ABB4A-9031-42B1-BBB1-1CE7B369A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20F69-6B8B-4232-B3F2-3B2722BEE5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87700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B903E-06C3-47EE-B3D6-E75483981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111D03-58B7-455C-9B4F-709B337F5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EFC24-80B5-4A26-B684-73DB13247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6153545E-9F97-4858-BC97-2E866AA78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725C8-92EE-44A8-B0E8-B5A336D01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5E71A-13F4-410A-B2AC-50A1149AE712}" type="slidenum">
              <a:rPr lang="en-US" smtClean="0"/>
              <a:t>‹#›</a:t>
            </a:fld>
            <a:endParaRPr lang="en-US"/>
          </a:p>
        </p:txBody>
      </p:sp>
    </p:spTree>
    <p:extLst>
      <p:ext uri="{BB962C8B-B14F-4D97-AF65-F5344CB8AC3E}">
        <p14:creationId xmlns:p14="http://schemas.microsoft.com/office/powerpoint/2010/main" val="400837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nature11711#Fig1"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onlinelibrary.wiley.com/doi/full/10.1111/mec.1443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sciencedirect.com/science/article/pii/S1872497318303739#bib008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94DF-730E-4B9E-8CB5-2B641A42E0CB}"/>
              </a:ext>
            </a:extLst>
          </p:cNvPr>
          <p:cNvSpPr>
            <a:spLocks noGrp="1"/>
          </p:cNvSpPr>
          <p:nvPr>
            <p:ph type="ctrTitle"/>
          </p:nvPr>
        </p:nvSpPr>
        <p:spPr/>
        <p:txBody>
          <a:bodyPr>
            <a:normAutofit/>
          </a:bodyPr>
          <a:lstStyle/>
          <a:p>
            <a:r>
              <a:rPr lang="en-US" dirty="0" err="1">
                <a:latin typeface="Yu Gothic" panose="020B0400000000000000" pitchFamily="34" charset="-128"/>
                <a:ea typeface="Yu Gothic" panose="020B0400000000000000" pitchFamily="34" charset="-128"/>
              </a:rPr>
              <a:t>demo_for_ccgb</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Weekly Update</a:t>
            </a:r>
          </a:p>
        </p:txBody>
      </p:sp>
      <p:sp>
        <p:nvSpPr>
          <p:cNvPr id="3" name="Subtitle 2">
            <a:extLst>
              <a:ext uri="{FF2B5EF4-FFF2-40B4-BE49-F238E27FC236}">
                <a16:creationId xmlns:a16="http://schemas.microsoft.com/office/drawing/2014/main" id="{D712BDE3-5450-4B18-B90B-D71DD9D5BAC2}"/>
              </a:ext>
            </a:extLst>
          </p:cNvPr>
          <p:cNvSpPr>
            <a:spLocks noGrp="1"/>
          </p:cNvSpPr>
          <p:nvPr>
            <p:ph type="subTitle" idx="1"/>
          </p:nvPr>
        </p:nvSpPr>
        <p:spPr/>
        <p:txBody>
          <a:bodyPr/>
          <a:lstStyle/>
          <a:p>
            <a:r>
              <a:rPr lang="en-US" dirty="0">
                <a:solidFill>
                  <a:schemeClr val="tx1">
                    <a:lumMod val="50000"/>
                    <a:lumOff val="50000"/>
                  </a:schemeClr>
                </a:solidFill>
                <a:latin typeface="Yu Gothic" panose="020B0400000000000000" pitchFamily="34" charset="-128"/>
                <a:ea typeface="Yu Gothic" panose="020B0400000000000000" pitchFamily="34" charset="-128"/>
              </a:rPr>
              <a:t>20211208</a:t>
            </a:r>
          </a:p>
          <a:p>
            <a:r>
              <a:rPr lang="en-US" dirty="0">
                <a:solidFill>
                  <a:schemeClr val="tx1">
                    <a:lumMod val="50000"/>
                    <a:lumOff val="50000"/>
                  </a:schemeClr>
                </a:solidFill>
                <a:latin typeface="Yu Gothic" panose="020B0400000000000000" pitchFamily="34" charset="-128"/>
                <a:ea typeface="Yu Gothic" panose="020B0400000000000000" pitchFamily="34" charset="-128"/>
              </a:rPr>
              <a:t>Jon Mah</a:t>
            </a:r>
          </a:p>
          <a:p>
            <a:r>
              <a:rPr lang="en-US" dirty="0">
                <a:solidFill>
                  <a:schemeClr val="tx1">
                    <a:lumMod val="50000"/>
                    <a:lumOff val="50000"/>
                  </a:schemeClr>
                </a:solidFill>
                <a:latin typeface="Yu Gothic" panose="020B0400000000000000" pitchFamily="34" charset="-128"/>
                <a:ea typeface="Yu Gothic" panose="020B0400000000000000" pitchFamily="34" charset="-128"/>
              </a:rPr>
              <a:t>Garud and Lohmueller Labs</a:t>
            </a:r>
          </a:p>
        </p:txBody>
      </p:sp>
    </p:spTree>
    <p:extLst>
      <p:ext uri="{BB962C8B-B14F-4D97-AF65-F5344CB8AC3E}">
        <p14:creationId xmlns:p14="http://schemas.microsoft.com/office/powerpoint/2010/main" val="144253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9" name="TextBox 8">
            <a:extLst>
              <a:ext uri="{FF2B5EF4-FFF2-40B4-BE49-F238E27FC236}">
                <a16:creationId xmlns:a16="http://schemas.microsoft.com/office/drawing/2014/main" id="{91A4D22F-8946-4388-84AD-EFB1FB647F6B}"/>
              </a:ext>
            </a:extLst>
          </p:cNvPr>
          <p:cNvSpPr txBox="1"/>
          <p:nvPr/>
        </p:nvSpPr>
        <p:spPr>
          <a:xfrm>
            <a:off x="8610599" y="1420238"/>
            <a:ext cx="2795433" cy="2308324"/>
          </a:xfrm>
          <a:prstGeom prst="rect">
            <a:avLst/>
          </a:prstGeom>
          <a:noFill/>
        </p:spPr>
        <p:txBody>
          <a:bodyPr wrap="square" rtlCol="0">
            <a:spAutoFit/>
          </a:bodyPr>
          <a:lstStyle/>
          <a:p>
            <a:r>
              <a:rPr lang="en-US" dirty="0"/>
              <a:t>Note that changing the t-test is comparing the distribution of average pi values, and is unchanged whether you look at pairwise or aggregate methods of across-pi comparison.</a:t>
            </a:r>
          </a:p>
        </p:txBody>
      </p:sp>
      <p:pic>
        <p:nvPicPr>
          <p:cNvPr id="10" name="Picture 9" descr="Chart, box and whisker chart&#10;&#10;Description automatically generated">
            <a:extLst>
              <a:ext uri="{FF2B5EF4-FFF2-40B4-BE49-F238E27FC236}">
                <a16:creationId xmlns:a16="http://schemas.microsoft.com/office/drawing/2014/main" id="{7BC2F5CA-1143-4EB9-9611-0B3FAC890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96" y="2144948"/>
            <a:ext cx="8211608" cy="3931920"/>
          </a:xfrm>
          <a:prstGeom prst="rect">
            <a:avLst/>
          </a:prstGeom>
        </p:spPr>
      </p:pic>
    </p:spTree>
    <p:extLst>
      <p:ext uri="{BB962C8B-B14F-4D97-AF65-F5344CB8AC3E}">
        <p14:creationId xmlns:p14="http://schemas.microsoft.com/office/powerpoint/2010/main" val="427807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lnSpcReduction="10000"/>
          </a:bodyPr>
          <a:lstStyle/>
          <a:p>
            <a:r>
              <a:rPr lang="en-US" dirty="0">
                <a:latin typeface="Yu Gothic" panose="020B0400000000000000" pitchFamily="34" charset="-128"/>
                <a:ea typeface="Yu Gothic" panose="020B0400000000000000" pitchFamily="34" charset="-128"/>
                <a:sym typeface="Wingdings" panose="05000000000000000000" pitchFamily="2" charset="2"/>
              </a:rPr>
              <a:t>Midas  demographic inference, </a:t>
            </a:r>
            <a:r>
              <a:rPr lang="en-US" dirty="0" err="1">
                <a:latin typeface="Yu Gothic" panose="020B0400000000000000" pitchFamily="34" charset="-128"/>
                <a:ea typeface="Yu Gothic" panose="020B0400000000000000" pitchFamily="34" charset="-128"/>
                <a:sym typeface="Wingdings" panose="05000000000000000000" pitchFamily="2" charset="2"/>
              </a:rPr>
              <a:t>etc</a:t>
            </a:r>
            <a:r>
              <a:rPr lang="en-US" dirty="0">
                <a:latin typeface="Yu Gothic" panose="020B0400000000000000" pitchFamily="34" charset="-128"/>
                <a:ea typeface="Yu Gothic" panose="020B0400000000000000" pitchFamily="34" charset="-128"/>
                <a:sym typeface="Wingdings" panose="05000000000000000000" pitchFamily="2" charset="2"/>
              </a:rPr>
              <a:t> for </a:t>
            </a:r>
            <a:r>
              <a:rPr lang="en-US" i="1" dirty="0">
                <a:latin typeface="Yu Gothic" panose="020B0400000000000000" pitchFamily="34" charset="-128"/>
                <a:ea typeface="Yu Gothic" panose="020B0400000000000000" pitchFamily="34" charset="-128"/>
                <a:sym typeface="Wingdings" panose="05000000000000000000" pitchFamily="2" charset="2"/>
              </a:rPr>
              <a:t>oral</a:t>
            </a:r>
            <a:r>
              <a:rPr lang="en-US" dirty="0">
                <a:latin typeface="Yu Gothic" panose="020B0400000000000000" pitchFamily="34" charset="-128"/>
                <a:ea typeface="Yu Gothic" panose="020B0400000000000000" pitchFamily="34" charset="-128"/>
                <a:sym typeface="Wingdings" panose="05000000000000000000" pitchFamily="2" charset="2"/>
              </a:rPr>
              <a:t> data</a:t>
            </a:r>
          </a:p>
          <a:p>
            <a:r>
              <a:rPr lang="en-US" dirty="0">
                <a:latin typeface="Yu Gothic" panose="020B0400000000000000" pitchFamily="34" charset="-128"/>
                <a:ea typeface="Yu Gothic" panose="020B0400000000000000" pitchFamily="34" charset="-128"/>
                <a:sym typeface="Wingdings" panose="05000000000000000000" pitchFamily="2" charset="2"/>
              </a:rPr>
              <a:t>Find best fit for remaining demographic models (three epoch and bottleneck)</a:t>
            </a:r>
          </a:p>
          <a:p>
            <a:r>
              <a:rPr lang="en-US" dirty="0">
                <a:latin typeface="Yu Gothic" panose="020B0400000000000000" pitchFamily="34" charset="-128"/>
                <a:ea typeface="Yu Gothic" panose="020B0400000000000000" pitchFamily="34" charset="-128"/>
                <a:sym typeface="Wingdings" panose="05000000000000000000" pitchFamily="2" charset="2"/>
              </a:rPr>
              <a:t>Good species command</a:t>
            </a:r>
          </a:p>
          <a:p>
            <a:pPr lvl="1"/>
            <a:r>
              <a:rPr lang="en-US" dirty="0">
                <a:latin typeface="Yu Gothic" panose="020B0400000000000000" pitchFamily="34" charset="-128"/>
                <a:ea typeface="Yu Gothic" panose="020B0400000000000000" pitchFamily="34" charset="-128"/>
                <a:sym typeface="Wingdings" panose="05000000000000000000" pitchFamily="2" charset="2"/>
              </a:rPr>
              <a:t>Print out sample sizes, determine which is converging and which isn’t</a:t>
            </a:r>
          </a:p>
          <a:p>
            <a:r>
              <a:rPr lang="en-US" dirty="0">
                <a:latin typeface="Yu Gothic" panose="020B0400000000000000" pitchFamily="34" charset="-128"/>
                <a:ea typeface="Yu Gothic" panose="020B0400000000000000" pitchFamily="34" charset="-128"/>
                <a:sym typeface="Wingdings" panose="05000000000000000000" pitchFamily="2" charset="2"/>
              </a:rPr>
              <a:t>Make sure I understand the methods being used, e.g., polarization, clade control</a:t>
            </a:r>
          </a:p>
          <a:p>
            <a:r>
              <a:rPr lang="en-US" dirty="0">
                <a:latin typeface="Yu Gothic" panose="020B0400000000000000" pitchFamily="34" charset="-128"/>
                <a:ea typeface="Yu Gothic" panose="020B0400000000000000" pitchFamily="34" charset="-128"/>
                <a:sym typeface="Wingdings" panose="05000000000000000000" pitchFamily="2" charset="2"/>
              </a:rPr>
              <a:t>Which species are not converging, what is their sample size</a:t>
            </a:r>
          </a:p>
          <a:p>
            <a:r>
              <a:rPr lang="en-US" dirty="0">
                <a:latin typeface="Yu Gothic" panose="020B0400000000000000" pitchFamily="34" charset="-128"/>
                <a:ea typeface="Yu Gothic" panose="020B0400000000000000" pitchFamily="34" charset="-128"/>
                <a:sym typeface="Wingdings" panose="05000000000000000000" pitchFamily="2" charset="2"/>
              </a:rPr>
              <a:t>Work on paper outline</a:t>
            </a:r>
          </a:p>
        </p:txBody>
      </p:sp>
    </p:spTree>
    <p:extLst>
      <p:ext uri="{BB962C8B-B14F-4D97-AF65-F5344CB8AC3E}">
        <p14:creationId xmlns:p14="http://schemas.microsoft.com/office/powerpoint/2010/main" val="123040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a:bodyPr>
          <a:lstStyle/>
          <a:p>
            <a:r>
              <a:rPr lang="en-US" dirty="0">
                <a:latin typeface="Yu Gothic" panose="020B0400000000000000" pitchFamily="34" charset="-128"/>
                <a:ea typeface="Yu Gothic" panose="020B0400000000000000" pitchFamily="34" charset="-128"/>
                <a:sym typeface="Wingdings" panose="05000000000000000000" pitchFamily="2" charset="2"/>
              </a:rPr>
              <a:t>Fix MIDAS species step, </a:t>
            </a:r>
            <a:r>
              <a:rPr lang="en-US" b="1" dirty="0">
                <a:latin typeface="Yu Gothic" panose="020B0400000000000000" pitchFamily="34" charset="-128"/>
                <a:ea typeface="Yu Gothic" panose="020B0400000000000000" pitchFamily="34" charset="-128"/>
                <a:sym typeface="Wingdings" panose="05000000000000000000" pitchFamily="2" charset="2"/>
              </a:rPr>
              <a:t>check in on Monday or before</a:t>
            </a:r>
            <a:endParaRPr lang="en-US" dirty="0">
              <a:latin typeface="Yu Gothic" panose="020B0400000000000000" pitchFamily="34" charset="-128"/>
              <a:ea typeface="Yu Gothic" panose="020B0400000000000000" pitchFamily="34" charset="-128"/>
              <a:sym typeface="Wingdings" panose="05000000000000000000" pitchFamily="2" charset="2"/>
            </a:endParaRPr>
          </a:p>
        </p:txBody>
      </p:sp>
    </p:spTree>
    <p:extLst>
      <p:ext uri="{BB962C8B-B14F-4D97-AF65-F5344CB8AC3E}">
        <p14:creationId xmlns:p14="http://schemas.microsoft.com/office/powerpoint/2010/main" val="89793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Summary of Update</a:t>
            </a:r>
          </a:p>
        </p:txBody>
      </p:sp>
      <p:sp>
        <p:nvSpPr>
          <p:cNvPr id="3" name="Content Placeholder 2">
            <a:extLst>
              <a:ext uri="{FF2B5EF4-FFF2-40B4-BE49-F238E27FC236}">
                <a16:creationId xmlns:a16="http://schemas.microsoft.com/office/drawing/2014/main" id="{2AA99344-CA3A-4DE9-BF60-3504A8C5DCE3}"/>
              </a:ext>
            </a:extLst>
          </p:cNvPr>
          <p:cNvSpPr>
            <a:spLocks noGrp="1"/>
          </p:cNvSpPr>
          <p:nvPr>
            <p:ph idx="1"/>
          </p:nvPr>
        </p:nvSpPr>
        <p:spPr/>
        <p:txBody>
          <a:bodyPr>
            <a:normAutofit/>
          </a:bodyPr>
          <a:lstStyle/>
          <a:p>
            <a:r>
              <a:rPr lang="en-US" dirty="0"/>
              <a:t>Strike vote called off! (UC recognized the grad student union)</a:t>
            </a:r>
          </a:p>
          <a:p>
            <a:r>
              <a:rPr lang="en-US" dirty="0"/>
              <a:t>Lit search</a:t>
            </a:r>
          </a:p>
          <a:p>
            <a:r>
              <a:rPr lang="en-US" dirty="0"/>
              <a:t>Across pi + significance bars</a:t>
            </a:r>
          </a:p>
          <a:p>
            <a:r>
              <a:rPr lang="en-US" dirty="0"/>
              <a:t>MIDAS </a:t>
            </a:r>
            <a:r>
              <a:rPr lang="en-US" dirty="0" err="1"/>
              <a:t>wip</a:t>
            </a:r>
            <a:r>
              <a:rPr lang="en-US" dirty="0"/>
              <a:t> (will check in tomorrow or </a:t>
            </a:r>
            <a:r>
              <a:rPr lang="en-US"/>
              <a:t>later tonight)</a:t>
            </a:r>
            <a:endParaRPr lang="en-US" dirty="0"/>
          </a:p>
          <a:p>
            <a:r>
              <a:rPr lang="en-US" dirty="0"/>
              <a:t>Write-up </a:t>
            </a:r>
            <a:r>
              <a:rPr lang="en-US" dirty="0" err="1"/>
              <a:t>wip</a:t>
            </a:r>
            <a:r>
              <a:rPr lang="en-US" dirty="0"/>
              <a:t> (will have fleshed out tomorrow)</a:t>
            </a:r>
          </a:p>
          <a:p>
            <a:endParaRPr lang="en-US" dirty="0"/>
          </a:p>
        </p:txBody>
      </p:sp>
    </p:spTree>
    <p:extLst>
      <p:ext uri="{BB962C8B-B14F-4D97-AF65-F5344CB8AC3E}">
        <p14:creationId xmlns:p14="http://schemas.microsoft.com/office/powerpoint/2010/main" val="305207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Lit search (how other people describe nucleotide diversity or pi)</a:t>
            </a:r>
          </a:p>
        </p:txBody>
      </p:sp>
      <p:pic>
        <p:nvPicPr>
          <p:cNvPr id="1026" name="Picture 2" descr="Figure 1">
            <a:extLst>
              <a:ext uri="{FF2B5EF4-FFF2-40B4-BE49-F238E27FC236}">
                <a16:creationId xmlns:a16="http://schemas.microsoft.com/office/drawing/2014/main" id="{E38E4F78-40FB-449D-8C9A-2CA772FE5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18291"/>
            <a:ext cx="7664239" cy="42073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7A8BB8-3097-44BE-9223-E28EFD5F7A76}"/>
              </a:ext>
            </a:extLst>
          </p:cNvPr>
          <p:cNvSpPr txBox="1"/>
          <p:nvPr/>
        </p:nvSpPr>
        <p:spPr>
          <a:xfrm>
            <a:off x="8745630" y="2626468"/>
            <a:ext cx="2392540" cy="646331"/>
          </a:xfrm>
          <a:prstGeom prst="rect">
            <a:avLst/>
          </a:prstGeom>
          <a:noFill/>
        </p:spPr>
        <p:txBody>
          <a:bodyPr wrap="square" rtlCol="0">
            <a:spAutoFit/>
          </a:bodyPr>
          <a:lstStyle/>
          <a:p>
            <a:r>
              <a:rPr lang="en-US" dirty="0">
                <a:latin typeface="-apple-system"/>
                <a:hlinkClick r:id="rId3"/>
              </a:rPr>
              <a:t>Siegfried </a:t>
            </a:r>
            <a:r>
              <a:rPr lang="en-US" dirty="0" err="1">
                <a:latin typeface="-apple-system"/>
                <a:hlinkClick r:id="rId3"/>
              </a:rPr>
              <a:t>Schloissnig</a:t>
            </a:r>
            <a:r>
              <a:rPr lang="en-US" dirty="0">
                <a:latin typeface="-apple-system"/>
                <a:hlinkClick r:id="rId3"/>
              </a:rPr>
              <a:t> et al., Nature 2012</a:t>
            </a:r>
            <a:endParaRPr lang="en-US" dirty="0"/>
          </a:p>
        </p:txBody>
      </p:sp>
    </p:spTree>
    <p:extLst>
      <p:ext uri="{BB962C8B-B14F-4D97-AF65-F5344CB8AC3E}">
        <p14:creationId xmlns:p14="http://schemas.microsoft.com/office/powerpoint/2010/main" val="423188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Lit search (how other people describe nucleotide diversity or pi)</a:t>
            </a:r>
          </a:p>
        </p:txBody>
      </p:sp>
      <p:sp>
        <p:nvSpPr>
          <p:cNvPr id="4" name="TextBox 3">
            <a:extLst>
              <a:ext uri="{FF2B5EF4-FFF2-40B4-BE49-F238E27FC236}">
                <a16:creationId xmlns:a16="http://schemas.microsoft.com/office/drawing/2014/main" id="{337A8BB8-3097-44BE-9223-E28EFD5F7A76}"/>
              </a:ext>
            </a:extLst>
          </p:cNvPr>
          <p:cNvSpPr txBox="1"/>
          <p:nvPr/>
        </p:nvSpPr>
        <p:spPr>
          <a:xfrm>
            <a:off x="8745630" y="2626468"/>
            <a:ext cx="2392540" cy="646331"/>
          </a:xfrm>
          <a:prstGeom prst="rect">
            <a:avLst/>
          </a:prstGeom>
          <a:noFill/>
        </p:spPr>
        <p:txBody>
          <a:bodyPr wrap="square" rtlCol="0">
            <a:spAutoFit/>
          </a:bodyPr>
          <a:lstStyle/>
          <a:p>
            <a:r>
              <a:rPr lang="en-US" dirty="0" err="1">
                <a:hlinkClick r:id="rId2"/>
              </a:rPr>
              <a:t>Raymann</a:t>
            </a:r>
            <a:r>
              <a:rPr lang="en-US" dirty="0">
                <a:hlinkClick r:id="rId2"/>
              </a:rPr>
              <a:t> et al., Mol. Ecol. 2017</a:t>
            </a:r>
            <a:endParaRPr lang="en-US" dirty="0"/>
          </a:p>
        </p:txBody>
      </p:sp>
      <p:pic>
        <p:nvPicPr>
          <p:cNvPr id="2050" name="Picture 2">
            <a:extLst>
              <a:ext uri="{FF2B5EF4-FFF2-40B4-BE49-F238E27FC236}">
                <a16:creationId xmlns:a16="http://schemas.microsoft.com/office/drawing/2014/main" id="{41656C6A-44E6-47EF-9AE6-0EC15FF8C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35803"/>
            <a:ext cx="7910913" cy="349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86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Lit search (how other people describe nucleotide diversity or pi)</a:t>
            </a:r>
          </a:p>
        </p:txBody>
      </p:sp>
      <p:sp>
        <p:nvSpPr>
          <p:cNvPr id="4" name="TextBox 3">
            <a:extLst>
              <a:ext uri="{FF2B5EF4-FFF2-40B4-BE49-F238E27FC236}">
                <a16:creationId xmlns:a16="http://schemas.microsoft.com/office/drawing/2014/main" id="{337A8BB8-3097-44BE-9223-E28EFD5F7A76}"/>
              </a:ext>
            </a:extLst>
          </p:cNvPr>
          <p:cNvSpPr txBox="1"/>
          <p:nvPr/>
        </p:nvSpPr>
        <p:spPr>
          <a:xfrm>
            <a:off x="8706719" y="2626468"/>
            <a:ext cx="2392540" cy="646331"/>
          </a:xfrm>
          <a:prstGeom prst="rect">
            <a:avLst/>
          </a:prstGeom>
          <a:noFill/>
        </p:spPr>
        <p:txBody>
          <a:bodyPr wrap="square" rtlCol="0">
            <a:spAutoFit/>
          </a:bodyPr>
          <a:lstStyle/>
          <a:p>
            <a:r>
              <a:rPr lang="en-US" dirty="0" err="1">
                <a:hlinkClick r:id="rId2"/>
              </a:rPr>
              <a:t>Woerner</a:t>
            </a:r>
            <a:r>
              <a:rPr lang="en-US" dirty="0">
                <a:hlinkClick r:id="rId2"/>
              </a:rPr>
              <a:t> et al., Genetics 2018</a:t>
            </a:r>
            <a:endParaRPr lang="en-US" dirty="0"/>
          </a:p>
        </p:txBody>
      </p:sp>
      <p:pic>
        <p:nvPicPr>
          <p:cNvPr id="3074" name="Picture 2" descr="Fig. 1">
            <a:extLst>
              <a:ext uri="{FF2B5EF4-FFF2-40B4-BE49-F238E27FC236}">
                <a16:creationId xmlns:a16="http://schemas.microsoft.com/office/drawing/2014/main" id="{DCE8CB88-6357-4B22-AEEC-67209AE3C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316" y="1632631"/>
            <a:ext cx="5596242" cy="513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89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E1F1-BA85-4638-BAC9-FB83CA526A9F}"/>
              </a:ext>
            </a:extLst>
          </p:cNvPr>
          <p:cNvSpPr>
            <a:spLocks noGrp="1"/>
          </p:cNvSpPr>
          <p:nvPr>
            <p:ph type="title"/>
          </p:nvPr>
        </p:nvSpPr>
        <p:spPr/>
        <p:txBody>
          <a:bodyPr/>
          <a:lstStyle/>
          <a:p>
            <a:r>
              <a:rPr lang="en-US" dirty="0"/>
              <a:t>Lit search TLDR</a:t>
            </a:r>
          </a:p>
        </p:txBody>
      </p:sp>
      <p:sp>
        <p:nvSpPr>
          <p:cNvPr id="3" name="Content Placeholder 2">
            <a:extLst>
              <a:ext uri="{FF2B5EF4-FFF2-40B4-BE49-F238E27FC236}">
                <a16:creationId xmlns:a16="http://schemas.microsoft.com/office/drawing/2014/main" id="{E8B43BC0-CF29-4F10-8D64-84E811906A95}"/>
              </a:ext>
            </a:extLst>
          </p:cNvPr>
          <p:cNvSpPr>
            <a:spLocks noGrp="1"/>
          </p:cNvSpPr>
          <p:nvPr>
            <p:ph idx="1"/>
          </p:nvPr>
        </p:nvSpPr>
        <p:spPr/>
        <p:txBody>
          <a:bodyPr/>
          <a:lstStyle/>
          <a:p>
            <a:r>
              <a:rPr lang="en-US" dirty="0"/>
              <a:t>Some people use boxplots, some people use bar plots, some people use dot plots. I think for comparison, a boxplot or violin plot or other form of visual distribution is the cleanest, and also can demonstrate statistical significance.</a:t>
            </a:r>
          </a:p>
        </p:txBody>
      </p:sp>
    </p:spTree>
    <p:extLst>
      <p:ext uri="{BB962C8B-B14F-4D97-AF65-F5344CB8AC3E}">
        <p14:creationId xmlns:p14="http://schemas.microsoft.com/office/powerpoint/2010/main" val="272445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12" name="TextBox 11">
            <a:extLst>
              <a:ext uri="{FF2B5EF4-FFF2-40B4-BE49-F238E27FC236}">
                <a16:creationId xmlns:a16="http://schemas.microsoft.com/office/drawing/2014/main" id="{A686C823-9F25-4EDE-BD1E-369BF25358B2}"/>
              </a:ext>
            </a:extLst>
          </p:cNvPr>
          <p:cNvSpPr txBox="1"/>
          <p:nvPr/>
        </p:nvSpPr>
        <p:spPr>
          <a:xfrm>
            <a:off x="8476905" y="1178958"/>
            <a:ext cx="3422516" cy="5632311"/>
          </a:xfrm>
          <a:prstGeom prst="rect">
            <a:avLst/>
          </a:prstGeom>
          <a:noFill/>
        </p:spPr>
        <p:txBody>
          <a:bodyPr wrap="square" rtlCol="0">
            <a:spAutoFit/>
          </a:bodyPr>
          <a:lstStyle/>
          <a:p>
            <a:r>
              <a:rPr lang="en-US" dirty="0"/>
              <a:t>Boxplots describing the distribution of pi values computed within and across hosts.  Broadly, African pi values are computed to be higher values than North American pi values for species in which we have </a:t>
            </a:r>
            <a:r>
              <a:rPr lang="en-US" b="1" dirty="0"/>
              <a:t>&gt;=20 </a:t>
            </a:r>
            <a:r>
              <a:rPr lang="en-US" dirty="0"/>
              <a:t>samples </a:t>
            </a:r>
            <a:r>
              <a:rPr lang="en-US" b="1" dirty="0"/>
              <a:t>for both cohorts</a:t>
            </a:r>
            <a:r>
              <a:rPr lang="en-US" dirty="0"/>
              <a:t>.</a:t>
            </a:r>
          </a:p>
          <a:p>
            <a:r>
              <a:rPr lang="en-US" dirty="0"/>
              <a:t>The larger dots in the center of each species indicate the aggregate pi value across hosts for that species and cohort.</a:t>
            </a:r>
          </a:p>
          <a:p>
            <a:endParaRPr lang="en-US" dirty="0"/>
          </a:p>
          <a:p>
            <a:r>
              <a:rPr lang="en-US" dirty="0"/>
              <a:t>The asterisks indicate the level of significance (parametric t-test):</a:t>
            </a:r>
          </a:p>
          <a:p>
            <a:r>
              <a:rPr lang="en-US" dirty="0"/>
              <a:t>ns: p &gt; 0.05</a:t>
            </a:r>
          </a:p>
          <a:p>
            <a:r>
              <a:rPr lang="en-US" dirty="0"/>
              <a:t>*: p &lt;= 0.05</a:t>
            </a:r>
          </a:p>
          <a:p>
            <a:r>
              <a:rPr lang="en-US" dirty="0"/>
              <a:t>**: p &lt;= 0.01</a:t>
            </a:r>
          </a:p>
          <a:p>
            <a:r>
              <a:rPr lang="en-US" dirty="0"/>
              <a:t>***: p &lt;= 0.001</a:t>
            </a:r>
          </a:p>
          <a:p>
            <a:r>
              <a:rPr lang="en-US" dirty="0"/>
              <a:t>****: P &lt;= 0.0001</a:t>
            </a:r>
          </a:p>
        </p:txBody>
      </p:sp>
      <p:pic>
        <p:nvPicPr>
          <p:cNvPr id="6" name="Picture 5" descr="Chart, box and whisker chart&#10;&#10;Description automatically generated">
            <a:extLst>
              <a:ext uri="{FF2B5EF4-FFF2-40B4-BE49-F238E27FC236}">
                <a16:creationId xmlns:a16="http://schemas.microsoft.com/office/drawing/2014/main" id="{91331DC0-C26D-461C-BB53-C9E7EAB48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53" y="1337553"/>
            <a:ext cx="8211608" cy="3931920"/>
          </a:xfrm>
          <a:prstGeom prst="rect">
            <a:avLst/>
          </a:prstGeom>
        </p:spPr>
      </p:pic>
    </p:spTree>
    <p:extLst>
      <p:ext uri="{BB962C8B-B14F-4D97-AF65-F5344CB8AC3E}">
        <p14:creationId xmlns:p14="http://schemas.microsoft.com/office/powerpoint/2010/main" val="138425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7" name="TextBox 6">
            <a:extLst>
              <a:ext uri="{FF2B5EF4-FFF2-40B4-BE49-F238E27FC236}">
                <a16:creationId xmlns:a16="http://schemas.microsoft.com/office/drawing/2014/main" id="{34068946-4BD9-4EF4-97B2-A1CFE4FC30FD}"/>
              </a:ext>
            </a:extLst>
          </p:cNvPr>
          <p:cNvSpPr txBox="1"/>
          <p:nvPr/>
        </p:nvSpPr>
        <p:spPr>
          <a:xfrm>
            <a:off x="8610599" y="1420238"/>
            <a:ext cx="2795433" cy="1477328"/>
          </a:xfrm>
          <a:prstGeom prst="rect">
            <a:avLst/>
          </a:prstGeom>
          <a:noFill/>
        </p:spPr>
        <p:txBody>
          <a:bodyPr wrap="square" rtlCol="0">
            <a:spAutoFit/>
          </a:bodyPr>
          <a:lstStyle/>
          <a:p>
            <a:r>
              <a:rPr lang="en-US" dirty="0"/>
              <a:t>This is the same as the previous boxplot, except including data for species in which we have &gt;=10 samples for both cohorts.</a:t>
            </a:r>
          </a:p>
        </p:txBody>
      </p:sp>
      <p:pic>
        <p:nvPicPr>
          <p:cNvPr id="9" name="Picture 8" descr="Chart, box and whisker chart&#10;&#10;Description automatically generated">
            <a:extLst>
              <a:ext uri="{FF2B5EF4-FFF2-40B4-BE49-F238E27FC236}">
                <a16:creationId xmlns:a16="http://schemas.microsoft.com/office/drawing/2014/main" id="{9FFC4406-02C6-4EE8-9D7A-0972FA62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57" y="1463040"/>
            <a:ext cx="8211608" cy="3931920"/>
          </a:xfrm>
          <a:prstGeom prst="rect">
            <a:avLst/>
          </a:prstGeom>
        </p:spPr>
      </p:pic>
    </p:spTree>
    <p:extLst>
      <p:ext uri="{BB962C8B-B14F-4D97-AF65-F5344CB8AC3E}">
        <p14:creationId xmlns:p14="http://schemas.microsoft.com/office/powerpoint/2010/main" val="242703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12" name="TextBox 11">
            <a:extLst>
              <a:ext uri="{FF2B5EF4-FFF2-40B4-BE49-F238E27FC236}">
                <a16:creationId xmlns:a16="http://schemas.microsoft.com/office/drawing/2014/main" id="{A686C823-9F25-4EDE-BD1E-369BF25358B2}"/>
              </a:ext>
            </a:extLst>
          </p:cNvPr>
          <p:cNvSpPr txBox="1"/>
          <p:nvPr/>
        </p:nvSpPr>
        <p:spPr>
          <a:xfrm>
            <a:off x="8610599" y="1420238"/>
            <a:ext cx="2795433" cy="1477328"/>
          </a:xfrm>
          <a:prstGeom prst="rect">
            <a:avLst/>
          </a:prstGeom>
          <a:noFill/>
        </p:spPr>
        <p:txBody>
          <a:bodyPr wrap="square" rtlCol="0">
            <a:spAutoFit/>
          </a:bodyPr>
          <a:lstStyle/>
          <a:p>
            <a:r>
              <a:rPr lang="en-US" dirty="0"/>
              <a:t>This is the same as previous but showing pi across hosts when calculated in a pairwise manner and then averaged.</a:t>
            </a:r>
          </a:p>
        </p:txBody>
      </p:sp>
      <p:pic>
        <p:nvPicPr>
          <p:cNvPr id="6" name="Picture 5" descr="Chart&#10;&#10;Description automatically generated">
            <a:extLst>
              <a:ext uri="{FF2B5EF4-FFF2-40B4-BE49-F238E27FC236}">
                <a16:creationId xmlns:a16="http://schemas.microsoft.com/office/drawing/2014/main" id="{D32DD8FB-879A-44ED-B32C-429B40588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099" y="1627767"/>
            <a:ext cx="8211608" cy="3931920"/>
          </a:xfrm>
          <a:prstGeom prst="rect">
            <a:avLst/>
          </a:prstGeom>
        </p:spPr>
      </p:pic>
    </p:spTree>
    <p:extLst>
      <p:ext uri="{BB962C8B-B14F-4D97-AF65-F5344CB8AC3E}">
        <p14:creationId xmlns:p14="http://schemas.microsoft.com/office/powerpoint/2010/main" val="12194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28846</TotalTime>
  <Words>446</Words>
  <Application>Microsoft Office PowerPoint</Application>
  <PresentationFormat>Widescreen</PresentationFormat>
  <Paragraphs>50</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Yu Gothic</vt:lpstr>
      <vt:lpstr>-apple-system</vt:lpstr>
      <vt:lpstr>Arial</vt:lpstr>
      <vt:lpstr>Calibri</vt:lpstr>
      <vt:lpstr>Calibri Light</vt:lpstr>
      <vt:lpstr>Office Theme</vt:lpstr>
      <vt:lpstr>demo_for_ccgb Weekly Update</vt:lpstr>
      <vt:lpstr>Summary of Update</vt:lpstr>
      <vt:lpstr>Lit search (how other people describe nucleotide diversity or pi)</vt:lpstr>
      <vt:lpstr>Lit search (how other people describe nucleotide diversity or pi)</vt:lpstr>
      <vt:lpstr>Lit search (how other people describe nucleotide diversity or pi)</vt:lpstr>
      <vt:lpstr>Lit search TLDR</vt:lpstr>
      <vt:lpstr>Comparing pi across populations</vt:lpstr>
      <vt:lpstr>Comparing pi across populations</vt:lpstr>
      <vt:lpstr>Comparing pi across populations</vt:lpstr>
      <vt:lpstr>Comparing pi across populations</vt:lpstr>
      <vt:lpstr>//TODO</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RDM_HW Rotation Update</dc:title>
  <dc:creator>Jonathan Mah</dc:creator>
  <cp:lastModifiedBy>Jonathan Mah</cp:lastModifiedBy>
  <cp:revision>612</cp:revision>
  <dcterms:created xsi:type="dcterms:W3CDTF">2020-10-07T15:54:11Z</dcterms:created>
  <dcterms:modified xsi:type="dcterms:W3CDTF">2021-12-09T02:23:15Z</dcterms:modified>
</cp:coreProperties>
</file>