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66" r:id="rId3"/>
    <p:sldId id="401" r:id="rId4"/>
    <p:sldId id="399" r:id="rId5"/>
    <p:sldId id="4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1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A691BD5C-F2F2-4089-9C64-82D9ECD35040}"/>
    <pc:docChg chg="modSld">
      <pc:chgData name="Jonathan Mah" userId="5261b2f2f3e51194" providerId="LiveId" clId="{A691BD5C-F2F2-4089-9C64-82D9ECD35040}" dt="2022-05-13T18:28:19.053" v="2" actId="20577"/>
      <pc:docMkLst>
        <pc:docMk/>
      </pc:docMkLst>
      <pc:sldChg chg="modSp mod">
        <pc:chgData name="Jonathan Mah" userId="5261b2f2f3e51194" providerId="LiveId" clId="{A691BD5C-F2F2-4089-9C64-82D9ECD35040}" dt="2022-05-13T18:28:19.053" v="2" actId="20577"/>
        <pc:sldMkLst>
          <pc:docMk/>
          <pc:sldMk cId="1442538198" sldId="256"/>
        </pc:sldMkLst>
        <pc:spChg chg="mod">
          <ac:chgData name="Jonathan Mah" userId="5261b2f2f3e51194" providerId="LiveId" clId="{A691BD5C-F2F2-4089-9C64-82D9ECD35040}" dt="2022-05-13T18:28:19.053" v="2" actId="20577"/>
          <ac:spMkLst>
            <pc:docMk/>
            <pc:sldMk cId="1442538198" sldId="256"/>
            <ac:spMk id="3" creationId="{D712BDE3-5450-4B18-B90B-D71DD9D5BAC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200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20220513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Comparing rho (recombination) vs. mu (mutation rate) and increase in log likelihood.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Model outputs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Some literature review = thoughts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Rho vs. Mu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B0EDA2-6596-8DB8-3CCC-678078A1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620" y="1460518"/>
            <a:ext cx="7848760" cy="50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0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demographic models which were significant all have a low rho/mu ratio, which is not promising.</a:t>
            </a:r>
          </a:p>
        </p:txBody>
      </p:sp>
    </p:spTree>
    <p:extLst>
      <p:ext uri="{BB962C8B-B14F-4D97-AF65-F5344CB8AC3E}">
        <p14:creationId xmlns:p14="http://schemas.microsoft.com/office/powerpoint/2010/main" val="253350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19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Rho vs. Mu</vt:lpstr>
      <vt:lpstr>Thoughts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4</cp:revision>
  <dcterms:created xsi:type="dcterms:W3CDTF">2020-10-07T15:54:11Z</dcterms:created>
  <dcterms:modified xsi:type="dcterms:W3CDTF">2022-05-13T18:28:19Z</dcterms:modified>
</cp:coreProperties>
</file>