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405" r:id="rId4"/>
    <p:sldId id="392" r:id="rId5"/>
    <p:sldId id="396" r:id="rId6"/>
    <p:sldId id="406" r:id="rId7"/>
    <p:sldId id="401" r:id="rId8"/>
    <p:sldId id="403" r:id="rId9"/>
    <p:sldId id="407" r:id="rId10"/>
    <p:sldId id="404" r:id="rId11"/>
    <p:sldId id="402" r:id="rId12"/>
    <p:sldId id="408" r:id="rId13"/>
    <p:sldId id="409" r:id="rId14"/>
    <p:sldId id="410" r:id="rId15"/>
    <p:sldId id="399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5"/>
            <p14:sldId id="392"/>
            <p14:sldId id="396"/>
            <p14:sldId id="406"/>
            <p14:sldId id="401"/>
            <p14:sldId id="403"/>
            <p14:sldId id="407"/>
            <p14:sldId id="404"/>
            <p14:sldId id="402"/>
            <p14:sldId id="408"/>
            <p14:sldId id="409"/>
            <p14:sldId id="410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3A55B-8FFB-41A4-A9A8-A51175B6A9E3}" v="1" dt="2022-03-02T22:25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8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3633A55B-8FFB-41A4-A9A8-A51175B6A9E3}"/>
    <pc:docChg chg="custSel addSld modSld modSection">
      <pc:chgData name="Jonathan Mah" userId="5261b2f2f3e51194" providerId="LiveId" clId="{3633A55B-8FFB-41A4-A9A8-A51175B6A9E3}" dt="2022-03-14T22:46:05.209" v="298" actId="20577"/>
      <pc:docMkLst>
        <pc:docMk/>
      </pc:docMkLst>
      <pc:sldChg chg="modSp mod">
        <pc:chgData name="Jonathan Mah" userId="5261b2f2f3e51194" providerId="LiveId" clId="{3633A55B-8FFB-41A4-A9A8-A51175B6A9E3}" dt="2022-03-14T22:46:05.209" v="298" actId="20577"/>
        <pc:sldMkLst>
          <pc:docMk/>
          <pc:sldMk cId="1442538198" sldId="256"/>
        </pc:sldMkLst>
        <pc:spChg chg="mod">
          <ac:chgData name="Jonathan Mah" userId="5261b2f2f3e51194" providerId="LiveId" clId="{3633A55B-8FFB-41A4-A9A8-A51175B6A9E3}" dt="2022-03-14T22:46:05.209" v="298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3633A55B-8FFB-41A4-A9A8-A51175B6A9E3}" dt="2022-03-14T22:45:54.616" v="294" actId="20577"/>
        <pc:sldMkLst>
          <pc:docMk/>
          <pc:sldMk cId="2977728054" sldId="366"/>
        </pc:sldMkLst>
        <pc:spChg chg="mod">
          <ac:chgData name="Jonathan Mah" userId="5261b2f2f3e51194" providerId="LiveId" clId="{3633A55B-8FFB-41A4-A9A8-A51175B6A9E3}" dt="2022-03-14T22:45:54.616" v="294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Sp modSp mod modNotesTx">
        <pc:chgData name="Jonathan Mah" userId="5261b2f2f3e51194" providerId="LiveId" clId="{3633A55B-8FFB-41A4-A9A8-A51175B6A9E3}" dt="2022-03-02T21:58:47.348" v="12"/>
        <pc:sldMkLst>
          <pc:docMk/>
          <pc:sldMk cId="2797970704" sldId="392"/>
        </pc:sldMkLst>
        <pc:spChg chg="del mod">
          <ac:chgData name="Jonathan Mah" userId="5261b2f2f3e51194" providerId="LiveId" clId="{3633A55B-8FFB-41A4-A9A8-A51175B6A9E3}" dt="2022-03-02T21:58:47.348" v="12"/>
          <ac:spMkLst>
            <pc:docMk/>
            <pc:sldMk cId="2797970704" sldId="392"/>
            <ac:spMk id="2" creationId="{7C5B88DB-321D-4C7F-8B32-1B8D14A21102}"/>
          </ac:spMkLst>
        </pc:spChg>
      </pc:sldChg>
      <pc:sldChg chg="addSp delSp modSp new mod">
        <pc:chgData name="Jonathan Mah" userId="5261b2f2f3e51194" providerId="LiveId" clId="{3633A55B-8FFB-41A4-A9A8-A51175B6A9E3}" dt="2022-03-02T22:29:54.747" v="63" actId="1076"/>
        <pc:sldMkLst>
          <pc:docMk/>
          <pc:sldMk cId="2661015343" sldId="406"/>
        </pc:sldMkLst>
        <pc:spChg chg="del">
          <ac:chgData name="Jonathan Mah" userId="5261b2f2f3e51194" providerId="LiveId" clId="{3633A55B-8FFB-41A4-A9A8-A51175B6A9E3}" dt="2022-03-02T21:58:58.118" v="14" actId="478"/>
          <ac:spMkLst>
            <pc:docMk/>
            <pc:sldMk cId="2661015343" sldId="406"/>
            <ac:spMk id="2" creationId="{42F5BCD9-5F2E-45DD-9AD6-1F8DADE692B9}"/>
          </ac:spMkLst>
        </pc:spChg>
        <pc:spChg chg="del">
          <ac:chgData name="Jonathan Mah" userId="5261b2f2f3e51194" providerId="LiveId" clId="{3633A55B-8FFB-41A4-A9A8-A51175B6A9E3}" dt="2022-03-02T21:58:55.271" v="13" actId="478"/>
          <ac:spMkLst>
            <pc:docMk/>
            <pc:sldMk cId="2661015343" sldId="406"/>
            <ac:spMk id="3" creationId="{D56EC900-1AE0-4810-BB03-653836D94677}"/>
          </ac:spMkLst>
        </pc:spChg>
        <pc:picChg chg="add mod">
          <ac:chgData name="Jonathan Mah" userId="5261b2f2f3e51194" providerId="LiveId" clId="{3633A55B-8FFB-41A4-A9A8-A51175B6A9E3}" dt="2022-03-02T22:25:33.623" v="58" actId="1076"/>
          <ac:picMkLst>
            <pc:docMk/>
            <pc:sldMk cId="2661015343" sldId="406"/>
            <ac:picMk id="5" creationId="{B108A5BA-AF1F-40CF-AE9E-BF8668AAE714}"/>
          </ac:picMkLst>
        </pc:picChg>
        <pc:picChg chg="add del mod">
          <ac:chgData name="Jonathan Mah" userId="5261b2f2f3e51194" providerId="LiveId" clId="{3633A55B-8FFB-41A4-A9A8-A51175B6A9E3}" dt="2022-03-02T22:29:46.675" v="59" actId="478"/>
          <ac:picMkLst>
            <pc:docMk/>
            <pc:sldMk cId="2661015343" sldId="406"/>
            <ac:picMk id="6" creationId="{929A3303-D8B4-48D4-9D37-F940F04CF71B}"/>
          </ac:picMkLst>
        </pc:picChg>
        <pc:picChg chg="add mod">
          <ac:chgData name="Jonathan Mah" userId="5261b2f2f3e51194" providerId="LiveId" clId="{3633A55B-8FFB-41A4-A9A8-A51175B6A9E3}" dt="2022-03-02T22:29:54.747" v="63" actId="1076"/>
          <ac:picMkLst>
            <pc:docMk/>
            <pc:sldMk cId="2661015343" sldId="406"/>
            <ac:picMk id="8" creationId="{D795EBAD-03F0-498E-97B2-D0B88639EC5E}"/>
          </ac:picMkLst>
        </pc:picChg>
      </pc:sldChg>
      <pc:sldChg chg="addSp delSp modSp new mod">
        <pc:chgData name="Jonathan Mah" userId="5261b2f2f3e51194" providerId="LiveId" clId="{3633A55B-8FFB-41A4-A9A8-A51175B6A9E3}" dt="2022-03-02T22:38:05.235" v="70" actId="1076"/>
        <pc:sldMkLst>
          <pc:docMk/>
          <pc:sldMk cId="2308508783" sldId="407"/>
        </pc:sldMkLst>
        <pc:spChg chg="del">
          <ac:chgData name="Jonathan Mah" userId="5261b2f2f3e51194" providerId="LiveId" clId="{3633A55B-8FFB-41A4-A9A8-A51175B6A9E3}" dt="2022-03-02T22:02:12.128" v="23" actId="478"/>
          <ac:spMkLst>
            <pc:docMk/>
            <pc:sldMk cId="2308508783" sldId="407"/>
            <ac:spMk id="2" creationId="{5131B8E2-3A2A-447F-89C4-785261C9164F}"/>
          </ac:spMkLst>
        </pc:spChg>
        <pc:spChg chg="del">
          <ac:chgData name="Jonathan Mah" userId="5261b2f2f3e51194" providerId="LiveId" clId="{3633A55B-8FFB-41A4-A9A8-A51175B6A9E3}" dt="2022-03-02T22:02:11.625" v="22" actId="478"/>
          <ac:spMkLst>
            <pc:docMk/>
            <pc:sldMk cId="2308508783" sldId="407"/>
            <ac:spMk id="3" creationId="{CAB170E3-8E92-42FD-B704-2BABE8E4BA7A}"/>
          </ac:spMkLst>
        </pc:spChg>
        <pc:picChg chg="add mod">
          <ac:chgData name="Jonathan Mah" userId="5261b2f2f3e51194" providerId="LiveId" clId="{3633A55B-8FFB-41A4-A9A8-A51175B6A9E3}" dt="2022-03-02T22:30:07.762" v="64" actId="1076"/>
          <ac:picMkLst>
            <pc:docMk/>
            <pc:sldMk cId="2308508783" sldId="407"/>
            <ac:picMk id="5" creationId="{FA5AB5FE-8133-413C-88B0-2B9B06342118}"/>
          </ac:picMkLst>
        </pc:picChg>
        <pc:picChg chg="add mod">
          <ac:chgData name="Jonathan Mah" userId="5261b2f2f3e51194" providerId="LiveId" clId="{3633A55B-8FFB-41A4-A9A8-A51175B6A9E3}" dt="2022-03-02T22:38:05.235" v="70" actId="1076"/>
          <ac:picMkLst>
            <pc:docMk/>
            <pc:sldMk cId="2308508783" sldId="407"/>
            <ac:picMk id="7" creationId="{0C8D67B2-12A0-4FC7-A4C8-6400E61562A0}"/>
          </ac:picMkLst>
        </pc:picChg>
      </pc:sldChg>
      <pc:sldChg chg="addSp delSp modSp new mod">
        <pc:chgData name="Jonathan Mah" userId="5261b2f2f3e51194" providerId="LiveId" clId="{3633A55B-8FFB-41A4-A9A8-A51175B6A9E3}" dt="2022-03-02T22:49:37.862" v="77" actId="1076"/>
        <pc:sldMkLst>
          <pc:docMk/>
          <pc:sldMk cId="3332127386" sldId="408"/>
        </pc:sldMkLst>
        <pc:spChg chg="del">
          <ac:chgData name="Jonathan Mah" userId="5261b2f2f3e51194" providerId="LiveId" clId="{3633A55B-8FFB-41A4-A9A8-A51175B6A9E3}" dt="2022-03-02T22:02:38.986" v="30" actId="478"/>
          <ac:spMkLst>
            <pc:docMk/>
            <pc:sldMk cId="3332127386" sldId="408"/>
            <ac:spMk id="2" creationId="{E86EA66D-C07A-48C6-B3DF-88F1D9BBDC86}"/>
          </ac:spMkLst>
        </pc:spChg>
        <pc:spChg chg="del">
          <ac:chgData name="Jonathan Mah" userId="5261b2f2f3e51194" providerId="LiveId" clId="{3633A55B-8FFB-41A4-A9A8-A51175B6A9E3}" dt="2022-03-02T22:02:38.265" v="29" actId="478"/>
          <ac:spMkLst>
            <pc:docMk/>
            <pc:sldMk cId="3332127386" sldId="408"/>
            <ac:spMk id="3" creationId="{53BD4624-12EB-4003-B4EF-B15173D48A2D}"/>
          </ac:spMkLst>
        </pc:spChg>
        <pc:picChg chg="add mod">
          <ac:chgData name="Jonathan Mah" userId="5261b2f2f3e51194" providerId="LiveId" clId="{3633A55B-8FFB-41A4-A9A8-A51175B6A9E3}" dt="2022-03-02T22:25:26.311" v="54" actId="1076"/>
          <ac:picMkLst>
            <pc:docMk/>
            <pc:sldMk cId="3332127386" sldId="408"/>
            <ac:picMk id="5" creationId="{9EB99459-7E91-4954-B912-80C36D931A63}"/>
          </ac:picMkLst>
        </pc:picChg>
        <pc:picChg chg="add del mod">
          <ac:chgData name="Jonathan Mah" userId="5261b2f2f3e51194" providerId="LiveId" clId="{3633A55B-8FFB-41A4-A9A8-A51175B6A9E3}" dt="2022-03-02T22:25:27.997" v="55" actId="21"/>
          <ac:picMkLst>
            <pc:docMk/>
            <pc:sldMk cId="3332127386" sldId="408"/>
            <ac:picMk id="7" creationId="{F1C0E1C0-9722-44C9-BABC-1D83D171E1C5}"/>
          </ac:picMkLst>
        </pc:picChg>
        <pc:picChg chg="add mod">
          <ac:chgData name="Jonathan Mah" userId="5261b2f2f3e51194" providerId="LiveId" clId="{3633A55B-8FFB-41A4-A9A8-A51175B6A9E3}" dt="2022-03-02T22:49:37.862" v="77" actId="1076"/>
          <ac:picMkLst>
            <pc:docMk/>
            <pc:sldMk cId="3332127386" sldId="408"/>
            <ac:picMk id="9" creationId="{8BC76B92-47F9-458E-B235-D67A0003B06F}"/>
          </ac:picMkLst>
        </pc:picChg>
      </pc:sldChg>
      <pc:sldChg chg="addSp delSp modSp new mod">
        <pc:chgData name="Jonathan Mah" userId="5261b2f2f3e51194" providerId="LiveId" clId="{3633A55B-8FFB-41A4-A9A8-A51175B6A9E3}" dt="2022-03-02T22:09:35.552" v="45" actId="1076"/>
        <pc:sldMkLst>
          <pc:docMk/>
          <pc:sldMk cId="2018564916" sldId="409"/>
        </pc:sldMkLst>
        <pc:spChg chg="del">
          <ac:chgData name="Jonathan Mah" userId="5261b2f2f3e51194" providerId="LiveId" clId="{3633A55B-8FFB-41A4-A9A8-A51175B6A9E3}" dt="2022-03-02T22:09:28.016" v="43" actId="478"/>
          <ac:spMkLst>
            <pc:docMk/>
            <pc:sldMk cId="2018564916" sldId="409"/>
            <ac:spMk id="2" creationId="{5136B85D-E8CE-43A4-8EFE-E4A60B92B73A}"/>
          </ac:spMkLst>
        </pc:spChg>
        <pc:spChg chg="del">
          <ac:chgData name="Jonathan Mah" userId="5261b2f2f3e51194" providerId="LiveId" clId="{3633A55B-8FFB-41A4-A9A8-A51175B6A9E3}" dt="2022-03-02T22:09:28.016" v="43" actId="478"/>
          <ac:spMkLst>
            <pc:docMk/>
            <pc:sldMk cId="2018564916" sldId="409"/>
            <ac:spMk id="3" creationId="{5C3E4DFD-36BD-4F10-8ED9-F119EF3C2844}"/>
          </ac:spMkLst>
        </pc:spChg>
        <pc:picChg chg="add mod">
          <ac:chgData name="Jonathan Mah" userId="5261b2f2f3e51194" providerId="LiveId" clId="{3633A55B-8FFB-41A4-A9A8-A51175B6A9E3}" dt="2022-03-02T22:09:35.552" v="45" actId="1076"/>
          <ac:picMkLst>
            <pc:docMk/>
            <pc:sldMk cId="2018564916" sldId="409"/>
            <ac:picMk id="5" creationId="{8BEB6AD4-D018-4532-9CF3-CC037CDC7E05}"/>
          </ac:picMkLst>
        </pc:picChg>
      </pc:sldChg>
      <pc:sldChg chg="addSp delSp new mod">
        <pc:chgData name="Jonathan Mah" userId="5261b2f2f3e51194" providerId="LiveId" clId="{3633A55B-8FFB-41A4-A9A8-A51175B6A9E3}" dt="2022-03-02T22:09:58.148" v="48" actId="22"/>
        <pc:sldMkLst>
          <pc:docMk/>
          <pc:sldMk cId="2324635929" sldId="410"/>
        </pc:sldMkLst>
        <pc:spChg chg="del">
          <ac:chgData name="Jonathan Mah" userId="5261b2f2f3e51194" providerId="LiveId" clId="{3633A55B-8FFB-41A4-A9A8-A51175B6A9E3}" dt="2022-03-02T22:09:40.032" v="47" actId="478"/>
          <ac:spMkLst>
            <pc:docMk/>
            <pc:sldMk cId="2324635929" sldId="410"/>
            <ac:spMk id="2" creationId="{F83A1968-9FF4-4C72-A7AF-45FEFE52DADA}"/>
          </ac:spMkLst>
        </pc:spChg>
        <pc:spChg chg="del">
          <ac:chgData name="Jonathan Mah" userId="5261b2f2f3e51194" providerId="LiveId" clId="{3633A55B-8FFB-41A4-A9A8-A51175B6A9E3}" dt="2022-03-02T22:09:40.032" v="47" actId="478"/>
          <ac:spMkLst>
            <pc:docMk/>
            <pc:sldMk cId="2324635929" sldId="410"/>
            <ac:spMk id="3" creationId="{37C056B9-3414-4DEE-B967-C2BE22B34619}"/>
          </ac:spMkLst>
        </pc:spChg>
        <pc:picChg chg="add">
          <ac:chgData name="Jonathan Mah" userId="5261b2f2f3e51194" providerId="LiveId" clId="{3633A55B-8FFB-41A4-A9A8-A51175B6A9E3}" dt="2022-03-02T22:09:58.148" v="48" actId="22"/>
          <ac:picMkLst>
            <pc:docMk/>
            <pc:sldMk cId="2324635929" sldId="410"/>
            <ac:picMk id="5" creationId="{49CEA521-E55F-4400-A861-384E75523FB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paper, focus on evidence for claims, e.g., rigorously test alternative hypothesis</a:t>
            </a:r>
          </a:p>
          <a:p>
            <a:r>
              <a:rPr lang="en-US" dirty="0"/>
              <a:t>for our story.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4.png"/><Relationship Id="rId7" Type="http://schemas.openxmlformats.org/officeDocument/2006/relationships/customXml" Target="../ink/ink15.xml"/><Relationship Id="rId12" Type="http://schemas.openxmlformats.org/officeDocument/2006/relationships/customXml" Target="../ink/ink20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9.xml"/><Relationship Id="rId5" Type="http://schemas.openxmlformats.org/officeDocument/2006/relationships/customXml" Target="../ink/ink13.xml"/><Relationship Id="rId10" Type="http://schemas.openxmlformats.org/officeDocument/2006/relationships/customXml" Target="../ink/ink18.xml"/><Relationship Id="rId4" Type="http://schemas.openxmlformats.org/officeDocument/2006/relationships/customXml" Target="../ink/ink12.xml"/><Relationship Id="rId9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20220314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29753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0.00684189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13446.23105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-306.804782802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152049-2B0C-4FE4-8CBD-4F2F7AE9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338"/>
            <a:ext cx="9766547" cy="4677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A20C09-648C-44FE-837C-FEB3D847C193}"/>
              </a:ext>
            </a:extLst>
          </p:cNvPr>
          <p:cNvSpPr txBox="1"/>
          <p:nvPr/>
        </p:nvSpPr>
        <p:spPr>
          <a:xfrm>
            <a:off x="7111014" y="852256"/>
            <a:ext cx="4489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Supplement / writing: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happens when we include singletons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observations and put them into prose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With testing</a:t>
            </a:r>
          </a:p>
        </p:txBody>
      </p:sp>
    </p:spTree>
    <p:extLst>
      <p:ext uri="{BB962C8B-B14F-4D97-AF65-F5344CB8AC3E}">
        <p14:creationId xmlns:p14="http://schemas.microsoft.com/office/powerpoint/2010/main" val="358458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69155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0.01698749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9944895.084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-400.467168718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-453.284486831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4180489-5677-4921-AFFE-1A6E9FF2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210"/>
            <a:ext cx="9806449" cy="47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99459-7E91-4954-B912-80C36D93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26"/>
            <a:ext cx="6068931" cy="457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76B92-47F9-458E-B235-D67A0003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31" y="1255566"/>
            <a:ext cx="6096000" cy="459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2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B6AD4-D018-4532-9CF3-CC037CDC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19" y="3875"/>
            <a:ext cx="9108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EA521-E55F-4400-A861-384E7552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39" y="0"/>
            <a:ext cx="907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complex models don’t seem to fit especially better in terms of likelihood or SFS than two-epoch models (but still fit better than one-epoch models)</a:t>
            </a:r>
          </a:p>
          <a:p>
            <a:r>
              <a:rPr lang="en-US"/>
              <a:t>Inferences still consistently suggest an expansion on a time-scale coincident with 10,000-20,000 years ago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Look into confidence intervals</a:t>
            </a:r>
          </a:p>
          <a:p>
            <a:pPr lvl="1"/>
            <a:r>
              <a:rPr lang="en-US"/>
              <a:t>Poisson sample SFS</a:t>
            </a:r>
          </a:p>
          <a:p>
            <a:pPr lvl="2"/>
            <a:r>
              <a:rPr lang="en-US" err="1"/>
              <a:t>Dadi.Spectrum_mod.sample</a:t>
            </a:r>
            <a:r>
              <a:rPr lang="en-US"/>
              <a:t>(self)</a:t>
            </a:r>
          </a:p>
          <a:p>
            <a:pPr lvl="1"/>
            <a:r>
              <a:rPr lang="en-US"/>
              <a:t>Bootstrap VCF</a:t>
            </a:r>
          </a:p>
          <a:p>
            <a:pPr lvl="1"/>
            <a:r>
              <a:rPr lang="en-US"/>
              <a:t>1000 SFS’s, run MLE inference on each SFS, 5% and 95% of </a:t>
            </a:r>
            <a:r>
              <a:rPr lang="en-US" b="1"/>
              <a:t>param space</a:t>
            </a:r>
            <a:r>
              <a:rPr lang="en-US"/>
              <a:t> is our CI</a:t>
            </a:r>
          </a:p>
          <a:p>
            <a:r>
              <a:rPr lang="en-US"/>
              <a:t>By end of quarter:</a:t>
            </a:r>
          </a:p>
          <a:p>
            <a:pPr lvl="1"/>
            <a:r>
              <a:rPr lang="en-US"/>
              <a:t>Try and finish fecal analysis</a:t>
            </a:r>
          </a:p>
          <a:p>
            <a:pPr lvl="1"/>
            <a:r>
              <a:rPr lang="en-US"/>
              <a:t>Try and finish MIDAS stuff</a:t>
            </a:r>
          </a:p>
          <a:p>
            <a:r>
              <a:rPr lang="en-US"/>
              <a:t>Look at </a:t>
            </a:r>
            <a:r>
              <a:rPr lang="en-US" err="1"/>
              <a:t>sparsing</a:t>
            </a:r>
            <a:r>
              <a:rPr lang="en-US"/>
              <a:t> SFS</a:t>
            </a:r>
          </a:p>
          <a:p>
            <a:r>
              <a:rPr lang="en-US"/>
              <a:t>Instead of doing all the populations and models, just take a closer look at two</a:t>
            </a:r>
          </a:p>
          <a:p>
            <a:pPr lvl="1"/>
            <a:r>
              <a:rPr lang="en-US"/>
              <a:t>Search space really well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Before I update the script to include the confidence intervals, I’m ensuring reproducibility for what we have so far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Updated table with one-epoch models, two epoch models with/without singletons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DFE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 have some of the DFE jobs in queue (gamma distributed), and am working on a script to fit other types of DFE’s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90% neutral, 10% deleterious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Discrete gamma distribution, i.e., four bins where sites are assigned to s values at the median of each bin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My understanding is that, as in Cornejo, the idea is fitting a DFE will let us search for evidence of negative selection (e.g., contraction)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I’m chatting with Eduardo soon about updates to our DFE inference methods</a:t>
            </a:r>
          </a:p>
        </p:txBody>
      </p:sp>
    </p:spTree>
    <p:extLst>
      <p:ext uri="{BB962C8B-B14F-4D97-AF65-F5344CB8AC3E}">
        <p14:creationId xmlns:p14="http://schemas.microsoft.com/office/powerpoint/2010/main" val="239534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10889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1.06804355e-01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15225.36953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-294.274998577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0F58EF-ADDE-4FAF-8E83-1A39DEF1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027583"/>
            <a:ext cx="10868025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2377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8A5BA-AF1F-40CF-AE9E-BF8668AA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" y="1122480"/>
            <a:ext cx="6096000" cy="459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5EBAD-03F0-498E-97B2-D0B88639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13" y="1122479"/>
            <a:ext cx="6104587" cy="45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7503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0.00352228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13485.86161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-318.036213868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7FB89A-935E-42E4-A2CC-1A6C5E8F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766"/>
            <a:ext cx="9878118" cy="47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AB5FE-8133-413C-88B0-2B9B0634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040"/>
            <a:ext cx="6096000" cy="4607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D67B2-12A0-4FC7-A4C8-6400E615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5040"/>
            <a:ext cx="6092350" cy="46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460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DFE Analysis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2022-03-14T22:46:07Z</dcterms:modified>
</cp:coreProperties>
</file>