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6" r:id="rId3"/>
    <p:sldId id="402" r:id="rId4"/>
    <p:sldId id="401" r:id="rId5"/>
    <p:sldId id="399" r:id="rId6"/>
    <p:sldId id="4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2"/>
            <p14:sldId id="40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41F11-A8B9-4BC2-BCF7-5B103957CC95}" v="11" dt="2022-03-14T23:23:05.446"/>
    <p1510:client id="{42930F40-F111-429F-B182-919590E1E9F7}" v="929" dt="2022-03-14T23:03:46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42930F40-F111-429F-B182-919590E1E9F7}"/>
    <pc:docChg chg="custSel addSld delSld modSld sldOrd modSection">
      <pc:chgData name="Jonathan Mah" userId="5261b2f2f3e51194" providerId="LiveId" clId="{42930F40-F111-429F-B182-919590E1E9F7}" dt="2022-03-14T23:03:46.488" v="1327" actId="20577"/>
      <pc:docMkLst>
        <pc:docMk/>
      </pc:docMkLst>
      <pc:sldChg chg="modSp mod">
        <pc:chgData name="Jonathan Mah" userId="5261b2f2f3e51194" providerId="LiveId" clId="{42930F40-F111-429F-B182-919590E1E9F7}" dt="2022-03-14T23:01:07.525" v="547" actId="20577"/>
        <pc:sldMkLst>
          <pc:docMk/>
          <pc:sldMk cId="2977728054" sldId="366"/>
        </pc:sldMkLst>
        <pc:spChg chg="mod">
          <ac:chgData name="Jonathan Mah" userId="5261b2f2f3e51194" providerId="LiveId" clId="{42930F40-F111-429F-B182-919590E1E9F7}" dt="2022-03-14T23:01:07.525" v="547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42930F40-F111-429F-B182-919590E1E9F7}" dt="2022-03-14T22:46:49.074" v="64" actId="47"/>
        <pc:sldMkLst>
          <pc:docMk/>
          <pc:sldMk cId="2797970704" sldId="392"/>
        </pc:sldMkLst>
      </pc:sldChg>
      <pc:sldChg chg="del">
        <pc:chgData name="Jonathan Mah" userId="5261b2f2f3e51194" providerId="LiveId" clId="{42930F40-F111-429F-B182-919590E1E9F7}" dt="2022-03-14T22:46:49.205" v="65" actId="47"/>
        <pc:sldMkLst>
          <pc:docMk/>
          <pc:sldMk cId="3346686246" sldId="396"/>
        </pc:sldMkLst>
      </pc:sldChg>
      <pc:sldChg chg="modSp mod">
        <pc:chgData name="Jonathan Mah" userId="5261b2f2f3e51194" providerId="LiveId" clId="{42930F40-F111-429F-B182-919590E1E9F7}" dt="2022-03-14T23:03:29.704" v="1322" actId="20577"/>
        <pc:sldMkLst>
          <pc:docMk/>
          <pc:sldMk cId="2533509981" sldId="399"/>
        </pc:sldMkLst>
        <pc:spChg chg="mod">
          <ac:chgData name="Jonathan Mah" userId="5261b2f2f3e51194" providerId="LiveId" clId="{42930F40-F111-429F-B182-919590E1E9F7}" dt="2022-03-14T23:03:29.704" v="1322" actId="20577"/>
          <ac:spMkLst>
            <pc:docMk/>
            <pc:sldMk cId="2533509981" sldId="399"/>
            <ac:spMk id="3" creationId="{AADD84A0-4056-4C50-9D26-2BA6AE9D454C}"/>
          </ac:spMkLst>
        </pc:spChg>
      </pc:sldChg>
      <pc:sldChg chg="modSp mod">
        <pc:chgData name="Jonathan Mah" userId="5261b2f2f3e51194" providerId="LiveId" clId="{42930F40-F111-429F-B182-919590E1E9F7}" dt="2022-03-14T23:03:46.488" v="1327" actId="20577"/>
        <pc:sldMkLst>
          <pc:docMk/>
          <pc:sldMk cId="107190669" sldId="400"/>
        </pc:sldMkLst>
        <pc:spChg chg="mod">
          <ac:chgData name="Jonathan Mah" userId="5261b2f2f3e51194" providerId="LiveId" clId="{42930F40-F111-429F-B182-919590E1E9F7}" dt="2022-03-14T23:03:46.488" v="1327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del">
        <pc:chgData name="Jonathan Mah" userId="5261b2f2f3e51194" providerId="LiveId" clId="{42930F40-F111-429F-B182-919590E1E9F7}" dt="2022-03-14T22:47:02.585" v="66" actId="47"/>
        <pc:sldMkLst>
          <pc:docMk/>
          <pc:sldMk cId="2319216197" sldId="401"/>
        </pc:sldMkLst>
      </pc:sldChg>
      <pc:sldChg chg="addSp delSp modSp new mod ord">
        <pc:chgData name="Jonathan Mah" userId="5261b2f2f3e51194" providerId="LiveId" clId="{42930F40-F111-429F-B182-919590E1E9F7}" dt="2022-03-14T22:58:08.115" v="102" actId="20577"/>
        <pc:sldMkLst>
          <pc:docMk/>
          <pc:sldMk cId="2736265289" sldId="401"/>
        </pc:sldMkLst>
        <pc:spChg chg="mod">
          <ac:chgData name="Jonathan Mah" userId="5261b2f2f3e51194" providerId="LiveId" clId="{42930F40-F111-429F-B182-919590E1E9F7}" dt="2022-03-14T22:58:08.115" v="102" actId="20577"/>
          <ac:spMkLst>
            <pc:docMk/>
            <pc:sldMk cId="2736265289" sldId="401"/>
            <ac:spMk id="2" creationId="{02E1E0AE-69A1-4F63-8550-784B30CF2587}"/>
          </ac:spMkLst>
        </pc:spChg>
        <pc:spChg chg="del">
          <ac:chgData name="Jonathan Mah" userId="5261b2f2f3e51194" providerId="LiveId" clId="{42930F40-F111-429F-B182-919590E1E9F7}" dt="2022-03-14T22:58:00.373" v="78" actId="478"/>
          <ac:spMkLst>
            <pc:docMk/>
            <pc:sldMk cId="2736265289" sldId="401"/>
            <ac:spMk id="3" creationId="{99889E28-910B-40C1-B474-1E6EDC7AC8CE}"/>
          </ac:spMkLst>
        </pc:spChg>
        <pc:picChg chg="add mod">
          <ac:chgData name="Jonathan Mah" userId="5261b2f2f3e51194" providerId="LiveId" clId="{42930F40-F111-429F-B182-919590E1E9F7}" dt="2022-03-14T22:58:04.890" v="81" actId="1076"/>
          <ac:picMkLst>
            <pc:docMk/>
            <pc:sldMk cId="2736265289" sldId="401"/>
            <ac:picMk id="5" creationId="{0362AD7D-3DA9-411D-8C0F-230AC520C25E}"/>
          </ac:picMkLst>
        </pc:picChg>
      </pc:sldChg>
      <pc:sldChg chg="modSp add mod">
        <pc:chgData name="Jonathan Mah" userId="5261b2f2f3e51194" providerId="LiveId" clId="{42930F40-F111-429F-B182-919590E1E9F7}" dt="2022-03-14T23:02:29.743" v="931" actId="20577"/>
        <pc:sldMkLst>
          <pc:docMk/>
          <pc:sldMk cId="653463012" sldId="402"/>
        </pc:sldMkLst>
        <pc:spChg chg="mod">
          <ac:chgData name="Jonathan Mah" userId="5261b2f2f3e51194" providerId="LiveId" clId="{42930F40-F111-429F-B182-919590E1E9F7}" dt="2022-03-14T22:58:36.531" v="211" actId="20577"/>
          <ac:spMkLst>
            <pc:docMk/>
            <pc:sldMk cId="653463012" sldId="402"/>
            <ac:spMk id="2" creationId="{8BCDC7F3-0026-4ABC-A1FB-A556D653FBF1}"/>
          </ac:spMkLst>
        </pc:spChg>
        <pc:spChg chg="mod">
          <ac:chgData name="Jonathan Mah" userId="5261b2f2f3e51194" providerId="LiveId" clId="{42930F40-F111-429F-B182-919590E1E9F7}" dt="2022-03-14T23:02:29.743" v="931" actId="20577"/>
          <ac:spMkLst>
            <pc:docMk/>
            <pc:sldMk cId="653463012" sldId="402"/>
            <ac:spMk id="3" creationId="{0185D601-86C1-40AA-B68A-90906EDD42C9}"/>
          </ac:spMkLst>
        </pc:spChg>
      </pc:sldChg>
      <pc:sldChg chg="del">
        <pc:chgData name="Jonathan Mah" userId="5261b2f2f3e51194" providerId="LiveId" clId="{42930F40-F111-429F-B182-919590E1E9F7}" dt="2022-03-14T22:47:03.870" v="69" actId="47"/>
        <pc:sldMkLst>
          <pc:docMk/>
          <pc:sldMk cId="2496946032" sldId="402"/>
        </pc:sldMkLst>
      </pc:sldChg>
      <pc:sldChg chg="del">
        <pc:chgData name="Jonathan Mah" userId="5261b2f2f3e51194" providerId="LiveId" clId="{42930F40-F111-429F-B182-919590E1E9F7}" dt="2022-03-14T22:47:02.701" v="67" actId="47"/>
        <pc:sldMkLst>
          <pc:docMk/>
          <pc:sldMk cId="972251040" sldId="403"/>
        </pc:sldMkLst>
      </pc:sldChg>
      <pc:sldChg chg="del">
        <pc:chgData name="Jonathan Mah" userId="5261b2f2f3e51194" providerId="LiveId" clId="{42930F40-F111-429F-B182-919590E1E9F7}" dt="2022-03-14T22:47:03.745" v="68" actId="47"/>
        <pc:sldMkLst>
          <pc:docMk/>
          <pc:sldMk cId="3584580800" sldId="404"/>
        </pc:sldMkLst>
      </pc:sldChg>
      <pc:sldChg chg="del">
        <pc:chgData name="Jonathan Mah" userId="5261b2f2f3e51194" providerId="LiveId" clId="{42930F40-F111-429F-B182-919590E1E9F7}" dt="2022-03-14T22:46:20.937" v="0" actId="47"/>
        <pc:sldMkLst>
          <pc:docMk/>
          <pc:sldMk cId="2395347579" sldId="405"/>
        </pc:sldMkLst>
      </pc:sldChg>
      <pc:sldChg chg="del">
        <pc:chgData name="Jonathan Mah" userId="5261b2f2f3e51194" providerId="LiveId" clId="{42930F40-F111-429F-B182-919590E1E9F7}" dt="2022-03-14T22:57:52.089" v="74" actId="47"/>
        <pc:sldMkLst>
          <pc:docMk/>
          <pc:sldMk cId="2661015343" sldId="406"/>
        </pc:sldMkLst>
      </pc:sldChg>
      <pc:sldChg chg="del">
        <pc:chgData name="Jonathan Mah" userId="5261b2f2f3e51194" providerId="LiveId" clId="{42930F40-F111-429F-B182-919590E1E9F7}" dt="2022-03-14T22:57:51.117" v="72" actId="47"/>
        <pc:sldMkLst>
          <pc:docMk/>
          <pc:sldMk cId="2308508783" sldId="407"/>
        </pc:sldMkLst>
      </pc:sldChg>
      <pc:sldChg chg="del">
        <pc:chgData name="Jonathan Mah" userId="5261b2f2f3e51194" providerId="LiveId" clId="{42930F40-F111-429F-B182-919590E1E9F7}" dt="2022-03-14T22:57:51.415" v="73" actId="47"/>
        <pc:sldMkLst>
          <pc:docMk/>
          <pc:sldMk cId="3332127386" sldId="408"/>
        </pc:sldMkLst>
      </pc:sldChg>
      <pc:sldChg chg="del">
        <pc:chgData name="Jonathan Mah" userId="5261b2f2f3e51194" providerId="LiveId" clId="{42930F40-F111-429F-B182-919590E1E9F7}" dt="2022-03-14T22:57:50.487" v="71" actId="47"/>
        <pc:sldMkLst>
          <pc:docMk/>
          <pc:sldMk cId="2018564916" sldId="409"/>
        </pc:sldMkLst>
      </pc:sldChg>
      <pc:sldChg chg="del">
        <pc:chgData name="Jonathan Mah" userId="5261b2f2f3e51194" providerId="LiveId" clId="{42930F40-F111-429F-B182-919590E1E9F7}" dt="2022-03-14T22:57:49.936" v="70" actId="47"/>
        <pc:sldMkLst>
          <pc:docMk/>
          <pc:sldMk cId="2324635929" sldId="410"/>
        </pc:sldMkLst>
      </pc:sldChg>
    </pc:docChg>
  </pc:docChgLst>
  <pc:docChgLst>
    <pc:chgData name="Jonathan Mah" userId="5261b2f2f3e51194" providerId="LiveId" clId="{3FB41F11-A8B9-4BC2-BCF7-5B103957CC95}"/>
    <pc:docChg chg="modSld">
      <pc:chgData name="Jonathan Mah" userId="5261b2f2f3e51194" providerId="LiveId" clId="{3FB41F11-A8B9-4BC2-BCF7-5B103957CC95}" dt="2022-03-14T23:23:05.446" v="10" actId="20577"/>
      <pc:docMkLst>
        <pc:docMk/>
      </pc:docMkLst>
      <pc:sldChg chg="addSp modSp mod">
        <pc:chgData name="Jonathan Mah" userId="5261b2f2f3e51194" providerId="LiveId" clId="{3FB41F11-A8B9-4BC2-BCF7-5B103957CC95}" dt="2022-03-14T23:23:05.446" v="10" actId="20577"/>
        <pc:sldMkLst>
          <pc:docMk/>
          <pc:sldMk cId="2736265289" sldId="401"/>
        </pc:sldMkLst>
        <pc:spChg chg="add mod">
          <ac:chgData name="Jonathan Mah" userId="5261b2f2f3e51194" providerId="LiveId" clId="{3FB41F11-A8B9-4BC2-BCF7-5B103957CC95}" dt="2022-03-14T23:23:05.446" v="10" actId="20577"/>
          <ac:spMkLst>
            <pc:docMk/>
            <pc:sldMk cId="2736265289" sldId="401"/>
            <ac:spMk id="3" creationId="{491F3990-F0B3-432F-B74D-30B7B38F1B8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20.xml"/><Relationship Id="rId3" Type="http://schemas.openxmlformats.org/officeDocument/2006/relationships/image" Target="../media/image2.png"/><Relationship Id="rId7" Type="http://schemas.openxmlformats.org/officeDocument/2006/relationships/customXml" Target="../ink/ink14.xml"/><Relationship Id="rId12" Type="http://schemas.openxmlformats.org/officeDocument/2006/relationships/customXml" Target="../ink/ink19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8.xml"/><Relationship Id="rId5" Type="http://schemas.openxmlformats.org/officeDocument/2006/relationships/customXml" Target="../ink/ink13.xml"/><Relationship Id="rId10" Type="http://schemas.openxmlformats.org/officeDocument/2006/relationships/customXml" Target="../ink/ink17.xml"/><Relationship Id="rId4" Type="http://schemas.openxmlformats.org/officeDocument/2006/relationships/customXml" Target="../ink/ink12.xml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20220314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Before I update the script to include the confidence intervals, I’m ensuring reproducibility for what we have so far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Updated table with one-epoch models, two epoch models with/without singletons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I’m chatting with Eduardo on the DFE stuff later today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DFE inferences for 9 species that I’ve been focusing on (the species which have demonstrated improvement in likelihood over one-epoch models)</a:t>
            </a:r>
          </a:p>
          <a:p>
            <a:pPr lvl="1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DFE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Infer best demographic model to synonymous SFS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Fit DFE to best demographic model using gamma-distributed DFE assumption (or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neugamma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-distributed DFE assumptions) to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nonysynonymous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SFS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Distribution is given by shape and scale parameters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Partition all sites into four discrete categories based on selective coefficient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 values are assumed negative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Left hand side of distribution corresponds to less deleterious, while righthand side corresponds to more deleterious</a:t>
            </a:r>
          </a:p>
        </p:txBody>
      </p:sp>
    </p:spTree>
    <p:extLst>
      <p:ext uri="{BB962C8B-B14F-4D97-AF65-F5344CB8AC3E}">
        <p14:creationId xmlns:p14="http://schemas.microsoft.com/office/powerpoint/2010/main" val="6534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E0AE-69A1-4F63-8550-784B30CF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Gamma-distributed DFE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2AD7D-3DA9-411D-8C0F-230AC520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6875"/>
            <a:ext cx="10858500" cy="5191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F3990-F0B3-432F-B74D-30B7B38F1B8F}"/>
              </a:ext>
            </a:extLst>
          </p:cNvPr>
          <p:cNvSpPr txBox="1"/>
          <p:nvPr/>
        </p:nvSpPr>
        <p:spPr>
          <a:xfrm>
            <a:off x="7498080" y="525780"/>
            <a:ext cx="395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273626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DFE’s look fairly similar across species based on highest likelihood demographic model as basis</a:t>
            </a:r>
          </a:p>
          <a:p>
            <a:r>
              <a:rPr lang="en-US"/>
              <a:t>This is a good sanity check as I wouldn’t expect bacteria to have wildly different DFE’s from each other</a:t>
            </a:r>
          </a:p>
          <a:p>
            <a:r>
              <a:rPr lang="en-US"/>
              <a:t>Some variance in the inference is expected even if the underlying conditions are identical – it’s very hard to definitively say if two DFE’s are significantly different unless it’s visually obvious.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Look into confidence intervals</a:t>
            </a:r>
          </a:p>
          <a:p>
            <a:pPr lvl="1"/>
            <a:r>
              <a:rPr lang="en-US"/>
              <a:t>Poisson sample SFS</a:t>
            </a:r>
          </a:p>
          <a:p>
            <a:pPr lvl="2"/>
            <a:r>
              <a:rPr lang="en-US" err="1"/>
              <a:t>Dadi.Spectrum_mod.sample</a:t>
            </a:r>
            <a:r>
              <a:rPr lang="en-US"/>
              <a:t>(self)</a:t>
            </a:r>
          </a:p>
          <a:p>
            <a:pPr lvl="1"/>
            <a:r>
              <a:rPr lang="en-US"/>
              <a:t>Bootstrap VCF</a:t>
            </a:r>
          </a:p>
          <a:p>
            <a:pPr lvl="1"/>
            <a:r>
              <a:rPr lang="en-US"/>
              <a:t>1000 SFS’s, run MLE inference on each SFS, 5% and 95% of </a:t>
            </a:r>
            <a:r>
              <a:rPr lang="en-US" b="1"/>
              <a:t>param space</a:t>
            </a:r>
            <a:r>
              <a:rPr lang="en-US"/>
              <a:t> is our CI</a:t>
            </a:r>
          </a:p>
          <a:p>
            <a:r>
              <a:rPr lang="en-US"/>
              <a:t>By end of quarter:</a:t>
            </a:r>
          </a:p>
          <a:p>
            <a:pPr lvl="1"/>
            <a:r>
              <a:rPr lang="en-US"/>
              <a:t>Try and finish fecal analysis</a:t>
            </a:r>
          </a:p>
          <a:p>
            <a:pPr lvl="1"/>
            <a:r>
              <a:rPr lang="en-US"/>
              <a:t>Try and finish MIDAS stuff</a:t>
            </a:r>
          </a:p>
          <a:p>
            <a:r>
              <a:rPr lang="en-US"/>
              <a:t>Look at </a:t>
            </a:r>
            <a:r>
              <a:rPr lang="en-US" err="1"/>
              <a:t>sparsing</a:t>
            </a:r>
            <a:r>
              <a:rPr lang="en-US"/>
              <a:t> SFS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demo_for_ccgb Weekly Update</vt:lpstr>
      <vt:lpstr>Summary of Update</vt:lpstr>
      <vt:lpstr>DFE workflow</vt:lpstr>
      <vt:lpstr>Gamma-distributed DFE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2022-03-14T23:23:38Z</dcterms:modified>
</cp:coreProperties>
</file>