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6" r:id="rId3"/>
    <p:sldId id="403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3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49BE8-29B3-4175-B491-5F301E8F9D80}" v="176" dt="2022-03-21T22:42:1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1A749BE8-29B3-4175-B491-5F301E8F9D80}"/>
    <pc:docChg chg="addSld delSld modSld modSection">
      <pc:chgData name="Jonathan Mah" userId="5261b2f2f3e51194" providerId="LiveId" clId="{1A749BE8-29B3-4175-B491-5F301E8F9D80}" dt="2022-03-21T22:42:14.095" v="392" actId="20577"/>
      <pc:docMkLst>
        <pc:docMk/>
      </pc:docMkLst>
      <pc:sldChg chg="modSp mod">
        <pc:chgData name="Jonathan Mah" userId="5261b2f2f3e51194" providerId="LiveId" clId="{1A749BE8-29B3-4175-B491-5F301E8F9D80}" dt="2022-03-21T22:00:51.725" v="213" actId="20577"/>
        <pc:sldMkLst>
          <pc:docMk/>
          <pc:sldMk cId="2977728054" sldId="366"/>
        </pc:sldMkLst>
        <pc:spChg chg="mod">
          <ac:chgData name="Jonathan Mah" userId="5261b2f2f3e51194" providerId="LiveId" clId="{1A749BE8-29B3-4175-B491-5F301E8F9D80}" dt="2022-03-21T22:00:51.725" v="21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1A749BE8-29B3-4175-B491-5F301E8F9D80}" dt="2022-03-21T22:01:11.989" v="216" actId="47"/>
        <pc:sldMkLst>
          <pc:docMk/>
          <pc:sldMk cId="2533509981" sldId="399"/>
        </pc:sldMkLst>
      </pc:sldChg>
      <pc:sldChg chg="modSp mod">
        <pc:chgData name="Jonathan Mah" userId="5261b2f2f3e51194" providerId="LiveId" clId="{1A749BE8-29B3-4175-B491-5F301E8F9D80}" dt="2022-03-21T22:42:14.095" v="392" actId="20577"/>
        <pc:sldMkLst>
          <pc:docMk/>
          <pc:sldMk cId="107190669" sldId="400"/>
        </pc:sldMkLst>
        <pc:spChg chg="mod">
          <ac:chgData name="Jonathan Mah" userId="5261b2f2f3e51194" providerId="LiveId" clId="{1A749BE8-29B3-4175-B491-5F301E8F9D80}" dt="2022-03-21T22:42:14.095" v="392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del">
        <pc:chgData name="Jonathan Mah" userId="5261b2f2f3e51194" providerId="LiveId" clId="{1A749BE8-29B3-4175-B491-5F301E8F9D80}" dt="2022-03-21T22:00:55.032" v="215" actId="47"/>
        <pc:sldMkLst>
          <pc:docMk/>
          <pc:sldMk cId="2736265289" sldId="401"/>
        </pc:sldMkLst>
      </pc:sldChg>
      <pc:sldChg chg="del">
        <pc:chgData name="Jonathan Mah" userId="5261b2f2f3e51194" providerId="LiveId" clId="{1A749BE8-29B3-4175-B491-5F301E8F9D80}" dt="2022-03-21T22:00:54.923" v="214" actId="47"/>
        <pc:sldMkLst>
          <pc:docMk/>
          <pc:sldMk cId="653463012" sldId="402"/>
        </pc:sldMkLst>
      </pc:sldChg>
      <pc:sldChg chg="addSp delSp modSp new mod">
        <pc:chgData name="Jonathan Mah" userId="5261b2f2f3e51194" providerId="LiveId" clId="{1A749BE8-29B3-4175-B491-5F301E8F9D80}" dt="2022-03-21T20:34:16.276" v="117" actId="20577"/>
        <pc:sldMkLst>
          <pc:docMk/>
          <pc:sldMk cId="3886030316" sldId="403"/>
        </pc:sldMkLst>
        <pc:spChg chg="mod">
          <ac:chgData name="Jonathan Mah" userId="5261b2f2f3e51194" providerId="LiveId" clId="{1A749BE8-29B3-4175-B491-5F301E8F9D80}" dt="2022-03-21T20:34:16.276" v="117" actId="20577"/>
          <ac:spMkLst>
            <pc:docMk/>
            <pc:sldMk cId="3886030316" sldId="403"/>
            <ac:spMk id="2" creationId="{091C2319-2A99-4F04-B790-160ED605B4EC}"/>
          </ac:spMkLst>
        </pc:spChg>
        <pc:spChg chg="del">
          <ac:chgData name="Jonathan Mah" userId="5261b2f2f3e51194" providerId="LiveId" clId="{1A749BE8-29B3-4175-B491-5F301E8F9D80}" dt="2022-03-21T20:33:53.407" v="1" actId="22"/>
          <ac:spMkLst>
            <pc:docMk/>
            <pc:sldMk cId="3886030316" sldId="403"/>
            <ac:spMk id="3" creationId="{D65796FD-8579-4E29-A304-475AA69C5524}"/>
          </ac:spMkLst>
        </pc:spChg>
        <pc:picChg chg="add mod ord">
          <ac:chgData name="Jonathan Mah" userId="5261b2f2f3e51194" providerId="LiveId" clId="{1A749BE8-29B3-4175-B491-5F301E8F9D80}" dt="2022-03-21T20:33:53.407" v="1" actId="22"/>
          <ac:picMkLst>
            <pc:docMk/>
            <pc:sldMk cId="3886030316" sldId="403"/>
            <ac:picMk id="5" creationId="{3CFA8DEF-E612-47E2-AC39-E75BEA6B330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20220314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One-epoch and two-epoch inferences filled in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Prevalence for each species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SIB draft</a:t>
            </a:r>
          </a:p>
          <a:p>
            <a:pPr lvl="1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2319-2A99-4F04-B790-160ED605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Species &gt;= 100 prevalence in NA Gut Microbiome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A8DEF-E612-47E2-AC39-E75BEA6B3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243"/>
            <a:ext cx="10515600" cy="4188102"/>
          </a:xfrm>
        </p:spPr>
      </p:pic>
    </p:spTree>
    <p:extLst>
      <p:ext uri="{BB962C8B-B14F-4D97-AF65-F5344CB8AC3E}">
        <p14:creationId xmlns:p14="http://schemas.microsoft.com/office/powerpoint/2010/main" val="388603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Take one of test files</a:t>
            </a:r>
          </a:p>
          <a:p>
            <a:r>
              <a:rPr lang="en-US"/>
              <a:t>Delete old files</a:t>
            </a:r>
          </a:p>
          <a:p>
            <a:r>
              <a:rPr lang="en-US"/>
              <a:t>Rerun species</a:t>
            </a:r>
          </a:p>
          <a:p>
            <a:r>
              <a:rPr lang="en-US"/>
              <a:t>Species </a:t>
            </a:r>
          </a:p>
          <a:p>
            <a:pPr lvl="1"/>
            <a:r>
              <a:rPr lang="en-US"/>
              <a:t>Check if species are reverse order by coverage</a:t>
            </a:r>
          </a:p>
          <a:p>
            <a:pPr lvl="1"/>
            <a:r>
              <a:rPr lang="en-US"/>
              <a:t>Run </a:t>
            </a:r>
            <a:r>
              <a:rPr lang="en-US" err="1"/>
              <a:t>snps</a:t>
            </a:r>
            <a:r>
              <a:rPr lang="en-US"/>
              <a:t> on weird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demo_for_ccgb Weekly Update</vt:lpstr>
      <vt:lpstr>Summary of Update</vt:lpstr>
      <vt:lpstr>Species &gt;= 100 prevalence in NA Gut Microbiome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2022-03-21T22:42:59Z</dcterms:modified>
</cp:coreProperties>
</file>