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66" r:id="rId3"/>
    <p:sldId id="4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66B7C47E-5255-4DB0-B891-03F3EA52114A}"/>
    <pc:docChg chg="custSel delSld modSld modSection">
      <pc:chgData name="Jonathan Mah" userId="5261b2f2f3e51194" providerId="LiveId" clId="{66B7C47E-5255-4DB0-B891-03F3EA52114A}" dt="2022-03-30T21:28:27.509" v="40" actId="478"/>
      <pc:docMkLst>
        <pc:docMk/>
      </pc:docMkLst>
      <pc:sldChg chg="modSp mod">
        <pc:chgData name="Jonathan Mah" userId="5261b2f2f3e51194" providerId="LiveId" clId="{66B7C47E-5255-4DB0-B891-03F3EA52114A}" dt="2022-03-30T21:08:20.487" v="14" actId="20577"/>
        <pc:sldMkLst>
          <pc:docMk/>
          <pc:sldMk cId="1442538198" sldId="256"/>
        </pc:sldMkLst>
        <pc:spChg chg="mod">
          <ac:chgData name="Jonathan Mah" userId="5261b2f2f3e51194" providerId="LiveId" clId="{66B7C47E-5255-4DB0-B891-03F3EA52114A}" dt="2022-03-30T21:08:20.487" v="14" actId="20577"/>
          <ac:spMkLst>
            <pc:docMk/>
            <pc:sldMk cId="1442538198" sldId="256"/>
            <ac:spMk id="2" creationId="{390394DF-730E-4B9E-8CB5-2B641A42E0CB}"/>
          </ac:spMkLst>
        </pc:spChg>
        <pc:spChg chg="mod">
          <ac:chgData name="Jonathan Mah" userId="5261b2f2f3e51194" providerId="LiveId" clId="{66B7C47E-5255-4DB0-B891-03F3EA52114A}" dt="2022-03-30T21:08:14.111" v="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delSp modSp mod">
        <pc:chgData name="Jonathan Mah" userId="5261b2f2f3e51194" providerId="LiveId" clId="{66B7C47E-5255-4DB0-B891-03F3EA52114A}" dt="2022-03-30T21:28:27.509" v="40" actId="478"/>
        <pc:sldMkLst>
          <pc:docMk/>
          <pc:sldMk cId="2977728054" sldId="366"/>
        </pc:sldMkLst>
        <pc:spChg chg="mod">
          <ac:chgData name="Jonathan Mah" userId="5261b2f2f3e51194" providerId="LiveId" clId="{66B7C47E-5255-4DB0-B891-03F3EA52114A}" dt="2022-03-30T21:08:30.500" v="37" actId="20577"/>
          <ac:spMkLst>
            <pc:docMk/>
            <pc:sldMk cId="2977728054" sldId="366"/>
            <ac:spMk id="2" creationId="{8BCDC7F3-0026-4ABC-A1FB-A556D653FBF1}"/>
          </ac:spMkLst>
        </pc:spChg>
        <pc:spChg chg="del mod">
          <ac:chgData name="Jonathan Mah" userId="5261b2f2f3e51194" providerId="LiveId" clId="{66B7C47E-5255-4DB0-B891-03F3EA52114A}" dt="2022-03-30T21:28:27.509" v="40" actId="478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66B7C47E-5255-4DB0-B891-03F3EA52114A}" dt="2022-03-30T21:08:39.109" v="39" actId="47"/>
        <pc:sldMkLst>
          <pc:docMk/>
          <pc:sldMk cId="3886030316" sldId="40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Lab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20220330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Technical Issues!</a:t>
            </a: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Take one of test files</a:t>
            </a:r>
          </a:p>
          <a:p>
            <a:r>
              <a:rPr lang="en-US"/>
              <a:t>Delete old files</a:t>
            </a:r>
          </a:p>
          <a:p>
            <a:r>
              <a:rPr lang="en-US"/>
              <a:t>Rerun species</a:t>
            </a:r>
          </a:p>
          <a:p>
            <a:r>
              <a:rPr lang="en-US"/>
              <a:t>Species </a:t>
            </a:r>
          </a:p>
          <a:p>
            <a:pPr lvl="1"/>
            <a:r>
              <a:rPr lang="en-US"/>
              <a:t>Check if species are reverse order by coverage</a:t>
            </a:r>
          </a:p>
          <a:p>
            <a:pPr lvl="1"/>
            <a:r>
              <a:rPr lang="en-US"/>
              <a:t>Run </a:t>
            </a:r>
            <a:r>
              <a:rPr lang="en-US" err="1"/>
              <a:t>snps</a:t>
            </a:r>
            <a:r>
              <a:rPr lang="en-US"/>
              <a:t> on weird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Office Theme</vt:lpstr>
      <vt:lpstr>demo_for_ccgb Lab Meeting</vt:lpstr>
      <vt:lpstr>Technical Issues!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2022-03-30T21:28:36Z</dcterms:modified>
</cp:coreProperties>
</file>