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66" r:id="rId3"/>
    <p:sldId id="402" r:id="rId4"/>
    <p:sldId id="401" r:id="rId5"/>
    <p:sldId id="41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399" r:id="rId16"/>
    <p:sldId id="4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2"/>
            <p14:sldId id="401"/>
            <p14:sldId id="41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F840D-CAB9-4668-ADE2-1C45426D3672}" v="9" dt="2022-04-11T21:46:09.377"/>
    <p1510:client id="{11FA21CF-11B4-4A61-BABA-6A5E7176D829}" v="34" dt="2022-04-11T19:25:26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11FA21CF-11B4-4A61-BABA-6A5E7176D829}"/>
    <pc:docChg chg="undo custSel addSld modSld modSection">
      <pc:chgData name="Jonathan Mah" userId="5261b2f2f3e51194" providerId="LiveId" clId="{11FA21CF-11B4-4A61-BABA-6A5E7176D829}" dt="2022-04-11T19:28:52.797" v="908" actId="20577"/>
      <pc:docMkLst>
        <pc:docMk/>
      </pc:docMkLst>
      <pc:sldChg chg="modSp mod">
        <pc:chgData name="Jonathan Mah" userId="5261b2f2f3e51194" providerId="LiveId" clId="{11FA21CF-11B4-4A61-BABA-6A5E7176D829}" dt="2022-04-11T18:47:20.932" v="11" actId="20577"/>
        <pc:sldMkLst>
          <pc:docMk/>
          <pc:sldMk cId="1442538198" sldId="256"/>
        </pc:sldMkLst>
        <pc:spChg chg="mod">
          <ac:chgData name="Jonathan Mah" userId="5261b2f2f3e51194" providerId="LiveId" clId="{11FA21CF-11B4-4A61-BABA-6A5E7176D829}" dt="2022-04-11T18:47:20.932" v="11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mod">
        <pc:chgData name="Jonathan Mah" userId="5261b2f2f3e51194" providerId="LiveId" clId="{11FA21CF-11B4-4A61-BABA-6A5E7176D829}" dt="2022-04-11T19:27:51.261" v="758" actId="20577"/>
        <pc:sldMkLst>
          <pc:docMk/>
          <pc:sldMk cId="2977728054" sldId="366"/>
        </pc:sldMkLst>
        <pc:spChg chg="mod">
          <ac:chgData name="Jonathan Mah" userId="5261b2f2f3e51194" providerId="LiveId" clId="{11FA21CF-11B4-4A61-BABA-6A5E7176D829}" dt="2022-04-11T19:27:51.261" v="758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addSp delSp modSp mod">
        <pc:chgData name="Jonathan Mah" userId="5261b2f2f3e51194" providerId="LiveId" clId="{11FA21CF-11B4-4A61-BABA-6A5E7176D829}" dt="2022-04-11T19:28:07.065" v="831" actId="27636"/>
        <pc:sldMkLst>
          <pc:docMk/>
          <pc:sldMk cId="2533509981" sldId="399"/>
        </pc:sldMkLst>
        <pc:spChg chg="mod">
          <ac:chgData name="Jonathan Mah" userId="5261b2f2f3e51194" providerId="LiveId" clId="{11FA21CF-11B4-4A61-BABA-6A5E7176D829}" dt="2022-04-11T19:28:07.065" v="831" actId="27636"/>
          <ac:spMkLst>
            <pc:docMk/>
            <pc:sldMk cId="2533509981" sldId="399"/>
            <ac:spMk id="3" creationId="{AADD84A0-4056-4C50-9D26-2BA6AE9D454C}"/>
          </ac:spMkLst>
        </pc:spChg>
        <pc:spChg chg="add del mod">
          <ac:chgData name="Jonathan Mah" userId="5261b2f2f3e51194" providerId="LiveId" clId="{11FA21CF-11B4-4A61-BABA-6A5E7176D829}" dt="2022-04-11T19:01:59.503" v="325" actId="478"/>
          <ac:spMkLst>
            <pc:docMk/>
            <pc:sldMk cId="2533509981" sldId="399"/>
            <ac:spMk id="16" creationId="{C64858DD-5CC9-4532-BD2D-3B772ABDE0C3}"/>
          </ac:spMkLst>
        </pc:spChg>
        <pc:spChg chg="add del mod">
          <ac:chgData name="Jonathan Mah" userId="5261b2f2f3e51194" providerId="LiveId" clId="{11FA21CF-11B4-4A61-BABA-6A5E7176D829}" dt="2022-04-11T19:25:34.730" v="364" actId="478"/>
          <ac:spMkLst>
            <pc:docMk/>
            <pc:sldMk cId="2533509981" sldId="399"/>
            <ac:spMk id="17" creationId="{41F8F5E3-5536-4336-95BE-CF6F1616CD52}"/>
          </ac:spMkLst>
        </pc:spChg>
        <pc:grpChg chg="del">
          <ac:chgData name="Jonathan Mah" userId="5261b2f2f3e51194" providerId="LiveId" clId="{11FA21CF-11B4-4A61-BABA-6A5E7176D829}" dt="2022-04-11T19:01:29.471" v="315" actId="478"/>
          <ac:grpSpMkLst>
            <pc:docMk/>
            <pc:sldMk cId="2533509981" sldId="399"/>
            <ac:grpSpMk id="14" creationId="{D13EB473-620D-4E89-B21B-4A6A64C68E05}"/>
          </ac:grpSpMkLst>
        </pc:grpChg>
        <pc:grpChg chg="del">
          <ac:chgData name="Jonathan Mah" userId="5261b2f2f3e51194" providerId="LiveId" clId="{11FA21CF-11B4-4A61-BABA-6A5E7176D829}" dt="2022-04-11T19:01:29.471" v="315" actId="478"/>
          <ac:grpSpMkLst>
            <pc:docMk/>
            <pc:sldMk cId="2533509981" sldId="399"/>
            <ac:grpSpMk id="15" creationId="{9BC98BBD-C52A-4231-B101-7836024A3E0A}"/>
          </ac:grpSpMkLst>
        </pc:grpChg>
        <pc:inkChg chg="del">
          <ac:chgData name="Jonathan Mah" userId="5261b2f2f3e51194" providerId="LiveId" clId="{11FA21CF-11B4-4A61-BABA-6A5E7176D829}" dt="2022-04-11T19:01:29.471" v="315" actId="478"/>
          <ac:inkMkLst>
            <pc:docMk/>
            <pc:sldMk cId="2533509981" sldId="399"/>
            <ac:inkMk id="4" creationId="{F15B96D3-1015-4E8F-834E-049664E770E7}"/>
          </ac:inkMkLst>
        </pc:inkChg>
        <pc:inkChg chg="del">
          <ac:chgData name="Jonathan Mah" userId="5261b2f2f3e51194" providerId="LiveId" clId="{11FA21CF-11B4-4A61-BABA-6A5E7176D829}" dt="2022-04-11T19:01:29.471" v="315" actId="478"/>
          <ac:inkMkLst>
            <pc:docMk/>
            <pc:sldMk cId="2533509981" sldId="399"/>
            <ac:inkMk id="5" creationId="{0A2BBD1C-8B61-4969-892B-4F292BB9C4E7}"/>
          </ac:inkMkLst>
        </pc:inkChg>
        <pc:inkChg chg="del">
          <ac:chgData name="Jonathan Mah" userId="5261b2f2f3e51194" providerId="LiveId" clId="{11FA21CF-11B4-4A61-BABA-6A5E7176D829}" dt="2022-04-11T19:01:30.024" v="316" actId="478"/>
          <ac:inkMkLst>
            <pc:docMk/>
            <pc:sldMk cId="2533509981" sldId="399"/>
            <ac:inkMk id="6" creationId="{18EEEBAF-1CD0-49E5-A921-77610A81A65B}"/>
          </ac:inkMkLst>
        </pc:inkChg>
        <pc:inkChg chg="del">
          <ac:chgData name="Jonathan Mah" userId="5261b2f2f3e51194" providerId="LiveId" clId="{11FA21CF-11B4-4A61-BABA-6A5E7176D829}" dt="2022-04-11T19:01:29.471" v="315" actId="478"/>
          <ac:inkMkLst>
            <pc:docMk/>
            <pc:sldMk cId="2533509981" sldId="399"/>
            <ac:inkMk id="7" creationId="{E5B89678-E903-4F7C-8D95-3B57F8E11F61}"/>
          </ac:inkMkLst>
        </pc:inkChg>
        <pc:inkChg chg="del">
          <ac:chgData name="Jonathan Mah" userId="5261b2f2f3e51194" providerId="LiveId" clId="{11FA21CF-11B4-4A61-BABA-6A5E7176D829}" dt="2022-04-11T19:01:29.471" v="315" actId="478"/>
          <ac:inkMkLst>
            <pc:docMk/>
            <pc:sldMk cId="2533509981" sldId="399"/>
            <ac:inkMk id="11" creationId="{18B1A2E0-8698-499F-8476-3156301BD397}"/>
          </ac:inkMkLst>
        </pc:inkChg>
      </pc:sldChg>
      <pc:sldChg chg="modSp mod">
        <pc:chgData name="Jonathan Mah" userId="5261b2f2f3e51194" providerId="LiveId" clId="{11FA21CF-11B4-4A61-BABA-6A5E7176D829}" dt="2022-04-11T19:28:52.797" v="908" actId="20577"/>
        <pc:sldMkLst>
          <pc:docMk/>
          <pc:sldMk cId="107190669" sldId="400"/>
        </pc:sldMkLst>
        <pc:spChg chg="mod">
          <ac:chgData name="Jonathan Mah" userId="5261b2f2f3e51194" providerId="LiveId" clId="{11FA21CF-11B4-4A61-BABA-6A5E7176D829}" dt="2022-04-11T19:28:52.797" v="908" actId="20577"/>
          <ac:spMkLst>
            <pc:docMk/>
            <pc:sldMk cId="107190669" sldId="400"/>
            <ac:spMk id="3" creationId="{AADD84A0-4056-4C50-9D26-2BA6AE9D454C}"/>
          </ac:spMkLst>
        </pc:spChg>
      </pc:sldChg>
      <pc:sldChg chg="addSp delSp modSp new mod">
        <pc:chgData name="Jonathan Mah" userId="5261b2f2f3e51194" providerId="LiveId" clId="{11FA21CF-11B4-4A61-BABA-6A5E7176D829}" dt="2022-04-11T19:21:16.582" v="331" actId="1076"/>
        <pc:sldMkLst>
          <pc:docMk/>
          <pc:sldMk cId="712629318" sldId="403"/>
        </pc:sldMkLst>
        <pc:spChg chg="mod">
          <ac:chgData name="Jonathan Mah" userId="5261b2f2f3e51194" providerId="LiveId" clId="{11FA21CF-11B4-4A61-BABA-6A5E7176D829}" dt="2022-04-11T18:48:33.165" v="185" actId="20577"/>
          <ac:spMkLst>
            <pc:docMk/>
            <pc:sldMk cId="712629318" sldId="403"/>
            <ac:spMk id="2" creationId="{3930C24C-7D14-4FC7-8D87-F75B18DE3017}"/>
          </ac:spMkLst>
        </pc:spChg>
        <pc:spChg chg="del">
          <ac:chgData name="Jonathan Mah" userId="5261b2f2f3e51194" providerId="LiveId" clId="{11FA21CF-11B4-4A61-BABA-6A5E7176D829}" dt="2022-04-11T18:48:23.825" v="172"/>
          <ac:spMkLst>
            <pc:docMk/>
            <pc:sldMk cId="712629318" sldId="403"/>
            <ac:spMk id="3" creationId="{5C080794-8B9A-4F47-AC1D-69BDD0B94BCF}"/>
          </ac:spMkLst>
        </pc:spChg>
        <pc:spChg chg="add del">
          <ac:chgData name="Jonathan Mah" userId="5261b2f2f3e51194" providerId="LiveId" clId="{11FA21CF-11B4-4A61-BABA-6A5E7176D829}" dt="2022-04-11T19:20:56.512" v="327"/>
          <ac:spMkLst>
            <pc:docMk/>
            <pc:sldMk cId="712629318" sldId="403"/>
            <ac:spMk id="5" creationId="{F0D71166-BA31-4B5D-AF51-560E55AB8A5D}"/>
          </ac:spMkLst>
        </pc:spChg>
        <pc:picChg chg="add mod">
          <ac:chgData name="Jonathan Mah" userId="5261b2f2f3e51194" providerId="LiveId" clId="{11FA21CF-11B4-4A61-BABA-6A5E7176D829}" dt="2022-04-11T19:21:06.490" v="329" actId="14100"/>
          <ac:picMkLst>
            <pc:docMk/>
            <pc:sldMk cId="712629318" sldId="403"/>
            <ac:picMk id="4" creationId="{6EBC1B7E-5B27-4BEE-9E04-4F3E5122B57E}"/>
          </ac:picMkLst>
        </pc:picChg>
        <pc:picChg chg="add mod">
          <ac:chgData name="Jonathan Mah" userId="5261b2f2f3e51194" providerId="LiveId" clId="{11FA21CF-11B4-4A61-BABA-6A5E7176D829}" dt="2022-04-11T19:21:16.582" v="331" actId="1076"/>
          <ac:picMkLst>
            <pc:docMk/>
            <pc:sldMk cId="712629318" sldId="403"/>
            <ac:picMk id="6" creationId="{BC631905-7B51-4834-BCB2-D723DB6150C2}"/>
          </ac:picMkLst>
        </pc:picChg>
      </pc:sldChg>
      <pc:sldChg chg="addSp delSp modSp add mod">
        <pc:chgData name="Jonathan Mah" userId="5261b2f2f3e51194" providerId="LiveId" clId="{11FA21CF-11B4-4A61-BABA-6A5E7176D829}" dt="2022-04-11T19:21:43.255" v="334" actId="1076"/>
        <pc:sldMkLst>
          <pc:docMk/>
          <pc:sldMk cId="4055181681" sldId="404"/>
        </pc:sldMkLst>
        <pc:spChg chg="mod">
          <ac:chgData name="Jonathan Mah" userId="5261b2f2f3e51194" providerId="LiveId" clId="{11FA21CF-11B4-4A61-BABA-6A5E7176D829}" dt="2022-04-11T18:48:52.909" v="201" actId="20577"/>
          <ac:spMkLst>
            <pc:docMk/>
            <pc:sldMk cId="4055181681" sldId="404"/>
            <ac:spMk id="2" creationId="{3930C24C-7D14-4FC7-8D87-F75B18DE3017}"/>
          </ac:spMkLst>
        </pc:spChg>
        <pc:spChg chg="del">
          <ac:chgData name="Jonathan Mah" userId="5261b2f2f3e51194" providerId="LiveId" clId="{11FA21CF-11B4-4A61-BABA-6A5E7176D829}" dt="2022-04-11T18:48:46.534" v="186"/>
          <ac:spMkLst>
            <pc:docMk/>
            <pc:sldMk cId="4055181681" sldId="404"/>
            <ac:spMk id="3" creationId="{5C080794-8B9A-4F47-AC1D-69BDD0B94BCF}"/>
          </ac:spMkLst>
        </pc:spChg>
        <pc:spChg chg="add del mod">
          <ac:chgData name="Jonathan Mah" userId="5261b2f2f3e51194" providerId="LiveId" clId="{11FA21CF-11B4-4A61-BABA-6A5E7176D829}" dt="2022-04-11T18:48:49.732" v="187"/>
          <ac:spMkLst>
            <pc:docMk/>
            <pc:sldMk cId="4055181681" sldId="404"/>
            <ac:spMk id="4" creationId="{ABBE4B5B-1B11-4331-B0B4-1BCF279A0CEF}"/>
          </ac:spMkLst>
        </pc:spChg>
        <pc:picChg chg="add mod">
          <ac:chgData name="Jonathan Mah" userId="5261b2f2f3e51194" providerId="LiveId" clId="{11FA21CF-11B4-4A61-BABA-6A5E7176D829}" dt="2022-04-11T18:52:02.519" v="305" actId="1076"/>
          <ac:picMkLst>
            <pc:docMk/>
            <pc:sldMk cId="4055181681" sldId="404"/>
            <ac:picMk id="5" creationId="{88139CC9-9BE2-4210-AA65-176B3A86555D}"/>
          </ac:picMkLst>
        </pc:picChg>
        <pc:picChg chg="add mod">
          <ac:chgData name="Jonathan Mah" userId="5261b2f2f3e51194" providerId="LiveId" clId="{11FA21CF-11B4-4A61-BABA-6A5E7176D829}" dt="2022-04-11T19:21:43.255" v="334" actId="1076"/>
          <ac:picMkLst>
            <pc:docMk/>
            <pc:sldMk cId="4055181681" sldId="404"/>
            <ac:picMk id="6" creationId="{714BF060-E782-40BB-9DC8-9654ABD76808}"/>
          </ac:picMkLst>
        </pc:picChg>
      </pc:sldChg>
      <pc:sldChg chg="addSp delSp modSp add mod">
        <pc:chgData name="Jonathan Mah" userId="5261b2f2f3e51194" providerId="LiveId" clId="{11FA21CF-11B4-4A61-BABA-6A5E7176D829}" dt="2022-04-11T19:22:14.855" v="337" actId="1076"/>
        <pc:sldMkLst>
          <pc:docMk/>
          <pc:sldMk cId="1477316915" sldId="405"/>
        </pc:sldMkLst>
        <pc:spChg chg="mod">
          <ac:chgData name="Jonathan Mah" userId="5261b2f2f3e51194" providerId="LiveId" clId="{11FA21CF-11B4-4A61-BABA-6A5E7176D829}" dt="2022-04-11T18:49:12.285" v="216" actId="20577"/>
          <ac:spMkLst>
            <pc:docMk/>
            <pc:sldMk cId="1477316915" sldId="405"/>
            <ac:spMk id="2" creationId="{3930C24C-7D14-4FC7-8D87-F75B18DE3017}"/>
          </ac:spMkLst>
        </pc:spChg>
        <pc:spChg chg="del">
          <ac:chgData name="Jonathan Mah" userId="5261b2f2f3e51194" providerId="LiveId" clId="{11FA21CF-11B4-4A61-BABA-6A5E7176D829}" dt="2022-04-11T18:49:08.787" v="202"/>
          <ac:spMkLst>
            <pc:docMk/>
            <pc:sldMk cId="1477316915" sldId="405"/>
            <ac:spMk id="3" creationId="{5C080794-8B9A-4F47-AC1D-69BDD0B94BCF}"/>
          </ac:spMkLst>
        </pc:spChg>
        <pc:picChg chg="add mod">
          <ac:chgData name="Jonathan Mah" userId="5261b2f2f3e51194" providerId="LiveId" clId="{11FA21CF-11B4-4A61-BABA-6A5E7176D829}" dt="2022-04-11T18:52:10.248" v="307" actId="1076"/>
          <ac:picMkLst>
            <pc:docMk/>
            <pc:sldMk cId="1477316915" sldId="405"/>
            <ac:picMk id="4" creationId="{552B2708-B066-4FA8-938B-1259A5AED821}"/>
          </ac:picMkLst>
        </pc:picChg>
        <pc:picChg chg="add mod">
          <ac:chgData name="Jonathan Mah" userId="5261b2f2f3e51194" providerId="LiveId" clId="{11FA21CF-11B4-4A61-BABA-6A5E7176D829}" dt="2022-04-11T19:22:14.855" v="337" actId="1076"/>
          <ac:picMkLst>
            <pc:docMk/>
            <pc:sldMk cId="1477316915" sldId="405"/>
            <ac:picMk id="5" creationId="{5336F3EB-1A30-482B-84CC-BCFFC4D455C9}"/>
          </ac:picMkLst>
        </pc:picChg>
      </pc:sldChg>
      <pc:sldChg chg="addSp delSp modSp add mod">
        <pc:chgData name="Jonathan Mah" userId="5261b2f2f3e51194" providerId="LiveId" clId="{11FA21CF-11B4-4A61-BABA-6A5E7176D829}" dt="2022-04-11T19:23:08.248" v="340" actId="1076"/>
        <pc:sldMkLst>
          <pc:docMk/>
          <pc:sldMk cId="1659876363" sldId="406"/>
        </pc:sldMkLst>
        <pc:spChg chg="mod">
          <ac:chgData name="Jonathan Mah" userId="5261b2f2f3e51194" providerId="LiveId" clId="{11FA21CF-11B4-4A61-BABA-6A5E7176D829}" dt="2022-04-11T18:49:36.053" v="229" actId="20577"/>
          <ac:spMkLst>
            <pc:docMk/>
            <pc:sldMk cId="1659876363" sldId="406"/>
            <ac:spMk id="2" creationId="{3930C24C-7D14-4FC7-8D87-F75B18DE3017}"/>
          </ac:spMkLst>
        </pc:spChg>
        <pc:spChg chg="del">
          <ac:chgData name="Jonathan Mah" userId="5261b2f2f3e51194" providerId="LiveId" clId="{11FA21CF-11B4-4A61-BABA-6A5E7176D829}" dt="2022-04-11T18:49:30.579" v="217"/>
          <ac:spMkLst>
            <pc:docMk/>
            <pc:sldMk cId="1659876363" sldId="406"/>
            <ac:spMk id="3" creationId="{5C080794-8B9A-4F47-AC1D-69BDD0B94BCF}"/>
          </ac:spMkLst>
        </pc:spChg>
        <pc:picChg chg="add mod">
          <ac:chgData name="Jonathan Mah" userId="5261b2f2f3e51194" providerId="LiveId" clId="{11FA21CF-11B4-4A61-BABA-6A5E7176D829}" dt="2022-04-11T18:52:12.784" v="308" actId="1076"/>
          <ac:picMkLst>
            <pc:docMk/>
            <pc:sldMk cId="1659876363" sldId="406"/>
            <ac:picMk id="4" creationId="{FDA9FE06-5D7F-4B84-ABA2-E32ACC15DA5A}"/>
          </ac:picMkLst>
        </pc:picChg>
        <pc:picChg chg="add mod">
          <ac:chgData name="Jonathan Mah" userId="5261b2f2f3e51194" providerId="LiveId" clId="{11FA21CF-11B4-4A61-BABA-6A5E7176D829}" dt="2022-04-11T19:23:08.248" v="340" actId="1076"/>
          <ac:picMkLst>
            <pc:docMk/>
            <pc:sldMk cId="1659876363" sldId="406"/>
            <ac:picMk id="5" creationId="{677B5F2F-6CEB-4304-9C64-52B0B4A32CCA}"/>
          </ac:picMkLst>
        </pc:picChg>
      </pc:sldChg>
      <pc:sldChg chg="addSp delSp modSp add mod">
        <pc:chgData name="Jonathan Mah" userId="5261b2f2f3e51194" providerId="LiveId" clId="{11FA21CF-11B4-4A61-BABA-6A5E7176D829}" dt="2022-04-11T19:23:35.456" v="343" actId="1076"/>
        <pc:sldMkLst>
          <pc:docMk/>
          <pc:sldMk cId="789675770" sldId="407"/>
        </pc:sldMkLst>
        <pc:spChg chg="mod">
          <ac:chgData name="Jonathan Mah" userId="5261b2f2f3e51194" providerId="LiveId" clId="{11FA21CF-11B4-4A61-BABA-6A5E7176D829}" dt="2022-04-11T18:49:55.118" v="249" actId="20577"/>
          <ac:spMkLst>
            <pc:docMk/>
            <pc:sldMk cId="789675770" sldId="407"/>
            <ac:spMk id="2" creationId="{3930C24C-7D14-4FC7-8D87-F75B18DE3017}"/>
          </ac:spMkLst>
        </pc:spChg>
        <pc:spChg chg="del">
          <ac:chgData name="Jonathan Mah" userId="5261b2f2f3e51194" providerId="LiveId" clId="{11FA21CF-11B4-4A61-BABA-6A5E7176D829}" dt="2022-04-11T18:49:50.267" v="230"/>
          <ac:spMkLst>
            <pc:docMk/>
            <pc:sldMk cId="789675770" sldId="407"/>
            <ac:spMk id="3" creationId="{5C080794-8B9A-4F47-AC1D-69BDD0B94BCF}"/>
          </ac:spMkLst>
        </pc:spChg>
        <pc:picChg chg="add mod">
          <ac:chgData name="Jonathan Mah" userId="5261b2f2f3e51194" providerId="LiveId" clId="{11FA21CF-11B4-4A61-BABA-6A5E7176D829}" dt="2022-04-11T18:52:15.607" v="309" actId="1076"/>
          <ac:picMkLst>
            <pc:docMk/>
            <pc:sldMk cId="789675770" sldId="407"/>
            <ac:picMk id="4" creationId="{0318206E-E605-45D0-8D47-FC1E9CB8C055}"/>
          </ac:picMkLst>
        </pc:picChg>
        <pc:picChg chg="add mod">
          <ac:chgData name="Jonathan Mah" userId="5261b2f2f3e51194" providerId="LiveId" clId="{11FA21CF-11B4-4A61-BABA-6A5E7176D829}" dt="2022-04-11T19:23:35.456" v="343" actId="1076"/>
          <ac:picMkLst>
            <pc:docMk/>
            <pc:sldMk cId="789675770" sldId="407"/>
            <ac:picMk id="5" creationId="{545E2C13-F150-48D3-9160-C664A7BFFD59}"/>
          </ac:picMkLst>
        </pc:picChg>
      </pc:sldChg>
      <pc:sldChg chg="addSp delSp modSp add mod">
        <pc:chgData name="Jonathan Mah" userId="5261b2f2f3e51194" providerId="LiveId" clId="{11FA21CF-11B4-4A61-BABA-6A5E7176D829}" dt="2022-04-11T19:24:01.681" v="347" actId="1076"/>
        <pc:sldMkLst>
          <pc:docMk/>
          <pc:sldMk cId="3950923157" sldId="408"/>
        </pc:sldMkLst>
        <pc:spChg chg="mod">
          <ac:chgData name="Jonathan Mah" userId="5261b2f2f3e51194" providerId="LiveId" clId="{11FA21CF-11B4-4A61-BABA-6A5E7176D829}" dt="2022-04-11T18:50:12.630" v="269" actId="20577"/>
          <ac:spMkLst>
            <pc:docMk/>
            <pc:sldMk cId="3950923157" sldId="408"/>
            <ac:spMk id="2" creationId="{3930C24C-7D14-4FC7-8D87-F75B18DE3017}"/>
          </ac:spMkLst>
        </pc:spChg>
        <pc:spChg chg="del">
          <ac:chgData name="Jonathan Mah" userId="5261b2f2f3e51194" providerId="LiveId" clId="{11FA21CF-11B4-4A61-BABA-6A5E7176D829}" dt="2022-04-11T18:50:08.844" v="250"/>
          <ac:spMkLst>
            <pc:docMk/>
            <pc:sldMk cId="3950923157" sldId="408"/>
            <ac:spMk id="3" creationId="{5C080794-8B9A-4F47-AC1D-69BDD0B94BCF}"/>
          </ac:spMkLst>
        </pc:spChg>
        <pc:picChg chg="add mod">
          <ac:chgData name="Jonathan Mah" userId="5261b2f2f3e51194" providerId="LiveId" clId="{11FA21CF-11B4-4A61-BABA-6A5E7176D829}" dt="2022-04-11T18:52:18.152" v="310" actId="1076"/>
          <ac:picMkLst>
            <pc:docMk/>
            <pc:sldMk cId="3950923157" sldId="408"/>
            <ac:picMk id="4" creationId="{9ECF21A6-F377-467E-BA99-5B14CB03BD4C}"/>
          </ac:picMkLst>
        </pc:picChg>
        <pc:picChg chg="add mod">
          <ac:chgData name="Jonathan Mah" userId="5261b2f2f3e51194" providerId="LiveId" clId="{11FA21CF-11B4-4A61-BABA-6A5E7176D829}" dt="2022-04-11T19:24:01.681" v="347" actId="1076"/>
          <ac:picMkLst>
            <pc:docMk/>
            <pc:sldMk cId="3950923157" sldId="408"/>
            <ac:picMk id="5" creationId="{8118A2BA-7259-4BC8-9EA1-EFD9D5B2BB42}"/>
          </ac:picMkLst>
        </pc:picChg>
      </pc:sldChg>
      <pc:sldChg chg="addSp delSp modSp add mod">
        <pc:chgData name="Jonathan Mah" userId="5261b2f2f3e51194" providerId="LiveId" clId="{11FA21CF-11B4-4A61-BABA-6A5E7176D829}" dt="2022-04-11T19:24:25.121" v="351" actId="1076"/>
        <pc:sldMkLst>
          <pc:docMk/>
          <pc:sldMk cId="2785539466" sldId="409"/>
        </pc:sldMkLst>
        <pc:spChg chg="mod">
          <ac:chgData name="Jonathan Mah" userId="5261b2f2f3e51194" providerId="LiveId" clId="{11FA21CF-11B4-4A61-BABA-6A5E7176D829}" dt="2022-04-11T18:50:27.662" v="283" actId="20577"/>
          <ac:spMkLst>
            <pc:docMk/>
            <pc:sldMk cId="2785539466" sldId="409"/>
            <ac:spMk id="2" creationId="{3930C24C-7D14-4FC7-8D87-F75B18DE3017}"/>
          </ac:spMkLst>
        </pc:spChg>
        <pc:spChg chg="del">
          <ac:chgData name="Jonathan Mah" userId="5261b2f2f3e51194" providerId="LiveId" clId="{11FA21CF-11B4-4A61-BABA-6A5E7176D829}" dt="2022-04-11T18:50:24.209" v="270"/>
          <ac:spMkLst>
            <pc:docMk/>
            <pc:sldMk cId="2785539466" sldId="409"/>
            <ac:spMk id="3" creationId="{5C080794-8B9A-4F47-AC1D-69BDD0B94BCF}"/>
          </ac:spMkLst>
        </pc:spChg>
        <pc:picChg chg="add mod">
          <ac:chgData name="Jonathan Mah" userId="5261b2f2f3e51194" providerId="LiveId" clId="{11FA21CF-11B4-4A61-BABA-6A5E7176D829}" dt="2022-04-11T18:52:21.320" v="311" actId="1076"/>
          <ac:picMkLst>
            <pc:docMk/>
            <pc:sldMk cId="2785539466" sldId="409"/>
            <ac:picMk id="4" creationId="{35A9435F-C706-454B-BB9E-829D8978A7E2}"/>
          </ac:picMkLst>
        </pc:picChg>
        <pc:picChg chg="add mod">
          <ac:chgData name="Jonathan Mah" userId="5261b2f2f3e51194" providerId="LiveId" clId="{11FA21CF-11B4-4A61-BABA-6A5E7176D829}" dt="2022-04-11T19:24:25.121" v="351" actId="1076"/>
          <ac:picMkLst>
            <pc:docMk/>
            <pc:sldMk cId="2785539466" sldId="409"/>
            <ac:picMk id="5" creationId="{D91D2E62-E78F-4605-8E9E-639D071A372D}"/>
          </ac:picMkLst>
        </pc:picChg>
      </pc:sldChg>
      <pc:sldChg chg="addSp delSp modSp add mod">
        <pc:chgData name="Jonathan Mah" userId="5261b2f2f3e51194" providerId="LiveId" clId="{11FA21CF-11B4-4A61-BABA-6A5E7176D829}" dt="2022-04-11T19:24:47.002" v="355" actId="1076"/>
        <pc:sldMkLst>
          <pc:docMk/>
          <pc:sldMk cId="3868442382" sldId="410"/>
        </pc:sldMkLst>
        <pc:spChg chg="mod">
          <ac:chgData name="Jonathan Mah" userId="5261b2f2f3e51194" providerId="LiveId" clId="{11FA21CF-11B4-4A61-BABA-6A5E7176D829}" dt="2022-04-11T18:50:45.486" v="295" actId="20577"/>
          <ac:spMkLst>
            <pc:docMk/>
            <pc:sldMk cId="3868442382" sldId="410"/>
            <ac:spMk id="2" creationId="{3930C24C-7D14-4FC7-8D87-F75B18DE3017}"/>
          </ac:spMkLst>
        </pc:spChg>
        <pc:spChg chg="del">
          <ac:chgData name="Jonathan Mah" userId="5261b2f2f3e51194" providerId="LiveId" clId="{11FA21CF-11B4-4A61-BABA-6A5E7176D829}" dt="2022-04-11T18:50:41.644" v="284"/>
          <ac:spMkLst>
            <pc:docMk/>
            <pc:sldMk cId="3868442382" sldId="410"/>
            <ac:spMk id="3" creationId="{5C080794-8B9A-4F47-AC1D-69BDD0B94BCF}"/>
          </ac:spMkLst>
        </pc:spChg>
        <pc:spChg chg="add del mod">
          <ac:chgData name="Jonathan Mah" userId="5261b2f2f3e51194" providerId="LiveId" clId="{11FA21CF-11B4-4A61-BABA-6A5E7176D829}" dt="2022-04-11T18:51:22.867" v="297"/>
          <ac:spMkLst>
            <pc:docMk/>
            <pc:sldMk cId="3868442382" sldId="410"/>
            <ac:spMk id="6" creationId="{C765FDFA-B5EE-4F74-A1E8-0F0B67548F75}"/>
          </ac:spMkLst>
        </pc:spChg>
        <pc:picChg chg="add del mod">
          <ac:chgData name="Jonathan Mah" userId="5261b2f2f3e51194" providerId="LiveId" clId="{11FA21CF-11B4-4A61-BABA-6A5E7176D829}" dt="2022-04-11T18:51:21.572" v="296" actId="478"/>
          <ac:picMkLst>
            <pc:docMk/>
            <pc:sldMk cId="3868442382" sldId="410"/>
            <ac:picMk id="4" creationId="{CE2274D4-C9AA-4E7F-8E92-756E354FA703}"/>
          </ac:picMkLst>
        </pc:picChg>
        <pc:picChg chg="add mod">
          <ac:chgData name="Jonathan Mah" userId="5261b2f2f3e51194" providerId="LiveId" clId="{11FA21CF-11B4-4A61-BABA-6A5E7176D829}" dt="2022-04-11T18:52:23.767" v="312" actId="1076"/>
          <ac:picMkLst>
            <pc:docMk/>
            <pc:sldMk cId="3868442382" sldId="410"/>
            <ac:picMk id="7" creationId="{6DA41CCA-E827-454E-BCD3-DA5B89F6C091}"/>
          </ac:picMkLst>
        </pc:picChg>
        <pc:picChg chg="add mod">
          <ac:chgData name="Jonathan Mah" userId="5261b2f2f3e51194" providerId="LiveId" clId="{11FA21CF-11B4-4A61-BABA-6A5E7176D829}" dt="2022-04-11T19:24:47.002" v="355" actId="1076"/>
          <ac:picMkLst>
            <pc:docMk/>
            <pc:sldMk cId="3868442382" sldId="410"/>
            <ac:picMk id="8" creationId="{58192153-1106-423B-8C18-625C8CBD0844}"/>
          </ac:picMkLst>
        </pc:picChg>
      </pc:sldChg>
      <pc:sldChg chg="addSp delSp modSp add mod">
        <pc:chgData name="Jonathan Mah" userId="5261b2f2f3e51194" providerId="LiveId" clId="{11FA21CF-11B4-4A61-BABA-6A5E7176D829}" dt="2022-04-11T19:25:19.634" v="359" actId="1076"/>
        <pc:sldMkLst>
          <pc:docMk/>
          <pc:sldMk cId="3842221853" sldId="411"/>
        </pc:sldMkLst>
        <pc:spChg chg="mod">
          <ac:chgData name="Jonathan Mah" userId="5261b2f2f3e51194" providerId="LiveId" clId="{11FA21CF-11B4-4A61-BABA-6A5E7176D829}" dt="2022-04-11T18:51:45.175" v="303" actId="20577"/>
          <ac:spMkLst>
            <pc:docMk/>
            <pc:sldMk cId="3842221853" sldId="411"/>
            <ac:spMk id="2" creationId="{3930C24C-7D14-4FC7-8D87-F75B18DE3017}"/>
          </ac:spMkLst>
        </pc:spChg>
        <pc:spChg chg="del">
          <ac:chgData name="Jonathan Mah" userId="5261b2f2f3e51194" providerId="LiveId" clId="{11FA21CF-11B4-4A61-BABA-6A5E7176D829}" dt="2022-04-11T18:51:42.877" v="298"/>
          <ac:spMkLst>
            <pc:docMk/>
            <pc:sldMk cId="3842221853" sldId="411"/>
            <ac:spMk id="3" creationId="{5C080794-8B9A-4F47-AC1D-69BDD0B94BCF}"/>
          </ac:spMkLst>
        </pc:spChg>
        <pc:picChg chg="add mod">
          <ac:chgData name="Jonathan Mah" userId="5261b2f2f3e51194" providerId="LiveId" clId="{11FA21CF-11B4-4A61-BABA-6A5E7176D829}" dt="2022-04-11T18:52:26.568" v="313" actId="1076"/>
          <ac:picMkLst>
            <pc:docMk/>
            <pc:sldMk cId="3842221853" sldId="411"/>
            <ac:picMk id="4" creationId="{7D99A817-6993-494F-A7A4-BEB655C5102A}"/>
          </ac:picMkLst>
        </pc:picChg>
        <pc:picChg chg="add mod">
          <ac:chgData name="Jonathan Mah" userId="5261b2f2f3e51194" providerId="LiveId" clId="{11FA21CF-11B4-4A61-BABA-6A5E7176D829}" dt="2022-04-11T19:25:19.634" v="359" actId="1076"/>
          <ac:picMkLst>
            <pc:docMk/>
            <pc:sldMk cId="3842221853" sldId="411"/>
            <ac:picMk id="5" creationId="{5950F64B-9FB0-40E7-8126-6860582F1992}"/>
          </ac:picMkLst>
        </pc:picChg>
      </pc:sldChg>
    </pc:docChg>
  </pc:docChgLst>
  <pc:docChgLst>
    <pc:chgData name="Jonathan Mah" userId="5261b2f2f3e51194" providerId="LiveId" clId="{0F1F840D-CAB9-4668-ADE2-1C45426D3672}"/>
    <pc:docChg chg="custSel addSld modSld modSection">
      <pc:chgData name="Jonathan Mah" userId="5261b2f2f3e51194" providerId="LiveId" clId="{0F1F840D-CAB9-4668-ADE2-1C45426D3672}" dt="2022-04-11T21:48:11.130" v="29" actId="9405"/>
      <pc:docMkLst>
        <pc:docMk/>
      </pc:docMkLst>
      <pc:sldChg chg="addSp mod">
        <pc:chgData name="Jonathan Mah" userId="5261b2f2f3e51194" providerId="LiveId" clId="{0F1F840D-CAB9-4668-ADE2-1C45426D3672}" dt="2022-04-11T21:48:11.130" v="29" actId="9405"/>
        <pc:sldMkLst>
          <pc:docMk/>
          <pc:sldMk cId="712629318" sldId="403"/>
        </pc:sldMkLst>
        <pc:inkChg chg="add">
          <ac:chgData name="Jonathan Mah" userId="5261b2f2f3e51194" providerId="LiveId" clId="{0F1F840D-CAB9-4668-ADE2-1C45426D3672}" dt="2022-04-11T21:48:11.130" v="29" actId="9405"/>
          <ac:inkMkLst>
            <pc:docMk/>
            <pc:sldMk cId="712629318" sldId="403"/>
            <ac:inkMk id="3" creationId="{804CA98B-028A-46EB-B87D-774DACE022AE}"/>
          </ac:inkMkLst>
        </pc:inkChg>
      </pc:sldChg>
      <pc:sldChg chg="addSp delSp modSp new mod">
        <pc:chgData name="Jonathan Mah" userId="5261b2f2f3e51194" providerId="LiveId" clId="{0F1F840D-CAB9-4668-ADE2-1C45426D3672}" dt="2022-04-11T21:46:09.377" v="28"/>
        <pc:sldMkLst>
          <pc:docMk/>
          <pc:sldMk cId="1356293172" sldId="412"/>
        </pc:sldMkLst>
        <pc:spChg chg="del">
          <ac:chgData name="Jonathan Mah" userId="5261b2f2f3e51194" providerId="LiveId" clId="{0F1F840D-CAB9-4668-ADE2-1C45426D3672}" dt="2022-04-11T21:44:02.606" v="2" actId="478"/>
          <ac:spMkLst>
            <pc:docMk/>
            <pc:sldMk cId="1356293172" sldId="412"/>
            <ac:spMk id="2" creationId="{FD7ECD6C-DDD6-48EF-B41C-AAA90F237395}"/>
          </ac:spMkLst>
        </pc:spChg>
        <pc:spChg chg="del">
          <ac:chgData name="Jonathan Mah" userId="5261b2f2f3e51194" providerId="LiveId" clId="{0F1F840D-CAB9-4668-ADE2-1C45426D3672}" dt="2022-04-11T21:44:01.966" v="1" actId="478"/>
          <ac:spMkLst>
            <pc:docMk/>
            <pc:sldMk cId="1356293172" sldId="412"/>
            <ac:spMk id="3" creationId="{2A6174DC-A6C9-4C58-B8C0-E2A5FF245A97}"/>
          </ac:spMkLst>
        </pc:spChg>
        <pc:grpChg chg="del mod">
          <ac:chgData name="Jonathan Mah" userId="5261b2f2f3e51194" providerId="LiveId" clId="{0F1F840D-CAB9-4668-ADE2-1C45426D3672}" dt="2022-04-11T21:45:40.024" v="14"/>
          <ac:grpSpMkLst>
            <pc:docMk/>
            <pc:sldMk cId="1356293172" sldId="412"/>
            <ac:grpSpMk id="6" creationId="{72323E21-9624-4313-8CC8-26D6C116318B}"/>
          </ac:grpSpMkLst>
        </pc:grpChg>
        <pc:grpChg chg="del mod">
          <ac:chgData name="Jonathan Mah" userId="5261b2f2f3e51194" providerId="LiveId" clId="{0F1F840D-CAB9-4668-ADE2-1C45426D3672}" dt="2022-04-11T21:45:52.242" v="22"/>
          <ac:grpSpMkLst>
            <pc:docMk/>
            <pc:sldMk cId="1356293172" sldId="412"/>
            <ac:grpSpMk id="12" creationId="{35F4047E-2A27-42D3-A8F0-DC125D873F10}"/>
          </ac:grpSpMkLst>
        </pc:grpChg>
        <pc:grpChg chg="del mod">
          <ac:chgData name="Jonathan Mah" userId="5261b2f2f3e51194" providerId="LiveId" clId="{0F1F840D-CAB9-4668-ADE2-1C45426D3672}" dt="2022-04-11T21:45:48.845" v="20"/>
          <ac:grpSpMkLst>
            <pc:docMk/>
            <pc:sldMk cId="1356293172" sldId="412"/>
            <ac:grpSpMk id="14" creationId="{0DC65579-6886-4A97-80BE-8B70ADDCABD8}"/>
          </ac:grpSpMkLst>
        </pc:grpChg>
        <pc:grpChg chg="del mod">
          <ac:chgData name="Jonathan Mah" userId="5261b2f2f3e51194" providerId="LiveId" clId="{0F1F840D-CAB9-4668-ADE2-1C45426D3672}" dt="2022-04-11T21:45:48.845" v="20"/>
          <ac:grpSpMkLst>
            <pc:docMk/>
            <pc:sldMk cId="1356293172" sldId="412"/>
            <ac:grpSpMk id="17" creationId="{0A58B02B-4AF0-422C-AB1D-867F9DFDF203}"/>
          </ac:grpSpMkLst>
        </pc:grpChg>
        <pc:grpChg chg="del mod">
          <ac:chgData name="Jonathan Mah" userId="5261b2f2f3e51194" providerId="LiveId" clId="{0F1F840D-CAB9-4668-ADE2-1C45426D3672}" dt="2022-04-11T21:45:52.242" v="22"/>
          <ac:grpSpMkLst>
            <pc:docMk/>
            <pc:sldMk cId="1356293172" sldId="412"/>
            <ac:grpSpMk id="20" creationId="{7F8DBD9B-3BAD-43F2-AB93-9EBDF1AFDF82}"/>
          </ac:grpSpMkLst>
        </pc:grpChg>
        <pc:grpChg chg="del mod">
          <ac:chgData name="Jonathan Mah" userId="5261b2f2f3e51194" providerId="LiveId" clId="{0F1F840D-CAB9-4668-ADE2-1C45426D3672}" dt="2022-04-11T21:45:56.474" v="26"/>
          <ac:grpSpMkLst>
            <pc:docMk/>
            <pc:sldMk cId="1356293172" sldId="412"/>
            <ac:grpSpMk id="22" creationId="{58C47BCB-76C6-48CF-B247-0BCCF2CEBA48}"/>
          </ac:grpSpMkLst>
        </pc:grpChg>
        <pc:grpChg chg="del mod">
          <ac:chgData name="Jonathan Mah" userId="5261b2f2f3e51194" providerId="LiveId" clId="{0F1F840D-CAB9-4668-ADE2-1C45426D3672}" dt="2022-04-11T21:46:09.377" v="28"/>
          <ac:grpSpMkLst>
            <pc:docMk/>
            <pc:sldMk cId="1356293172" sldId="412"/>
            <ac:grpSpMk id="26" creationId="{E61CFE6F-EA50-4991-8953-FCE16ABE2E0E}"/>
          </ac:grpSpMkLst>
        </pc:grpChg>
        <pc:grpChg chg="mod">
          <ac:chgData name="Jonathan Mah" userId="5261b2f2f3e51194" providerId="LiveId" clId="{0F1F840D-CAB9-4668-ADE2-1C45426D3672}" dt="2022-04-11T21:46:09.377" v="28"/>
          <ac:grpSpMkLst>
            <pc:docMk/>
            <pc:sldMk cId="1356293172" sldId="412"/>
            <ac:grpSpMk id="28" creationId="{964B080F-2619-4A6C-AFA3-51D39150AB5D}"/>
          </ac:grpSpMkLst>
        </pc:grpChg>
        <pc:inkChg chg="add mod">
          <ac:chgData name="Jonathan Mah" userId="5261b2f2f3e51194" providerId="LiveId" clId="{0F1F840D-CAB9-4668-ADE2-1C45426D3672}" dt="2022-04-11T21:46:09.377" v="28"/>
          <ac:inkMkLst>
            <pc:docMk/>
            <pc:sldMk cId="1356293172" sldId="412"/>
            <ac:inkMk id="4" creationId="{CB28A177-A817-4A43-887F-DC41EDC26ED8}"/>
          </ac:inkMkLst>
        </pc:inkChg>
        <pc:inkChg chg="add mod">
          <ac:chgData name="Jonathan Mah" userId="5261b2f2f3e51194" providerId="LiveId" clId="{0F1F840D-CAB9-4668-ADE2-1C45426D3672}" dt="2022-04-11T21:46:09.377" v="28"/>
          <ac:inkMkLst>
            <pc:docMk/>
            <pc:sldMk cId="1356293172" sldId="412"/>
            <ac:inkMk id="5" creationId="{124F019F-B197-4EC2-9050-CAA3AEEBC376}"/>
          </ac:inkMkLst>
        </pc:inkChg>
        <pc:inkChg chg="add del">
          <ac:chgData name="Jonathan Mah" userId="5261b2f2f3e51194" providerId="LiveId" clId="{0F1F840D-CAB9-4668-ADE2-1C45426D3672}" dt="2022-04-11T21:44:26.744" v="7"/>
          <ac:inkMkLst>
            <pc:docMk/>
            <pc:sldMk cId="1356293172" sldId="412"/>
            <ac:inkMk id="7" creationId="{638D9DFF-B896-42FA-9A77-41FD1BDA69E7}"/>
          </ac:inkMkLst>
        </pc:inkChg>
        <pc:inkChg chg="add mod">
          <ac:chgData name="Jonathan Mah" userId="5261b2f2f3e51194" providerId="LiveId" clId="{0F1F840D-CAB9-4668-ADE2-1C45426D3672}" dt="2022-04-11T21:45:56.474" v="26"/>
          <ac:inkMkLst>
            <pc:docMk/>
            <pc:sldMk cId="1356293172" sldId="412"/>
            <ac:inkMk id="8" creationId="{44C1EE34-6211-4F25-B627-96E245E2872E}"/>
          </ac:inkMkLst>
        </pc:inkChg>
        <pc:inkChg chg="add mod">
          <ac:chgData name="Jonathan Mah" userId="5261b2f2f3e51194" providerId="LiveId" clId="{0F1F840D-CAB9-4668-ADE2-1C45426D3672}" dt="2022-04-11T21:45:56.474" v="26"/>
          <ac:inkMkLst>
            <pc:docMk/>
            <pc:sldMk cId="1356293172" sldId="412"/>
            <ac:inkMk id="9" creationId="{C94B8A94-ED4E-433E-8F5B-BE052E87442A}"/>
          </ac:inkMkLst>
        </pc:inkChg>
        <pc:inkChg chg="add mod">
          <ac:chgData name="Jonathan Mah" userId="5261b2f2f3e51194" providerId="LiveId" clId="{0F1F840D-CAB9-4668-ADE2-1C45426D3672}" dt="2022-04-11T21:45:56.474" v="26"/>
          <ac:inkMkLst>
            <pc:docMk/>
            <pc:sldMk cId="1356293172" sldId="412"/>
            <ac:inkMk id="10" creationId="{1C794A29-E402-4204-BD3F-9B14A784CBDC}"/>
          </ac:inkMkLst>
        </pc:inkChg>
        <pc:inkChg chg="add mod">
          <ac:chgData name="Jonathan Mah" userId="5261b2f2f3e51194" providerId="LiveId" clId="{0F1F840D-CAB9-4668-ADE2-1C45426D3672}" dt="2022-04-11T21:45:56.474" v="26"/>
          <ac:inkMkLst>
            <pc:docMk/>
            <pc:sldMk cId="1356293172" sldId="412"/>
            <ac:inkMk id="11" creationId="{7902D796-097D-4A23-986F-688CA7041675}"/>
          </ac:inkMkLst>
        </pc:inkChg>
        <pc:inkChg chg="add mod">
          <ac:chgData name="Jonathan Mah" userId="5261b2f2f3e51194" providerId="LiveId" clId="{0F1F840D-CAB9-4668-ADE2-1C45426D3672}" dt="2022-04-11T21:46:09.377" v="28"/>
          <ac:inkMkLst>
            <pc:docMk/>
            <pc:sldMk cId="1356293172" sldId="412"/>
            <ac:inkMk id="13" creationId="{A022DC2C-7582-4D26-8BC3-38C7EC17F5A8}"/>
          </ac:inkMkLst>
        </pc:inkChg>
        <pc:inkChg chg="add mod">
          <ac:chgData name="Jonathan Mah" userId="5261b2f2f3e51194" providerId="LiveId" clId="{0F1F840D-CAB9-4668-ADE2-1C45426D3672}" dt="2022-04-11T21:46:09.377" v="28"/>
          <ac:inkMkLst>
            <pc:docMk/>
            <pc:sldMk cId="1356293172" sldId="412"/>
            <ac:inkMk id="15" creationId="{61800347-FB81-4B5C-B934-6474F31AF2AB}"/>
          </ac:inkMkLst>
        </pc:inkChg>
        <pc:inkChg chg="add mod">
          <ac:chgData name="Jonathan Mah" userId="5261b2f2f3e51194" providerId="LiveId" clId="{0F1F840D-CAB9-4668-ADE2-1C45426D3672}" dt="2022-04-11T21:46:09.377" v="28"/>
          <ac:inkMkLst>
            <pc:docMk/>
            <pc:sldMk cId="1356293172" sldId="412"/>
            <ac:inkMk id="16" creationId="{1F975A8A-960E-48E2-8651-B5C9BBEB9BF0}"/>
          </ac:inkMkLst>
        </pc:inkChg>
        <pc:inkChg chg="add mod">
          <ac:chgData name="Jonathan Mah" userId="5261b2f2f3e51194" providerId="LiveId" clId="{0F1F840D-CAB9-4668-ADE2-1C45426D3672}" dt="2022-04-11T21:46:09.377" v="28"/>
          <ac:inkMkLst>
            <pc:docMk/>
            <pc:sldMk cId="1356293172" sldId="412"/>
            <ac:inkMk id="18" creationId="{8CD89185-57BC-4B5C-A843-AF4C0D7D9C1F}"/>
          </ac:inkMkLst>
        </pc:inkChg>
        <pc:inkChg chg="add mod">
          <ac:chgData name="Jonathan Mah" userId="5261b2f2f3e51194" providerId="LiveId" clId="{0F1F840D-CAB9-4668-ADE2-1C45426D3672}" dt="2022-04-11T21:46:09.377" v="28"/>
          <ac:inkMkLst>
            <pc:docMk/>
            <pc:sldMk cId="1356293172" sldId="412"/>
            <ac:inkMk id="19" creationId="{52F5CA03-8B35-4294-961C-088DF9121D6F}"/>
          </ac:inkMkLst>
        </pc:inkChg>
        <pc:inkChg chg="add mod">
          <ac:chgData name="Jonathan Mah" userId="5261b2f2f3e51194" providerId="LiveId" clId="{0F1F840D-CAB9-4668-ADE2-1C45426D3672}" dt="2022-04-11T21:46:09.377" v="28"/>
          <ac:inkMkLst>
            <pc:docMk/>
            <pc:sldMk cId="1356293172" sldId="412"/>
            <ac:inkMk id="21" creationId="{24E57F52-430E-4183-82D5-788B18B8FA9D}"/>
          </ac:inkMkLst>
        </pc:inkChg>
        <pc:inkChg chg="add mod">
          <ac:chgData name="Jonathan Mah" userId="5261b2f2f3e51194" providerId="LiveId" clId="{0F1F840D-CAB9-4668-ADE2-1C45426D3672}" dt="2022-04-11T21:46:09.377" v="28"/>
          <ac:inkMkLst>
            <pc:docMk/>
            <pc:sldMk cId="1356293172" sldId="412"/>
            <ac:inkMk id="23" creationId="{04660D07-4E64-4B7E-AF03-9AF0F496BCD6}"/>
          </ac:inkMkLst>
        </pc:inkChg>
        <pc:inkChg chg="add mod">
          <ac:chgData name="Jonathan Mah" userId="5261b2f2f3e51194" providerId="LiveId" clId="{0F1F840D-CAB9-4668-ADE2-1C45426D3672}" dt="2022-04-11T21:46:09.377" v="28"/>
          <ac:inkMkLst>
            <pc:docMk/>
            <pc:sldMk cId="1356293172" sldId="412"/>
            <ac:inkMk id="24" creationId="{EF7636D3-D2F7-49AF-9CF3-D2023442C194}"/>
          </ac:inkMkLst>
        </pc:inkChg>
        <pc:inkChg chg="add mod">
          <ac:chgData name="Jonathan Mah" userId="5261b2f2f3e51194" providerId="LiveId" clId="{0F1F840D-CAB9-4668-ADE2-1C45426D3672}" dt="2022-04-11T21:46:09.377" v="28"/>
          <ac:inkMkLst>
            <pc:docMk/>
            <pc:sldMk cId="1356293172" sldId="412"/>
            <ac:inkMk id="25" creationId="{8D72DA1D-519E-4995-A9A6-D9DBFD17DBED}"/>
          </ac:inkMkLst>
        </pc:inkChg>
        <pc:inkChg chg="add mod">
          <ac:chgData name="Jonathan Mah" userId="5261b2f2f3e51194" providerId="LiveId" clId="{0F1F840D-CAB9-4668-ADE2-1C45426D3672}" dt="2022-04-11T21:46:09.377" v="28"/>
          <ac:inkMkLst>
            <pc:docMk/>
            <pc:sldMk cId="1356293172" sldId="412"/>
            <ac:inkMk id="27" creationId="{095287EA-7A3A-4B4A-B333-6CAAC3C6DE4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4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343 121 24575,'-18'-14'0,"0"0"0,-1 2 0,-1 0 0,0 0 0,0 2 0,-1 1 0,-35-11 0,28 10 0,25 8 0,0 1 0,0 0 0,1 0 0,-1 0 0,0 1 0,0-1 0,0 1 0,0 0 0,0-1 0,0 1 0,0 1 0,0-1 0,0 0 0,0 1 0,0-1 0,0 1 0,1 0 0,-1 0 0,0 0 0,0 0 0,1 1 0,-5 2 0,3-1 0,0 1 0,1 0 0,0 0 0,0 0 0,0 0 0,0 1 0,0-1 0,1 1 0,0-1 0,0 1 0,0 0 0,-1 5 0,-2 14 0,1 0 0,1 0 0,1 1 0,1 32 0,1 17 0,-1-20 0,12 105 0,-9-145 0,1 0 0,0 0 0,1 0 0,0-1 0,1 0 0,1 0 0,0 0 0,1-1 0,0 0 0,1 0 0,0 0 0,14 14 0,-7-14 0,0-1 0,0 0 0,1-1 0,1-1 0,-1 0 0,2-1 0,28 9 0,-21-8 0,-1 1 0,0 1 0,23 14 0,-34-15 0,0 1 0,-1 0 0,0 0 0,0 1 0,-1 1 0,-1 0 0,0 0 0,-1 1 0,-1 0 0,11 23 0,-6-6 0,-1 1 0,-2 0 0,0 0 0,5 41 0,-14-67 0,0 0 0,0 1 0,-1-1 0,1 0 0,-1 0 0,-1 1 0,1-1 0,-1 0 0,0 0 0,-4 11 0,4-13 0,-1-1 0,0 0 0,0 0 0,0 0 0,-1-1 0,1 1 0,-1-1 0,1 1 0,-1-1 0,0 0 0,0 0 0,0 0 0,0 0 0,0 0 0,-1-1 0,1 0 0,0 1 0,-1-1 0,1 0 0,-1-1 0,-3 1 0,-84 14-455,0-5 0,-181-2 0,240-9-6371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5:4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1536 24575,'0'1'0,"0"0"0,0-1 0,1 1 0,-1 0 0,0 0 0,1 0 0,-1 0 0,1-1 0,-1 1 0,1 0 0,-1-1 0,1 1 0,-1 0 0,1-1 0,0 1 0,-1-1 0,1 1 0,0-1 0,0 1 0,0-1 0,-1 1 0,1-1 0,0 0 0,0 1 0,0-1 0,1 0 0,27 6 0,-5-5 0,0-1 0,0-1 0,0-1 0,-1-2 0,1 0 0,-1-1 0,33-12 0,157-72 0,81-43 0,154-76 0,144-61 0,-101 90 0,91-34 0,-310 115 0,422-94 0,-427 140 0,2 11 0,315-7 0,282 44 0,-660 15 0,-1 9 0,238 55 0,-386-62 0,221 56 0,-224-52 0,-1 3 0,-1 2 0,54 30 0,79 63 0,34 19 0,-8-8 0,209 165 0,-172-113 0,-168-124 0,-3 3 0,-2 4 0,-3 3 0,97 112 0,-97-92 0,105 95 0,95 58 0,-49-44 0,-88-69 0,-10-6 0,255 183 0,-310-256 0,-3 4 0,-2 3 0,83 84 0,-125-112-79,58 60-349,-4 3-1,109 162 0,-158-202-6397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5:4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24575,'109'527'0,"-58"-322"0,-33-142 0,-2 0 0,-3 2 0,7 86 0,-18 582 0,-6-364 0,13 269 0,54-10 0,-38-485 0,194 906 0,-199-980 0,77 289 0,-77-264 0,15 178 0,-27 12 0,-7-141 0,27 197 0,9-126 0,19 134 0,-45-246 0,-1 150 0,-15-107-1365,5-116-5461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5:5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24575,'14'1'0,"0"1"0,0 1 0,0 0 0,-1 0 0,1 1 0,19 10 0,31 8 0,19-5 0,-52-12 0,0 2 0,52 18 0,32 25 0,-2 5 0,109 71 0,-169-88 0,91 83 0,-70-55 0,-13-15 0,-21-19 0,61 64 0,33 66 0,36 38 0,-137-166 0,1-2 0,2-1 0,63 43 0,-26-28 0,-3 4 0,-1 4 0,-3 2 0,64 71 0,-116-109 0,-1 0 0,-1 1 0,0 0 0,-2 1 0,0 0 0,9 30 0,-8-21 0,1-1 0,26 44 0,124 151 0,47 78 0,-162-221 0,93 171 0,-115-199 0,-2 2 0,31 107 0,-10-17 0,78 174 0,-19-57 0,-86-220 0,2 0 0,1-2 0,37 54 0,-34-57 0,-10-12 0,-1 1 0,-2 1 0,0 0 0,-2 0 0,-1 0 0,-1 1 0,4 46 0,-6-42 0,1 0 0,1 0 0,2-1 0,1 0 0,19 42 0,-1-22-1365,0-4-5461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5:5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24575,'7'0'0,"7"0"0,9 0 0,7 0 0,4 0 0,2 0 0,3 0 0,0 0 0,0 0 0,-1 0 0,1 0 0,-8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5:5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24575,'0'20'0,"0"44"0,14 117 0,-12-164 0,1-1 0,1 1 0,1-1 0,0 1 0,1-2 0,1 1 0,0-1 0,1 0 0,1 0 0,0-1 0,1 0 0,12 13 0,-15-21 9,0 0-1,0-1 1,0 0-1,1 0 1,0-1 0,0 0-1,0 0 1,0 0-1,1-1 1,-1-1-1,1 0 1,0 0-1,14 1 1,-7-1-221,0-2 0,0 0 0,0-1-1,0 0 1,0-1 0,26-8 0,-10 0-6614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5:5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24575,'3'1'0,"1"-1"0,-1 1 0,0-1 0,0 1 0,0 0 0,0 1 0,0-1 0,0 0 0,0 1 0,0-1 0,-1 1 0,1 0 0,-1 0 0,1 0 0,-1 1 0,0-1 0,1 0 0,-1 1 0,0-1 0,-1 1 0,1 0 0,0 0 0,-1 0 0,0-1 0,1 1 0,-1 1 0,0-1 0,-1 0 0,1 0 0,0 5 0,3 13 0,-1 0 0,-1 0 0,-1 31 0,-1-39 0,-3 838 0,5-827-175,0 0-1,2 0 1,1-1-1,0 0 0,12 30 1,-15-46-137,13 39-6514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6:0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24575,'3'4'0,"0"0"0,-1-1 0,1 1 0,-1 0 0,0 0 0,0 0 0,0 0 0,-1 1 0,1-1 0,-1 0 0,0 1 0,0-1 0,-1 1 0,1 0 0,-1-1 0,0 1 0,0-1 0,-1 1 0,0 5 0,-3 12 0,-1-1 0,-14 38 0,9-30 0,-10 25 0,-2-1 0,-34 60 0,52-105 0,0 0 0,0 0 0,0 0 0,1 1 0,1-1 0,-1 1 0,1 0 0,1 0 0,-1 0 0,1 17 0,2-19 0,0-1 0,1 1 0,-1-1 0,1 1 0,0-1 0,1 0 0,0 0 0,0 0 0,0 0 0,1 0 0,-1-1 0,1 0 0,1 1 0,-1-1 0,8 6 0,20 17 0,-21-19 0,1 1 0,-2 0 0,1 1 0,-1 0 0,11 16 0,-19-23 0,-1-1 0,1 0 0,0 1 0,-1 0 0,0-1 0,0 1 0,0 0 0,0-1 0,0 1 0,-1 0 0,0 0 0,0 0 0,0 0 0,0 0 0,0-1 0,-1 1 0,0 0 0,0 0 0,0-1 0,0 1 0,0 0 0,-1-1 0,0 1 0,1-1 0,-5 5 0,-13 19 0,-2-2 0,-23 25 0,27-34 0,2 0 0,0 1 0,1 1 0,1 1 0,0 0 0,-14 30 0,26-45 0,0 0 0,0 0 0,0 1 0,0-1 0,1 0 0,-1 0 0,1 0 0,1 1 0,-1-1 0,0 0 0,1 0 0,0 0 0,2 6 0,24 52 0,-3-10 0,-18-27 0,-1 0 0,4 43 0,-8-52 0,0 0 0,1 0 0,1 0 0,0 0 0,1-1 0,1 1 0,1-1 0,0 0 0,12 20 0,-12-25 0,6 6 0,-1 1 0,15 34 0,-23-44 0,0 0 0,-1 1 0,0-1 0,-1 1 0,0-1 0,0 1 0,0 0 0,-1-1 0,0 1 0,-3 14 0,-1-4 0,-1-1 0,-1 1 0,-1-2 0,0 1 0,-1-1 0,-1 0 0,-1 0 0,-14 18 0,-13 22 0,35-53 0,1-1 0,-1 1 0,1-1 0,0 1 0,0 0 0,0 0 0,0-1 0,0 1 0,1 0 0,-1 0 0,1 0 0,0 0 0,0 0 0,0 0 0,0 0 0,0 0 0,0 0 0,1 0 0,0-1 0,0 1 0,-1 0 0,2 0 0,-1-1 0,0 1 0,0 0 0,1-1 0,0 1 0,-1-1 0,1 0 0,0 1 0,4 3 0,6 3 0,0 1 0,1-1 0,0-1 0,0 0 0,15 5 0,6 6 0,-29-17 0,-1 1 0,0 0 0,0 0 0,0 0 0,-1 0 0,1 1 0,-1-1 0,1 1 0,-1 0 0,-1 0 0,1 0 0,0 1 0,-1-1 0,2 6 0,-2-2 0,0-1 0,0 0 0,-1 0 0,-1 1 0,1-1 0,-1 0 0,0 1 0,-3 13 0,3-18 0,-1 0 0,1 0 0,0 1 0,0-1 0,0 0 0,1 0 0,-1 1 0,1-1 0,0 0 0,0 0 0,0 0 0,0 0 0,0 0 0,1 0 0,-1 0 0,1 0 0,0-1 0,0 1 0,0-1 0,0 1 0,3 2 0,5 3 0,0-1 0,0-1 0,0 1 0,19 7 0,-15-8 0,-1 1 0,0 1 0,14 9 0,-24-14 0,0 0 0,0 0 0,0 0 0,0 0 0,0 0 0,-1 0 0,1 1 0,-1-1 0,0 1 0,0 0 0,0 0 0,-1 0 0,1 0 0,-1 0 0,1 6 0,0 4 0,-2 0 0,0 0 0,0 1 0,-2-1 0,1 0 0,-2 0 0,0 0 0,0-1 0,-2 1 0,0-1 0,-8 17 0,-12 20 0,-49 71 0,48-80 0,-36 49 0,34-51 0,2 0 0,-28 59 0,50-91 0,1 0 0,1 0 0,-1 0 0,1 0 0,1 1 0,-1-1 0,1 1 0,1-1 0,-1 1 0,1-1 0,1 1 0,-1-1 0,1 1 0,0-1 0,1 0 0,4 14 0,-1-11 0,0 0 0,1 0 0,0 0 0,1 0 0,0-1 0,0 0 0,1-1 0,0 0 0,0 0 0,13 9 0,-3-4 0,-1 1 0,-1 1 0,27 31 0,-37-38 0,-1 0 0,0 0 0,0 0 0,-1 1 0,0 0 0,-1 0 0,0 0 0,0 0 0,-1 0 0,0 1 0,0 13 0,-1-11-227,-1 1-1,0 0 1,-1-1-1,0 1 1,-5 19-1,-6 6-6598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8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4:3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24575,'-6'1'0,"0"0"0,0 0 0,0 1 0,0-1 0,0 1 0,0 1 0,0-1 0,1 1 0,-1 0 0,1 0 0,0 1 0,0 0 0,0-1 0,0 2 0,-5 5 0,-1 2 0,1 0 0,0 0 0,1 1 0,-15 26 0,20-30 0,0 0 0,0 0 0,1 0 0,1 1 0,0-1 0,0 0 0,1 1 0,0 0 0,0-1 0,1 1 0,0 0 0,1-1 0,0 1 0,1 0 0,0-1 0,0 0 0,1 1 0,0-1 0,1 0 0,0 0 0,0-1 0,1 1 0,0-1 0,1 0 0,0-1 0,0 1 0,0-1 0,1 0 0,0 0 0,0-1 0,1 0 0,0-1 0,0 1 0,0-1 0,1-1 0,0 0 0,0 0 0,0 0 0,0-1 0,0-1 0,1 0 0,-1 0 0,1-1 0,9 1 0,51-1 0,105-12 0,-171 11 0,-1 0 0,1-1 0,-1 1 0,1-1 0,-1 0 0,0 1 0,1-2 0,-1 1 0,0 0 0,0-1 0,0 1 0,0-1 0,0 0 0,0 0 0,0 0 0,0 0 0,-1-1 0,1 1 0,2-5 0,-4 4 0,0 0 0,0 0 0,0 0 0,0-1 0,0 1 0,-1 0 0,1-1 0,-1 1 0,0 0 0,0-1 0,-1 1 0,1 0 0,-1-1 0,1 1 0,-1 0 0,0-1 0,0 1 0,-1 0 0,1 0 0,-3-4 0,-5-9-4,0 0 0,0 1 0,-2 0-1,0 0 1,-18-17 0,-73-63 133,64 62-864,-37-41 1,48 42-6092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4:3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0 24575,'-1'10'0,"0"0"0,-1 0 0,0 0 0,-1-1 0,0 1 0,-8 17 0,-5 15 0,-67 227 0,-152 334 0,190-501 0,-41 143 0,64-176-31,-22 83-1303,37-114-5492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4:3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73 24575,'-6'-1'0,"0"2"0,0-1 0,0 1 0,0 0 0,0 0 0,1 0 0,-1 1 0,0 0 0,1 0 0,-1 1 0,1-1 0,-1 1 0,1 1 0,0-1 0,0 1 0,1-1 0,-1 1 0,1 1 0,0-1 0,0 0 0,0 1 0,0 0 0,1 0 0,0 0 0,0 1 0,-3 7 0,1 1 0,1 0 0,0 0 0,1 1 0,0-1 0,1 1 0,1 0 0,0 0 0,1 0 0,3 25 0,-2-36 0,-1-1 0,1 1 0,0 0 0,0 0 0,0-1 0,0 1 0,1-1 0,0 1 0,-1-1 0,1 0 0,0 0 0,1 1 0,-1-2 0,0 1 0,1 0 0,0 0 0,0-1 0,0 1 0,0-1 0,0 0 0,0 0 0,0 0 0,1 0 0,-1-1 0,1 1 0,-1-1 0,1 0 0,5 1 0,10 1 0,0-1 0,-1-1 0,1 0 0,31-4 0,-19 2 0,-15 0 0,1 0 0,0 0 0,0-2 0,-1 0 0,0-1 0,1 0 0,16-8 0,-27 9 0,-1 0 0,0 0 0,0 0 0,0-1 0,0 1 0,0-1 0,0-1 0,-1 1 0,0-1 0,0 1 0,0-1 0,-1 0 0,0-1 0,0 1 0,0-1 0,0 1 0,-1-1 0,0 0 0,0 0 0,-1 0 0,1 0 0,0-12 0,0 0 0,0 0 0,-1 0 0,-1 0 0,-1 0 0,0 0 0,-2 0 0,0 0 0,-7-23 0,8 37 5,-1 1 0,0-1 0,0 0 0,0 1 0,0-1 0,0 1 0,-1 0 0,1 0 0,-1 0 0,0 1 0,0-1 0,0 1 0,0 0 0,0 0 0,0 0 0,-8-1 0,-10-3-233,0 0 1,-25-2-1,28 5-539,-14-2-6059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4:0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24575,'2'523'0,"-5"589"0,-15-681 0,-2 94 0,21 3728 0,18-3728 0,0-85 0,-18-250 0,7 188 0,0-262 0,28 145 0,77 261 0,-89-393 0,-5 0 0,2 153 0,-23 265 0,-3-211 0,5 1217-1365,0-1521-5461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4:0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24575,'5'3'0,"-1"0"0,0 0 0,1 0 0,-1-1 0,1 1 0,0-1 0,0 0 0,0-1 0,0 1 0,0-1 0,9 1 0,66 3 0,-50-4 0,811 5 0,-471-9 0,12864 2-3298,-6654 2 4116,-6084-33 509,-7-39-226,-454 65-1064,131-24-19,121-16-21,-258 42 50,-1-2-1,0-1 1,41-15 0,2-1-1599,-37 14-5274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5:3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0 351 24575,'0'463'0,"2"-506"0,2 1 0,1-1 0,3 1 0,1 0 0,2 0 0,18-41 0,-5 23 0,3 1 0,2 1 0,51-75 0,-69 117 0,1 0 0,0 1 0,1 0 0,1 1 0,0 0 0,20-14 0,-25 22 0,1 0 0,-1 0 0,1 1 0,1 1 0,-1 0 0,0 0 0,1 1 0,0 0 0,0 0 0,0 2 0,0-1 0,16 1 0,-11 1 0,0 0 0,-1 2 0,1 0 0,22 6 0,-31-6 0,0 0 0,0 1 0,0 0 0,-1 0 0,1 1 0,-1 0 0,0 0 0,0 0 0,0 1 0,0 0 0,8 11 0,5 8 0,-1 1 0,-2 1 0,22 46 0,32 95 0,-17-36 0,-30-82-95,-11-26-117,-2 0 0,0 1 1,-1 0-1,-1 1 1,4 27-1,-9-22-6614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5:4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24575,'0'6'0,"6"3"0,21 5 0,19 14 0,8 1 0,8-3 0,18-7 0,8-6 0,15-6 0,3-4 0,1-2 0,-10-1 0,-15-2 0,-22 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1T21:45:4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24575,'7'0'0,"1"6"0,7 16 0,0 9 0,-3 19 0,4 27 0,5 18 0,-1 7 0,-4-2 0,-4 8 0,-5 4 0,-3-4 0,-3 5 0,-1-4 0,-1-14 0,0-17 0,1-22-8191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customXml" Target="../ink/ink27.xml"/><Relationship Id="rId3" Type="http://schemas.openxmlformats.org/officeDocument/2006/relationships/image" Target="../media/image200.png"/><Relationship Id="rId7" Type="http://schemas.openxmlformats.org/officeDocument/2006/relationships/customXml" Target="../ink/ink21.xml"/><Relationship Id="rId12" Type="http://schemas.openxmlformats.org/officeDocument/2006/relationships/customXml" Target="../ink/ink26.xml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customXml" Target="../ink/ink25.xml"/><Relationship Id="rId5" Type="http://schemas.openxmlformats.org/officeDocument/2006/relationships/customXml" Target="../ink/ink20.xml"/><Relationship Id="rId10" Type="http://schemas.openxmlformats.org/officeDocument/2006/relationships/customXml" Target="../ink/ink24.xml"/><Relationship Id="rId4" Type="http://schemas.openxmlformats.org/officeDocument/2006/relationships/customXml" Target="../ink/ink19.xml"/><Relationship Id="rId9" Type="http://schemas.openxmlformats.org/officeDocument/2006/relationships/customXml" Target="../ink/ink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20220411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C24C-7D14-4FC7-8D87-F75B18DE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intestinihominis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18206E-E605-45D0-8D47-FC1E9CB8C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80178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5E2C13-F150-48D3-9160-C664A7BFF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84" y="1690688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7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C24C-7D14-4FC7-8D87-F75B18DE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thetaiotaomicron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CF21A6-F377-467E-BA99-5B14CB03B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80178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8A2BA-7259-4BC8-9EA1-EFD9D5B2B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2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C24C-7D14-4FC7-8D87-F75B18DE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A9435F-C706-454B-BB9E-829D8978A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80178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D2E62-E78F-4605-8E9E-639D071A3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84" y="1698626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3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C24C-7D14-4FC7-8D87-F75B18DE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merdae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A41CCA-E827-454E-BCD3-DA5B89F6C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801784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192153-1106-423B-8C18-625C8CBD0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84" y="1690688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4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C24C-7D14-4FC7-8D87-F75B18DE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sp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99A817-6993-494F-A7A4-BEB655C51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80178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50F64B-9FB0-40E7-8126-6860582F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84" y="1690688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2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Synonymous and </a:t>
            </a:r>
            <a:r>
              <a:rPr lang="en-US" dirty="0" err="1"/>
              <a:t>Nonsynomous</a:t>
            </a:r>
            <a:r>
              <a:rPr lang="en-US" dirty="0"/>
              <a:t> </a:t>
            </a:r>
            <a:r>
              <a:rPr lang="en-US" dirty="0" err="1"/>
              <a:t>sfs’s</a:t>
            </a:r>
            <a:r>
              <a:rPr lang="en-US" dirty="0"/>
              <a:t> differ</a:t>
            </a:r>
          </a:p>
          <a:p>
            <a:r>
              <a:rPr lang="en-US" dirty="0"/>
              <a:t>Model </a:t>
            </a:r>
            <a:r>
              <a:rPr lang="en-US" dirty="0" err="1"/>
              <a:t>sfs’s</a:t>
            </a:r>
            <a:r>
              <a:rPr lang="en-US" dirty="0"/>
              <a:t> (either for demography or for DFE) differ less (as best I can tell)</a:t>
            </a:r>
          </a:p>
          <a:p>
            <a:r>
              <a:rPr lang="en-US" dirty="0"/>
              <a:t>Synonymous to Demography has better fit than Nonsynonymous to DFE</a:t>
            </a:r>
          </a:p>
          <a:p>
            <a:pPr lvl="1"/>
            <a:r>
              <a:rPr lang="en-US" dirty="0"/>
              <a:t>There might be a systematic weakness in our inference and fitting – I am not sure why.</a:t>
            </a:r>
          </a:p>
          <a:p>
            <a:r>
              <a:rPr lang="en-US" dirty="0"/>
              <a:t>DFE inferences in general are pretty close to each other in microbiome</a:t>
            </a:r>
          </a:p>
        </p:txBody>
      </p:sp>
    </p:spTree>
    <p:extLst>
      <p:ext uri="{BB962C8B-B14F-4D97-AF65-F5344CB8AC3E}">
        <p14:creationId xmlns:p14="http://schemas.microsoft.com/office/powerpoint/2010/main" val="253350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species prevalence figure</a:t>
            </a:r>
          </a:p>
          <a:p>
            <a:r>
              <a:rPr lang="en-US" dirty="0"/>
              <a:t>data export script</a:t>
            </a:r>
          </a:p>
          <a:p>
            <a:r>
              <a:rPr lang="en-US" dirty="0"/>
              <a:t>writing</a:t>
            </a:r>
          </a:p>
          <a:p>
            <a:r>
              <a:rPr lang="en-US" dirty="0" err="1"/>
              <a:t>midas</a:t>
            </a:r>
            <a:r>
              <a:rPr lang="en-US"/>
              <a:t> merge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Gamma-distributed DFE for 9 species in which we have a statistically significant difference between the one-epoch model and more complex models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Comparison for DFE vs. nonsynonymous and also including demography vs. synonymous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DFE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Infer best demographic model to synonymous SFS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Fit DFE to best demographic model using gamma-distributed DFE assumption (or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neugamma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-distributed DFE assumptions) to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nonysynonymous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SFS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Distribution is given by shape and scale parameters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Partition all sites into four discrete categories based on selective coefficient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 values are assumed negative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Left hand side of distribution corresponds to less deleterious, while righthand side corresponds to more deleterious</a:t>
            </a:r>
          </a:p>
        </p:txBody>
      </p:sp>
    </p:spTree>
    <p:extLst>
      <p:ext uri="{BB962C8B-B14F-4D97-AF65-F5344CB8AC3E}">
        <p14:creationId xmlns:p14="http://schemas.microsoft.com/office/powerpoint/2010/main" val="65346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E0AE-69A1-4F63-8550-784B30CF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Gamma-distributed DFE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2AD7D-3DA9-411D-8C0F-230AC520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6875"/>
            <a:ext cx="10858500" cy="5191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F3990-F0B3-432F-B74D-30B7B38F1B8F}"/>
              </a:ext>
            </a:extLst>
          </p:cNvPr>
          <p:cNvSpPr txBox="1"/>
          <p:nvPr/>
        </p:nvSpPr>
        <p:spPr>
          <a:xfrm>
            <a:off x="7498080" y="525780"/>
            <a:ext cx="395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</a:t>
            </a:r>
          </a:p>
        </p:txBody>
      </p:sp>
    </p:spTree>
    <p:extLst>
      <p:ext uri="{BB962C8B-B14F-4D97-AF65-F5344CB8AC3E}">
        <p14:creationId xmlns:p14="http://schemas.microsoft.com/office/powerpoint/2010/main" val="273626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C1EE34-6211-4F25-B627-96E245E2872E}"/>
                  </a:ext>
                </a:extLst>
              </p14:cNvPr>
              <p14:cNvContentPartPr/>
              <p14:nvPr/>
            </p14:nvContentPartPr>
            <p14:xfrm>
              <a:off x="5268769" y="5980849"/>
              <a:ext cx="204480" cy="487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C1EE34-6211-4F25-B627-96E245E287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9769" y="5971849"/>
                <a:ext cx="22212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4B8A94-ED4E-433E-8F5B-BE052E87442A}"/>
                  </a:ext>
                </a:extLst>
              </p14:cNvPr>
              <p14:cNvContentPartPr/>
              <p14:nvPr/>
            </p14:nvContentPartPr>
            <p14:xfrm>
              <a:off x="82249" y="2474449"/>
              <a:ext cx="191880" cy="165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4B8A94-ED4E-433E-8F5B-BE052E8744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49" y="2465449"/>
                <a:ext cx="2095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794A29-E402-4204-BD3F-9B14A784CBDC}"/>
                  </a:ext>
                </a:extLst>
              </p14:cNvPr>
              <p14:cNvContentPartPr/>
              <p14:nvPr/>
            </p14:nvContentPartPr>
            <p14:xfrm>
              <a:off x="376369" y="2447449"/>
              <a:ext cx="201960" cy="578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794A29-E402-4204-BD3F-9B14A784CB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369" y="2438449"/>
                <a:ext cx="21960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902D796-097D-4A23-986F-688CA7041675}"/>
                  </a:ext>
                </a:extLst>
              </p14:cNvPr>
              <p14:cNvContentPartPr/>
              <p14:nvPr/>
            </p14:nvContentPartPr>
            <p14:xfrm>
              <a:off x="575089" y="2878369"/>
              <a:ext cx="169200" cy="150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902D796-097D-4A23-986F-688CA70416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6449" y="2869729"/>
                <a:ext cx="18684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964B080F-2619-4A6C-AFA3-51D39150AB5D}"/>
              </a:ext>
            </a:extLst>
          </p:cNvPr>
          <p:cNvGrpSpPr/>
          <p:nvPr/>
        </p:nvGrpSpPr>
        <p:grpSpPr>
          <a:xfrm>
            <a:off x="1129489" y="631969"/>
            <a:ext cx="8607960" cy="4959000"/>
            <a:chOff x="1129489" y="631969"/>
            <a:chExt cx="8607960" cy="49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B28A177-A817-4A43-887F-DC41EDC26ED8}"/>
                    </a:ext>
                  </a:extLst>
                </p14:cNvPr>
                <p14:cNvContentPartPr/>
                <p14:nvPr/>
              </p14:nvContentPartPr>
              <p14:xfrm>
                <a:off x="1142089" y="631969"/>
                <a:ext cx="97200" cy="4422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B28A177-A817-4A43-887F-DC41EDC26E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3449" y="623329"/>
                  <a:ext cx="114840" cy="44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4F019F-B197-4EC2-9050-CAA3AEEBC376}"/>
                    </a:ext>
                  </a:extLst>
                </p14:cNvPr>
                <p14:cNvContentPartPr/>
                <p14:nvPr/>
              </p14:nvContentPartPr>
              <p14:xfrm>
                <a:off x="1236769" y="4990489"/>
                <a:ext cx="8256240" cy="93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4F019F-B197-4EC2-9050-CAA3AEEBC3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7769" y="4981489"/>
                  <a:ext cx="8273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22DC2C-7582-4D26-8BC3-38C7EC17F5A8}"/>
                    </a:ext>
                  </a:extLst>
                </p14:cNvPr>
                <p14:cNvContentPartPr/>
                <p14:nvPr/>
              </p14:nvContentPartPr>
              <p14:xfrm>
                <a:off x="1169809" y="5171929"/>
                <a:ext cx="351720" cy="293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22DC2C-7582-4D26-8BC3-38C7EC17F5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0809" y="5163289"/>
                  <a:ext cx="3693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800347-FB81-4B5C-B934-6474F31AF2AB}"/>
                    </a:ext>
                  </a:extLst>
                </p14:cNvPr>
                <p14:cNvContentPartPr/>
                <p14:nvPr/>
              </p14:nvContentPartPr>
              <p14:xfrm>
                <a:off x="9170809" y="5311249"/>
                <a:ext cx="330840" cy="56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800347-FB81-4B5C-B934-6474F31AF2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62169" y="5302609"/>
                  <a:ext cx="348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F975A8A-960E-48E2-8651-B5C9BBEB9BF0}"/>
                    </a:ext>
                  </a:extLst>
                </p14:cNvPr>
                <p14:cNvContentPartPr/>
                <p14:nvPr/>
              </p14:nvContentPartPr>
              <p14:xfrm>
                <a:off x="9681649" y="5136289"/>
                <a:ext cx="55800" cy="454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F975A8A-960E-48E2-8651-B5C9BBEB9B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72649" y="5127649"/>
                  <a:ext cx="734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D89185-57BC-4B5C-A843-AF4C0D7D9C1F}"/>
                    </a:ext>
                  </a:extLst>
                </p14:cNvPr>
                <p14:cNvContentPartPr/>
                <p14:nvPr/>
              </p14:nvContentPartPr>
              <p14:xfrm>
                <a:off x="1129489" y="2055769"/>
                <a:ext cx="4025160" cy="1283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D89185-57BC-4B5C-A843-AF4C0D7D9C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0849" y="2047129"/>
                  <a:ext cx="4042800" cy="13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F5CA03-8B35-4294-961C-088DF9121D6F}"/>
                    </a:ext>
                  </a:extLst>
                </p14:cNvPr>
                <p14:cNvContentPartPr/>
                <p14:nvPr/>
              </p14:nvContentPartPr>
              <p14:xfrm>
                <a:off x="5096329" y="2245489"/>
                <a:ext cx="311040" cy="2622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F5CA03-8B35-4294-961C-088DF9121D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87329" y="2236849"/>
                  <a:ext cx="328680" cy="26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E57F52-430E-4183-82D5-788B18B8FA9D}"/>
                    </a:ext>
                  </a:extLst>
                </p14:cNvPr>
                <p14:cNvContentPartPr/>
                <p14:nvPr/>
              </p14:nvContentPartPr>
              <p14:xfrm>
                <a:off x="5190289" y="3240889"/>
                <a:ext cx="1315080" cy="1644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E57F52-430E-4183-82D5-788B18B8FA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81649" y="3231889"/>
                  <a:ext cx="1332720" cy="16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660D07-4E64-4B7E-AF03-9AF0F496BCD6}"/>
                    </a:ext>
                  </a:extLst>
                </p14:cNvPr>
                <p14:cNvContentPartPr/>
                <p14:nvPr/>
              </p14:nvContentPartPr>
              <p14:xfrm>
                <a:off x="4975369" y="5271289"/>
                <a:ext cx="13320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660D07-4E64-4B7E-AF03-9AF0F496BC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66369" y="5262289"/>
                  <a:ext cx="150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7636D3-D2F7-49AF-9CF3-D2023442C194}"/>
                    </a:ext>
                  </a:extLst>
                </p14:cNvPr>
                <p14:cNvContentPartPr/>
                <p14:nvPr/>
              </p14:nvContentPartPr>
              <p14:xfrm>
                <a:off x="5257249" y="5217289"/>
                <a:ext cx="147240" cy="193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7636D3-D2F7-49AF-9CF3-D2023442C1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48609" y="5208289"/>
                  <a:ext cx="164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72DA1D-519E-4995-A9A6-D9DBFD17DBED}"/>
                    </a:ext>
                  </a:extLst>
                </p14:cNvPr>
                <p14:cNvContentPartPr/>
                <p14:nvPr/>
              </p14:nvContentPartPr>
              <p14:xfrm>
                <a:off x="5365249" y="5123329"/>
                <a:ext cx="46080" cy="458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72DA1D-519E-4995-A9A6-D9DBFD17DB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6249" y="5114329"/>
                  <a:ext cx="63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5287EA-7A3A-4B4A-B333-6CAAC3C6DE47}"/>
                    </a:ext>
                  </a:extLst>
                </p14:cNvPr>
                <p14:cNvContentPartPr/>
                <p14:nvPr/>
              </p14:nvContentPartPr>
              <p14:xfrm>
                <a:off x="5713729" y="3670729"/>
                <a:ext cx="168480" cy="1356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5287EA-7A3A-4B4A-B333-6CAAC3C6DE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04729" y="3661729"/>
                  <a:ext cx="186120" cy="137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629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C24C-7D14-4FC7-8D87-F75B18DE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finegoldii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BC1B7E-5B27-4BEE-9E04-4F3E5122B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791200" cy="434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631905-7B51-4834-BCB2-D723DB615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690688"/>
            <a:ext cx="5791200" cy="4343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4CA98B-028A-46EB-B87D-774DACE022AE}"/>
                  </a:ext>
                </a:extLst>
              </p14:cNvPr>
              <p14:cNvContentPartPr/>
              <p14:nvPr/>
            </p14:nvContentPartPr>
            <p14:xfrm>
              <a:off x="4033969" y="309409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4CA98B-028A-46EB-B87D-774DACE02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5329" y="30040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62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C24C-7D14-4FC7-8D87-F75B18DE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onderdonkii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139CC9-9BE2-4210-AA65-176B3A865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80178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BF060-E782-40BB-9DC8-9654ABD7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84" y="1690688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8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C24C-7D14-4FC7-8D87-F75B18DE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muciniphila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2B2708-B066-4FA8-938B-1259A5AED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80178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36F3EB-1A30-482B-84CC-BCFFC4D45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84" y="1690688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1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C24C-7D14-4FC7-8D87-F75B18DE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bacterium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A9FE06-5D7F-4B84-ABA2-E32ACC15D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580178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B5F2F-6CEB-4304-9C64-52B0B4A32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84" y="1690688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7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227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DFE workflow</vt:lpstr>
      <vt:lpstr>Gamma-distributed DFE</vt:lpstr>
      <vt:lpstr>PowerPoint Presentation</vt:lpstr>
      <vt:lpstr>A. finegoldii</vt:lpstr>
      <vt:lpstr>A. onderdonkii</vt:lpstr>
      <vt:lpstr>A. muciniphila</vt:lpstr>
      <vt:lpstr>B. bacterium</vt:lpstr>
      <vt:lpstr>B. intestinihominis</vt:lpstr>
      <vt:lpstr>B. thetaiotaomicron</vt:lpstr>
      <vt:lpstr>P. distasonis</vt:lpstr>
      <vt:lpstr>P. merdae</vt:lpstr>
      <vt:lpstr>P. sp</vt:lpstr>
      <vt:lpstr>Thoughts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2</cp:revision>
  <dcterms:created xsi:type="dcterms:W3CDTF">2020-10-07T15:54:11Z</dcterms:created>
  <dcterms:modified xsi:type="dcterms:W3CDTF">2022-04-11T21:48:19Z</dcterms:modified>
</cp:coreProperties>
</file>