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6" r:id="rId3"/>
    <p:sldId id="400" r:id="rId4"/>
    <p:sldId id="401" r:id="rId5"/>
    <p:sldId id="404" r:id="rId6"/>
    <p:sldId id="405" r:id="rId7"/>
    <p:sldId id="406" r:id="rId8"/>
    <p:sldId id="399" r:id="rId9"/>
    <p:sldId id="3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0"/>
            <p14:sldId id="401"/>
            <p14:sldId id="404"/>
            <p14:sldId id="405"/>
            <p14:sldId id="406"/>
            <p14:sldId id="399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C2DD4-DACE-4C2D-8489-59B2230A0A2E}" v="70" dt="2022-02-14T21:56:5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7:0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379 995 24575,'0'2'0,"1"0"0,-1 0 0,1 0 0,0 0 0,0 0 0,0 0 0,0 0 0,0-1 0,1 1 0,-1-1 0,0 1 0,1-1 0,-1 1 0,1-1 0,0 0 0,-1 1 0,1-1 0,3 1 0,42 23 0,-35-19 0,34 15 0,1-3 0,1-1 0,0-3 0,1-2 0,0-2 0,83 7 0,313-11 0,-290-9 0,0 4 0,192-10 0,-314 5 0,0-2 0,-1-1 0,0-1 0,0-2 0,0-1 0,-2-2 0,1-1 0,-2-1 0,0-2 0,33-24 0,-57 37 0,1-1 0,-1 0 0,0-1 0,0 1 0,-1-1 0,0 0 0,0 0 0,0 0 0,-1-1 0,1 1 0,-2-1 0,1 0 0,-1 0 0,0 0 0,2-13 0,-3 9 0,-1-1 0,0 1 0,-1 0 0,0-1 0,-1 1 0,0 0 0,0 0 0,-1 0 0,-7-15 0,-1 1 0,-2 0 0,0 1 0,-2 1 0,0 0 0,-2 0 0,-1 2 0,-31-31 0,6 18 0,0 2 0,-3 2 0,0 2 0,-89-39 0,27 14 0,-48-24 0,-4 7 0,-180-53 0,288 109 0,-1 3 0,0 1 0,-1 4 0,0 1 0,0 3 0,-62 5 0,-254 3 0,360-5 0,0 1 0,1 0 0,-1 0 0,1 1 0,0 0 0,0 1 0,0 0 0,0 0 0,1 1 0,-1 0 0,1 0 0,0 1 0,1 0 0,-1 0 0,-10 13 0,-6 9 0,2 2 0,-35 58 0,14-19 0,32-54 0,2 0 0,0 0 0,1 1 0,0 1 0,1-1 0,-7 27 0,13-37 0,-1 0 0,1 1 0,1-1 0,-1 0 0,1 1 0,0-1 0,0 0 0,1 1 0,0-1 0,0 0 0,1 0 0,-1 0 0,1 0 0,0 0 0,1 0 0,0 0 0,0 0 0,0-1 0,0 0 0,1 0 0,7 8 0,19 14 0,1-2 0,1-1 0,1-2 0,1-1 0,1-2 0,42 17 0,40 24 0,-85-43 30,-2 1 0,0 1 0,39 36 0,-58-45-154,-1 0 0,0 1 1,-1 1-1,0-1 0,-1 2 0,0-1 1,-1 1-1,0 0 0,-1 1 0,0-1 1,4 19-1,-4-6-6702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1.png"/><Relationship Id="rId7" Type="http://schemas.openxmlformats.org/officeDocument/2006/relationships/customXml" Target="../ink/ink6.xml"/><Relationship Id="rId12" Type="http://schemas.openxmlformats.org/officeDocument/2006/relationships/customXml" Target="../ink/ink11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customXml" Target="../ink/ink10.xml"/><Relationship Id="rId5" Type="http://schemas.openxmlformats.org/officeDocument/2006/relationships/customXml" Target="../ink/ink4.xml"/><Relationship Id="rId10" Type="http://schemas.openxmlformats.org/officeDocument/2006/relationships/customXml" Target="../ink/ink9.xml"/><Relationship Id="rId4" Type="http://schemas.openxmlformats.org/officeDocument/2006/relationships/customXml" Target="../ink/ink3.xml"/><Relationship Id="rId9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1.png"/><Relationship Id="rId7" Type="http://schemas.openxmlformats.org/officeDocument/2006/relationships/customXml" Target="../ink/ink16.xml"/><Relationship Id="rId12" Type="http://schemas.openxmlformats.org/officeDocument/2006/relationships/customXml" Target="../ink/ink21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customXml" Target="../ink/ink20.xml"/><Relationship Id="rId5" Type="http://schemas.openxmlformats.org/officeDocument/2006/relationships/customXml" Target="../ink/ink14.xml"/><Relationship Id="rId10" Type="http://schemas.openxmlformats.org/officeDocument/2006/relationships/customXml" Target="../ink/ink19.xml"/><Relationship Id="rId4" Type="http://schemas.openxmlformats.org/officeDocument/2006/relationships/customXml" Target="../ink/ink13.xml"/><Relationship Id="rId9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20220214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Testing different N cases for MIDAS species step	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N (one line)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20% N (one line)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50% N (one line)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90% N (one line)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100% N (one line)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All entries are N (five lines)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100,000 lines from file with many 100% N lines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100,000 lines from file that works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Ultimately,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all work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, but there are different time and memory requirements.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First class of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N (one line)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20% N (one line)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50% N (one line)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90% N (one line)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100% N (one line)</a:t>
            </a:r>
          </a:p>
          <a:p>
            <a:pPr marL="0" indent="0">
              <a:buNone/>
            </a:pP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All work, when one line (out of five) has the specified number of N entries</a:t>
            </a:r>
          </a:p>
        </p:txBody>
      </p:sp>
    </p:spTree>
    <p:extLst>
      <p:ext uri="{BB962C8B-B14F-4D97-AF65-F5344CB8AC3E}">
        <p14:creationId xmlns:p14="http://schemas.microsoft.com/office/powerpoint/2010/main" val="283522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Second class of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All entries are N</a:t>
            </a:r>
          </a:p>
          <a:p>
            <a:pPr marL="0" indent="0">
              <a:buNone/>
            </a:pP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Does work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(I was mistaken when I thought it didn’t), it just takes longer.</a:t>
            </a:r>
            <a:endParaRPr lang="en-US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4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100,000 lines from file that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160" y="5323118"/>
            <a:ext cx="10889840" cy="1583851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Time to run: 24.357 seconds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Memory usage: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maxvmem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of 4.907G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EE1EC-10AA-4929-B35E-A0AC0BC4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41" y="1290637"/>
            <a:ext cx="7359753" cy="3962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3C8FA7-42C6-4910-894C-DC1B393FADE5}"/>
                  </a:ext>
                </a:extLst>
              </p14:cNvPr>
              <p14:cNvContentPartPr/>
              <p14:nvPr/>
            </p14:nvContentPartPr>
            <p14:xfrm>
              <a:off x="689288" y="2331395"/>
              <a:ext cx="872280" cy="42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3C8FA7-42C6-4910-894C-DC1B393FAD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648" y="2322755"/>
                <a:ext cx="889920" cy="439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1FC0C5-9F9F-44F5-B7E2-40B0C7B5A075}"/>
              </a:ext>
            </a:extLst>
          </p:cNvPr>
          <p:cNvSpPr txBox="1"/>
          <p:nvPr/>
        </p:nvSpPr>
        <p:spPr>
          <a:xfrm>
            <a:off x="8760373" y="1592731"/>
            <a:ext cx="2684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Notably, there are a few</a:t>
            </a:r>
          </a:p>
          <a:p>
            <a:r>
              <a:rPr lang="en-US" dirty="0"/>
              <a:t>lines with N entries, but</a:t>
            </a:r>
          </a:p>
          <a:p>
            <a:r>
              <a:rPr lang="en-US" dirty="0"/>
              <a:t>in the working files, there</a:t>
            </a:r>
          </a:p>
          <a:p>
            <a:r>
              <a:rPr lang="en-US" dirty="0"/>
              <a:t>are few to no lines entirely</a:t>
            </a:r>
          </a:p>
          <a:p>
            <a:r>
              <a:rPr lang="en-US" dirty="0"/>
              <a:t>comprised of N’s.</a:t>
            </a:r>
          </a:p>
        </p:txBody>
      </p:sp>
    </p:spTree>
    <p:extLst>
      <p:ext uri="{BB962C8B-B14F-4D97-AF65-F5344CB8AC3E}">
        <p14:creationId xmlns:p14="http://schemas.microsoft.com/office/powerpoint/2010/main" val="91345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100,000 lines from file with many 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160" y="5323118"/>
            <a:ext cx="10889840" cy="1583851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Time to run: </a:t>
            </a:r>
            <a:r>
              <a:rPr lang="en-US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191.550 seconds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Memory usage: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maxvmem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of 3.412G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A0246-185A-4D30-AE1F-FF68727F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60" y="1279950"/>
            <a:ext cx="5501986" cy="3945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49D336-EB52-4956-98C7-5BCCB59DC27D}"/>
              </a:ext>
            </a:extLst>
          </p:cNvPr>
          <p:cNvSpPr txBox="1"/>
          <p:nvPr/>
        </p:nvSpPr>
        <p:spPr>
          <a:xfrm>
            <a:off x="7845973" y="1610486"/>
            <a:ext cx="36013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Anecdotally (I checked about 20</a:t>
            </a:r>
          </a:p>
          <a:p>
            <a:r>
              <a:rPr lang="en-US" dirty="0"/>
              <a:t>files) many of the files for which</a:t>
            </a:r>
          </a:p>
          <a:p>
            <a:r>
              <a:rPr lang="en-US" dirty="0"/>
              <a:t>the species step is taking so long</a:t>
            </a:r>
          </a:p>
          <a:p>
            <a:r>
              <a:rPr lang="en-US" dirty="0"/>
              <a:t>have many 100% N lines, typically</a:t>
            </a:r>
          </a:p>
          <a:p>
            <a:r>
              <a:rPr lang="en-US" dirty="0"/>
              <a:t>somewhere in the middle of the file,</a:t>
            </a:r>
          </a:p>
          <a:p>
            <a:r>
              <a:rPr lang="en-US" dirty="0"/>
              <a:t>so they aren’t immediately caught</a:t>
            </a:r>
          </a:p>
          <a:p>
            <a:r>
              <a:rPr lang="en-US" dirty="0"/>
              <a:t>by checking the head or tail in most</a:t>
            </a:r>
          </a:p>
          <a:p>
            <a:r>
              <a:rPr lang="en-US" dirty="0"/>
              <a:t>cases.</a:t>
            </a:r>
          </a:p>
        </p:txBody>
      </p:sp>
    </p:spTree>
    <p:extLst>
      <p:ext uri="{BB962C8B-B14F-4D97-AF65-F5344CB8AC3E}">
        <p14:creationId xmlns:p14="http://schemas.microsoft.com/office/powerpoint/2010/main" val="71871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Quick benchmarking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26C2F3-4EC6-4D14-B89F-5E1000BD1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306412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81654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57359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225453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4667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Working runtime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</a:t>
                      </a:r>
                      <a:r>
                        <a:rPr lang="en-US" dirty="0" err="1"/>
                        <a:t>Vmem</a:t>
                      </a:r>
                      <a:r>
                        <a:rPr lang="en-US" dirty="0"/>
                        <a:t>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“Failing” runtime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“Failing” </a:t>
                      </a:r>
                      <a:r>
                        <a:rPr lang="en-US" dirty="0" err="1"/>
                        <a:t>Vmem</a:t>
                      </a:r>
                      <a:r>
                        <a:rPr lang="en-US" dirty="0"/>
                        <a:t> (Gb)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87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32.298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05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139.318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2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7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41.347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57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22.320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3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132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9AC49C-E470-4680-A949-628109DAC045}"/>
              </a:ext>
            </a:extLst>
          </p:cNvPr>
          <p:cNvSpPr txBox="1"/>
          <p:nvPr/>
        </p:nvSpPr>
        <p:spPr>
          <a:xfrm>
            <a:off x="838200" y="5668962"/>
            <a:ext cx="952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doesn’t seem to be a trend in memory usage, but there’s a pretty notable increase in runtime.</a:t>
            </a:r>
          </a:p>
        </p:txBody>
      </p:sp>
    </p:spTree>
    <p:extLst>
      <p:ext uri="{BB962C8B-B14F-4D97-AF65-F5344CB8AC3E}">
        <p14:creationId xmlns:p14="http://schemas.microsoft.com/office/powerpoint/2010/main" val="6137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files which are “failing” the species step </a:t>
            </a:r>
            <a:r>
              <a:rPr lang="en-US" i="1" dirty="0"/>
              <a:t>are able to complete</a:t>
            </a:r>
            <a:r>
              <a:rPr lang="en-US" dirty="0"/>
              <a:t>, it just takes significantly longer.</a:t>
            </a:r>
          </a:p>
          <a:p>
            <a:r>
              <a:rPr lang="en-US" dirty="0"/>
              <a:t>I suspect the memory issues encountered are just a side effect of the greatly increased run time.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Look into confidence intervals</a:t>
            </a:r>
          </a:p>
          <a:p>
            <a:pPr lvl="1"/>
            <a:r>
              <a:rPr lang="en-US" dirty="0"/>
              <a:t>Poisson sample SFS</a:t>
            </a:r>
          </a:p>
          <a:p>
            <a:pPr lvl="2"/>
            <a:r>
              <a:rPr lang="en-US" dirty="0" err="1"/>
              <a:t>Dadi.Spectrum_mod.sample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Bootstrap VCF</a:t>
            </a:r>
          </a:p>
          <a:p>
            <a:pPr lvl="1"/>
            <a:r>
              <a:rPr lang="en-US" dirty="0"/>
              <a:t>1000 SFS’s, run MLE inference on each SFS, 5% and 95% of </a:t>
            </a:r>
            <a:r>
              <a:rPr lang="en-US" b="1" dirty="0"/>
              <a:t>param space</a:t>
            </a:r>
            <a:r>
              <a:rPr lang="en-US" dirty="0"/>
              <a:t> is our CI</a:t>
            </a:r>
          </a:p>
          <a:p>
            <a:r>
              <a:rPr lang="en-US" dirty="0"/>
              <a:t>By end of quarter:</a:t>
            </a:r>
          </a:p>
          <a:p>
            <a:pPr lvl="1"/>
            <a:r>
              <a:rPr lang="en-US" dirty="0"/>
              <a:t>Try and finish fecal analysis</a:t>
            </a:r>
          </a:p>
          <a:p>
            <a:pPr lvl="1"/>
            <a:r>
              <a:rPr lang="en-US" dirty="0"/>
              <a:t>Try and finish MIDAS stuff</a:t>
            </a:r>
          </a:p>
          <a:p>
            <a:r>
              <a:rPr lang="en-US" dirty="0"/>
              <a:t>Look at </a:t>
            </a:r>
            <a:r>
              <a:rPr lang="en-US" dirty="0" err="1"/>
              <a:t>sparsing</a:t>
            </a:r>
            <a:r>
              <a:rPr lang="en-US" dirty="0"/>
              <a:t> SFS</a:t>
            </a:r>
          </a:p>
          <a:p>
            <a:r>
              <a:rPr lang="en-US" dirty="0"/>
              <a:t>Instead of doing all the populations and models, just take a closer look at two</a:t>
            </a:r>
          </a:p>
          <a:p>
            <a:pPr lvl="1"/>
            <a:r>
              <a:rPr lang="en-US" dirty="0"/>
              <a:t>Search space really well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64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500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First class of cases</vt:lpstr>
      <vt:lpstr>Second class of cases</vt:lpstr>
      <vt:lpstr>100,000 lines from file that works</vt:lpstr>
      <vt:lpstr>100,000 lines from file with many N’s</vt:lpstr>
      <vt:lpstr>Quick benchmarking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15</cp:revision>
  <dcterms:created xsi:type="dcterms:W3CDTF">2020-10-07T15:54:11Z</dcterms:created>
  <dcterms:modified xsi:type="dcterms:W3CDTF">2022-02-18T06:31:49Z</dcterms:modified>
</cp:coreProperties>
</file>