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66" r:id="rId3"/>
    <p:sldId id="371" r:id="rId4"/>
    <p:sldId id="365" r:id="rId5"/>
    <p:sldId id="372" r:id="rId6"/>
    <p:sldId id="373" r:id="rId7"/>
    <p:sldId id="370" r:id="rId8"/>
    <p:sldId id="367" r:id="rId9"/>
    <p:sldId id="3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371"/>
            <p14:sldId id="365"/>
            <p14:sldId id="372"/>
            <p14:sldId id="373"/>
            <p14:sldId id="370"/>
            <p14:sldId id="367"/>
            <p14:sldId id="3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F31FA8-7ABF-4D61-8FC7-8FF69B620662}" v="2" dt="2022-02-02T23:13:45.564"/>
    <p1510:client id="{F98E5A70-1336-4DC7-8A1F-379765E6D606}" v="798" dt="2022-02-03T01:50:01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58F31FA8-7ABF-4D61-8FC7-8FF69B620662}"/>
    <pc:docChg chg="addSld delSld modSld sldOrd modSection">
      <pc:chgData name="Jonathan Mah" userId="5261b2f2f3e51194" providerId="LiveId" clId="{58F31FA8-7ABF-4D61-8FC7-8FF69B620662}" dt="2022-02-02T23:58:51.410" v="4"/>
      <pc:docMkLst>
        <pc:docMk/>
      </pc:docMkLst>
      <pc:sldChg chg="add">
        <pc:chgData name="Jonathan Mah" userId="5261b2f2f3e51194" providerId="LiveId" clId="{58F31FA8-7ABF-4D61-8FC7-8FF69B620662}" dt="2022-02-02T22:58:32.346" v="0"/>
        <pc:sldMkLst>
          <pc:docMk/>
          <pc:sldMk cId="1799636727" sldId="326"/>
        </pc:sldMkLst>
      </pc:sldChg>
      <pc:sldChg chg="add">
        <pc:chgData name="Jonathan Mah" userId="5261b2f2f3e51194" providerId="LiveId" clId="{58F31FA8-7ABF-4D61-8FC7-8FF69B620662}" dt="2022-02-02T22:58:32.346" v="0"/>
        <pc:sldMkLst>
          <pc:docMk/>
          <pc:sldMk cId="3204807575" sldId="327"/>
        </pc:sldMkLst>
      </pc:sldChg>
      <pc:sldChg chg="add del">
        <pc:chgData name="Jonathan Mah" userId="5261b2f2f3e51194" providerId="LiveId" clId="{58F31FA8-7ABF-4D61-8FC7-8FF69B620662}" dt="2022-02-02T23:13:44.341" v="1" actId="47"/>
        <pc:sldMkLst>
          <pc:docMk/>
          <pc:sldMk cId="676763571" sldId="328"/>
        </pc:sldMkLst>
      </pc:sldChg>
      <pc:sldChg chg="add">
        <pc:chgData name="Jonathan Mah" userId="5261b2f2f3e51194" providerId="LiveId" clId="{58F31FA8-7ABF-4D61-8FC7-8FF69B620662}" dt="2022-02-02T23:13:45.558" v="2"/>
        <pc:sldMkLst>
          <pc:docMk/>
          <pc:sldMk cId="1711273981" sldId="354"/>
        </pc:sldMkLst>
      </pc:sldChg>
      <pc:sldChg chg="add">
        <pc:chgData name="Jonathan Mah" userId="5261b2f2f3e51194" providerId="LiveId" clId="{58F31FA8-7ABF-4D61-8FC7-8FF69B620662}" dt="2022-02-02T23:13:45.558" v="2"/>
        <pc:sldMkLst>
          <pc:docMk/>
          <pc:sldMk cId="1188700012" sldId="355"/>
        </pc:sldMkLst>
      </pc:sldChg>
      <pc:sldChg chg="add">
        <pc:chgData name="Jonathan Mah" userId="5261b2f2f3e51194" providerId="LiveId" clId="{58F31FA8-7ABF-4D61-8FC7-8FF69B620662}" dt="2022-02-02T23:13:45.558" v="2"/>
        <pc:sldMkLst>
          <pc:docMk/>
          <pc:sldMk cId="4150376840" sldId="357"/>
        </pc:sldMkLst>
      </pc:sldChg>
      <pc:sldChg chg="add">
        <pc:chgData name="Jonathan Mah" userId="5261b2f2f3e51194" providerId="LiveId" clId="{58F31FA8-7ABF-4D61-8FC7-8FF69B620662}" dt="2022-02-02T23:13:45.558" v="2"/>
        <pc:sldMkLst>
          <pc:docMk/>
          <pc:sldMk cId="4192689934" sldId="363"/>
        </pc:sldMkLst>
      </pc:sldChg>
      <pc:sldChg chg="ord">
        <pc:chgData name="Jonathan Mah" userId="5261b2f2f3e51194" providerId="LiveId" clId="{58F31FA8-7ABF-4D61-8FC7-8FF69B620662}" dt="2022-02-02T23:58:51.410" v="4"/>
        <pc:sldMkLst>
          <pc:docMk/>
          <pc:sldMk cId="3869209520" sldId="365"/>
        </pc:sldMkLst>
      </pc:sldChg>
    </pc:docChg>
  </pc:docChgLst>
  <pc:docChgLst>
    <pc:chgData name="Jonathan Mah" userId="5261b2f2f3e51194" providerId="LiveId" clId="{F98E5A70-1336-4DC7-8A1F-379765E6D606}"/>
    <pc:docChg chg="undo custSel addSld delSld modSld sldOrd modSection">
      <pc:chgData name="Jonathan Mah" userId="5261b2f2f3e51194" providerId="LiveId" clId="{F98E5A70-1336-4DC7-8A1F-379765E6D606}" dt="2022-02-03T01:50:01.968" v="2452"/>
      <pc:docMkLst>
        <pc:docMk/>
      </pc:docMkLst>
      <pc:sldChg chg="modSp mod">
        <pc:chgData name="Jonathan Mah" userId="5261b2f2f3e51194" providerId="LiveId" clId="{F98E5A70-1336-4DC7-8A1F-379765E6D606}" dt="2022-02-02T15:16:31.386" v="643" actId="20577"/>
        <pc:sldMkLst>
          <pc:docMk/>
          <pc:sldMk cId="1442538198" sldId="256"/>
        </pc:sldMkLst>
        <pc:spChg chg="mod">
          <ac:chgData name="Jonathan Mah" userId="5261b2f2f3e51194" providerId="LiveId" clId="{F98E5A70-1336-4DC7-8A1F-379765E6D606}" dt="2022-02-02T15:16:31.386" v="643" actId="20577"/>
          <ac:spMkLst>
            <pc:docMk/>
            <pc:sldMk cId="1442538198" sldId="256"/>
            <ac:spMk id="3" creationId="{D712BDE3-5450-4B18-B90B-D71DD9D5BAC2}"/>
          </ac:spMkLst>
        </pc:spChg>
      </pc:sldChg>
      <pc:sldChg chg="del">
        <pc:chgData name="Jonathan Mah" userId="5261b2f2f3e51194" providerId="LiveId" clId="{F98E5A70-1336-4DC7-8A1F-379765E6D606}" dt="2022-02-03T01:48:48.394" v="2186" actId="47"/>
        <pc:sldMkLst>
          <pc:docMk/>
          <pc:sldMk cId="1799636727" sldId="326"/>
        </pc:sldMkLst>
      </pc:sldChg>
      <pc:sldChg chg="del">
        <pc:chgData name="Jonathan Mah" userId="5261b2f2f3e51194" providerId="LiveId" clId="{F98E5A70-1336-4DC7-8A1F-379765E6D606}" dt="2022-02-03T01:48:44.462" v="2181" actId="47"/>
        <pc:sldMkLst>
          <pc:docMk/>
          <pc:sldMk cId="3204807575" sldId="327"/>
        </pc:sldMkLst>
      </pc:sldChg>
      <pc:sldChg chg="del">
        <pc:chgData name="Jonathan Mah" userId="5261b2f2f3e51194" providerId="LiveId" clId="{F98E5A70-1336-4DC7-8A1F-379765E6D606}" dt="2022-02-03T01:48:44.633" v="2182" actId="47"/>
        <pc:sldMkLst>
          <pc:docMk/>
          <pc:sldMk cId="1711273981" sldId="354"/>
        </pc:sldMkLst>
      </pc:sldChg>
      <pc:sldChg chg="del">
        <pc:chgData name="Jonathan Mah" userId="5261b2f2f3e51194" providerId="LiveId" clId="{F98E5A70-1336-4DC7-8A1F-379765E6D606}" dt="2022-02-03T01:48:44.931" v="2183" actId="47"/>
        <pc:sldMkLst>
          <pc:docMk/>
          <pc:sldMk cId="1188700012" sldId="355"/>
        </pc:sldMkLst>
      </pc:sldChg>
      <pc:sldChg chg="del">
        <pc:chgData name="Jonathan Mah" userId="5261b2f2f3e51194" providerId="LiveId" clId="{F98E5A70-1336-4DC7-8A1F-379765E6D606}" dt="2022-02-03T01:48:45.180" v="2184" actId="47"/>
        <pc:sldMkLst>
          <pc:docMk/>
          <pc:sldMk cId="4150376840" sldId="357"/>
        </pc:sldMkLst>
      </pc:sldChg>
      <pc:sldChg chg="del">
        <pc:chgData name="Jonathan Mah" userId="5261b2f2f3e51194" providerId="LiveId" clId="{F98E5A70-1336-4DC7-8A1F-379765E6D606}" dt="2022-02-03T01:48:46.003" v="2185" actId="47"/>
        <pc:sldMkLst>
          <pc:docMk/>
          <pc:sldMk cId="4192689934" sldId="363"/>
        </pc:sldMkLst>
      </pc:sldChg>
      <pc:sldChg chg="modSp mod">
        <pc:chgData name="Jonathan Mah" userId="5261b2f2f3e51194" providerId="LiveId" clId="{F98E5A70-1336-4DC7-8A1F-379765E6D606}" dt="2022-02-03T01:49:54.211" v="2448"/>
        <pc:sldMkLst>
          <pc:docMk/>
          <pc:sldMk cId="3869209520" sldId="365"/>
        </pc:sldMkLst>
        <pc:graphicFrameChg chg="mod modGraphic">
          <ac:chgData name="Jonathan Mah" userId="5261b2f2f3e51194" providerId="LiveId" clId="{F98E5A70-1336-4DC7-8A1F-379765E6D606}" dt="2022-02-03T01:49:33.033" v="2415" actId="20577"/>
          <ac:graphicFrameMkLst>
            <pc:docMk/>
            <pc:sldMk cId="3869209520" sldId="365"/>
            <ac:graphicFrameMk id="4" creationId="{9E9C2D6D-C88A-4673-80AA-945CF4B768D4}"/>
          </ac:graphicFrameMkLst>
        </pc:graphicFrameChg>
        <pc:graphicFrameChg chg="mod modGraphic">
          <ac:chgData name="Jonathan Mah" userId="5261b2f2f3e51194" providerId="LiveId" clId="{F98E5A70-1336-4DC7-8A1F-379765E6D606}" dt="2022-02-03T01:49:54.211" v="2448"/>
          <ac:graphicFrameMkLst>
            <pc:docMk/>
            <pc:sldMk cId="3869209520" sldId="365"/>
            <ac:graphicFrameMk id="5" creationId="{33C1E931-5DCE-44D1-8B5E-03DF8DCA05A8}"/>
          </ac:graphicFrameMkLst>
        </pc:graphicFrameChg>
      </pc:sldChg>
      <pc:sldChg chg="modSp mod">
        <pc:chgData name="Jonathan Mah" userId="5261b2f2f3e51194" providerId="LiveId" clId="{F98E5A70-1336-4DC7-8A1F-379765E6D606}" dt="2022-02-03T01:49:27.509" v="2400" actId="20577"/>
        <pc:sldMkLst>
          <pc:docMk/>
          <pc:sldMk cId="2977728054" sldId="366"/>
        </pc:sldMkLst>
        <pc:spChg chg="mod">
          <ac:chgData name="Jonathan Mah" userId="5261b2f2f3e51194" providerId="LiveId" clId="{F98E5A70-1336-4DC7-8A1F-379765E6D606}" dt="2022-02-03T01:48:55.304" v="2197" actId="20577"/>
          <ac:spMkLst>
            <pc:docMk/>
            <pc:sldMk cId="2977728054" sldId="366"/>
            <ac:spMk id="2" creationId="{8BCDC7F3-0026-4ABC-A1FB-A556D653FBF1}"/>
          </ac:spMkLst>
        </pc:spChg>
        <pc:spChg chg="mod">
          <ac:chgData name="Jonathan Mah" userId="5261b2f2f3e51194" providerId="LiveId" clId="{F98E5A70-1336-4DC7-8A1F-379765E6D606}" dt="2022-02-03T01:49:27.509" v="2400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modSp mod">
        <pc:chgData name="Jonathan Mah" userId="5261b2f2f3e51194" providerId="LiveId" clId="{F98E5A70-1336-4DC7-8A1F-379765E6D606}" dt="2022-02-02T15:27:24.727" v="690" actId="20577"/>
        <pc:sldMkLst>
          <pc:docMk/>
          <pc:sldMk cId="3107510850" sldId="367"/>
        </pc:sldMkLst>
        <pc:spChg chg="mod">
          <ac:chgData name="Jonathan Mah" userId="5261b2f2f3e51194" providerId="LiveId" clId="{F98E5A70-1336-4DC7-8A1F-379765E6D606}" dt="2022-02-02T15:27:24.727" v="690" actId="20577"/>
          <ac:spMkLst>
            <pc:docMk/>
            <pc:sldMk cId="3107510850" sldId="367"/>
            <ac:spMk id="2" creationId="{F2943BB2-3651-412A-B818-E6367F178828}"/>
          </ac:spMkLst>
        </pc:spChg>
      </pc:sldChg>
      <pc:sldChg chg="addSp delSp modSp mod">
        <pc:chgData name="Jonathan Mah" userId="5261b2f2f3e51194" providerId="LiveId" clId="{F98E5A70-1336-4DC7-8A1F-379765E6D606}" dt="2022-02-02T15:27:31.067" v="724" actId="20577"/>
        <pc:sldMkLst>
          <pc:docMk/>
          <pc:sldMk cId="842531064" sldId="368"/>
        </pc:sldMkLst>
        <pc:spChg chg="mod">
          <ac:chgData name="Jonathan Mah" userId="5261b2f2f3e51194" providerId="LiveId" clId="{F98E5A70-1336-4DC7-8A1F-379765E6D606}" dt="2022-02-02T15:27:31.067" v="724" actId="20577"/>
          <ac:spMkLst>
            <pc:docMk/>
            <pc:sldMk cId="842531064" sldId="368"/>
            <ac:spMk id="2" creationId="{70F90637-4A30-4F71-8DC3-12B316BD2A1B}"/>
          </ac:spMkLst>
        </pc:spChg>
        <pc:spChg chg="add del mod">
          <ac:chgData name="Jonathan Mah" userId="5261b2f2f3e51194" providerId="LiveId" clId="{F98E5A70-1336-4DC7-8A1F-379765E6D606}" dt="2022-02-02T15:14:05.611" v="162"/>
          <ac:spMkLst>
            <pc:docMk/>
            <pc:sldMk cId="842531064" sldId="368"/>
            <ac:spMk id="3" creationId="{11719502-6500-4073-B18B-4DA39D0324C1}"/>
          </ac:spMkLst>
        </pc:spChg>
        <pc:spChg chg="add del mod">
          <ac:chgData name="Jonathan Mah" userId="5261b2f2f3e51194" providerId="LiveId" clId="{F98E5A70-1336-4DC7-8A1F-379765E6D606}" dt="2022-02-02T15:14:18.369" v="164"/>
          <ac:spMkLst>
            <pc:docMk/>
            <pc:sldMk cId="842531064" sldId="368"/>
            <ac:spMk id="5" creationId="{87BA9F6F-9386-4CBD-9C16-66F47CB43BE7}"/>
          </ac:spMkLst>
        </pc:spChg>
        <pc:picChg chg="add mod">
          <ac:chgData name="Jonathan Mah" userId="5261b2f2f3e51194" providerId="LiveId" clId="{F98E5A70-1336-4DC7-8A1F-379765E6D606}" dt="2022-02-02T15:14:42.633" v="167" actId="1076"/>
          <ac:picMkLst>
            <pc:docMk/>
            <pc:sldMk cId="842531064" sldId="368"/>
            <ac:picMk id="7" creationId="{19E158BF-08D3-4C41-BF95-BABC1AC2BB23}"/>
          </ac:picMkLst>
        </pc:picChg>
        <pc:picChg chg="del">
          <ac:chgData name="Jonathan Mah" userId="5261b2f2f3e51194" providerId="LiveId" clId="{F98E5A70-1336-4DC7-8A1F-379765E6D606}" dt="2022-02-02T15:14:20.904" v="165" actId="478"/>
          <ac:picMkLst>
            <pc:docMk/>
            <pc:sldMk cId="842531064" sldId="368"/>
            <ac:picMk id="8" creationId="{4AEC1546-43C5-4BEA-A353-6B4BE92C4576}"/>
          </ac:picMkLst>
        </pc:picChg>
      </pc:sldChg>
      <pc:sldChg chg="addSp modSp new del mod">
        <pc:chgData name="Jonathan Mah" userId="5261b2f2f3e51194" providerId="LiveId" clId="{F98E5A70-1336-4DC7-8A1F-379765E6D606}" dt="2022-02-02T15:27:05.737" v="674" actId="47"/>
        <pc:sldMkLst>
          <pc:docMk/>
          <pc:sldMk cId="1032274120" sldId="369"/>
        </pc:sldMkLst>
        <pc:spChg chg="mod">
          <ac:chgData name="Jonathan Mah" userId="5261b2f2f3e51194" providerId="LiveId" clId="{F98E5A70-1336-4DC7-8A1F-379765E6D606}" dt="2022-02-02T15:26:49.850" v="659" actId="20577"/>
          <ac:spMkLst>
            <pc:docMk/>
            <pc:sldMk cId="1032274120" sldId="369"/>
            <ac:spMk id="2" creationId="{7ECD7738-CCE9-46E8-8334-AEFABFF08D6A}"/>
          </ac:spMkLst>
        </pc:spChg>
        <pc:picChg chg="add">
          <ac:chgData name="Jonathan Mah" userId="5261b2f2f3e51194" providerId="LiveId" clId="{F98E5A70-1336-4DC7-8A1F-379765E6D606}" dt="2022-02-02T15:26:46.372" v="646" actId="22"/>
          <ac:picMkLst>
            <pc:docMk/>
            <pc:sldMk cId="1032274120" sldId="369"/>
            <ac:picMk id="5" creationId="{B0618478-B4D6-4129-973E-C159B31091EF}"/>
          </ac:picMkLst>
        </pc:picChg>
      </pc:sldChg>
      <pc:sldChg chg="addSp delSp modSp add mod ord">
        <pc:chgData name="Jonathan Mah" userId="5261b2f2f3e51194" providerId="LiveId" clId="{F98E5A70-1336-4DC7-8A1F-379765E6D606}" dt="2022-02-02T15:31:20.734" v="739"/>
        <pc:sldMkLst>
          <pc:docMk/>
          <pc:sldMk cId="1780526668" sldId="370"/>
        </pc:sldMkLst>
        <pc:spChg chg="mod">
          <ac:chgData name="Jonathan Mah" userId="5261b2f2f3e51194" providerId="LiveId" clId="{F98E5A70-1336-4DC7-8A1F-379765E6D606}" dt="2022-02-02T15:26:56.882" v="670" actId="20577"/>
          <ac:spMkLst>
            <pc:docMk/>
            <pc:sldMk cId="1780526668" sldId="370"/>
            <ac:spMk id="2" creationId="{70F90637-4A30-4F71-8DC3-12B316BD2A1B}"/>
          </ac:spMkLst>
        </pc:spChg>
        <pc:picChg chg="add mod">
          <ac:chgData name="Jonathan Mah" userId="5261b2f2f3e51194" providerId="LiveId" clId="{F98E5A70-1336-4DC7-8A1F-379765E6D606}" dt="2022-02-02T15:27:04.130" v="673" actId="1076"/>
          <ac:picMkLst>
            <pc:docMk/>
            <pc:sldMk cId="1780526668" sldId="370"/>
            <ac:picMk id="5" creationId="{11EFF2E3-A06B-4D07-98F9-0902355C2E1E}"/>
          </ac:picMkLst>
        </pc:picChg>
        <pc:picChg chg="del">
          <ac:chgData name="Jonathan Mah" userId="5261b2f2f3e51194" providerId="LiveId" clId="{F98E5A70-1336-4DC7-8A1F-379765E6D606}" dt="2022-02-02T15:26:59.882" v="671" actId="478"/>
          <ac:picMkLst>
            <pc:docMk/>
            <pc:sldMk cId="1780526668" sldId="370"/>
            <ac:picMk id="7" creationId="{19E158BF-08D3-4C41-BF95-BABC1AC2BB23}"/>
          </ac:picMkLst>
        </pc:picChg>
      </pc:sldChg>
      <pc:sldChg chg="modSp new mod">
        <pc:chgData name="Jonathan Mah" userId="5261b2f2f3e51194" providerId="LiveId" clId="{F98E5A70-1336-4DC7-8A1F-379765E6D606}" dt="2022-02-02T15:47:13.994" v="1706" actId="2711"/>
        <pc:sldMkLst>
          <pc:docMk/>
          <pc:sldMk cId="1099278478" sldId="371"/>
        </pc:sldMkLst>
        <pc:spChg chg="mod">
          <ac:chgData name="Jonathan Mah" userId="5261b2f2f3e51194" providerId="LiveId" clId="{F98E5A70-1336-4DC7-8A1F-379765E6D606}" dt="2022-02-02T15:47:13.994" v="1706" actId="2711"/>
          <ac:spMkLst>
            <pc:docMk/>
            <pc:sldMk cId="1099278478" sldId="371"/>
            <ac:spMk id="2" creationId="{DCD79E8F-AA91-4B94-B820-DA4035A29A35}"/>
          </ac:spMkLst>
        </pc:spChg>
        <pc:spChg chg="mod">
          <ac:chgData name="Jonathan Mah" userId="5261b2f2f3e51194" providerId="LiveId" clId="{F98E5A70-1336-4DC7-8A1F-379765E6D606}" dt="2022-02-02T15:47:10.496" v="1705" actId="27636"/>
          <ac:spMkLst>
            <pc:docMk/>
            <pc:sldMk cId="1099278478" sldId="371"/>
            <ac:spMk id="3" creationId="{236861E7-A689-40AF-9D2D-AE6D2639EED8}"/>
          </ac:spMkLst>
        </pc:spChg>
      </pc:sldChg>
      <pc:sldChg chg="modSp add del mod ord">
        <pc:chgData name="Jonathan Mah" userId="5261b2f2f3e51194" providerId="LiveId" clId="{F98E5A70-1336-4DC7-8A1F-379765E6D606}" dt="2022-02-02T15:39:12.018" v="742" actId="47"/>
        <pc:sldMkLst>
          <pc:docMk/>
          <pc:sldMk cId="2767373020" sldId="371"/>
        </pc:sldMkLst>
        <pc:spChg chg="mod">
          <ac:chgData name="Jonathan Mah" userId="5261b2f2f3e51194" providerId="LiveId" clId="{F98E5A70-1336-4DC7-8A1F-379765E6D606}" dt="2022-02-02T15:27:40.122" v="735" actId="20577"/>
          <ac:spMkLst>
            <pc:docMk/>
            <pc:sldMk cId="2767373020" sldId="371"/>
            <ac:spMk id="2" creationId="{70F90637-4A30-4F71-8DC3-12B316BD2A1B}"/>
          </ac:spMkLst>
        </pc:spChg>
      </pc:sldChg>
      <pc:sldChg chg="modSp add mod">
        <pc:chgData name="Jonathan Mah" userId="5261b2f2f3e51194" providerId="LiveId" clId="{F98E5A70-1336-4DC7-8A1F-379765E6D606}" dt="2022-02-03T01:49:58.048" v="2450"/>
        <pc:sldMkLst>
          <pc:docMk/>
          <pc:sldMk cId="1192562467" sldId="372"/>
        </pc:sldMkLst>
        <pc:graphicFrameChg chg="mod modGraphic">
          <ac:chgData name="Jonathan Mah" userId="5261b2f2f3e51194" providerId="LiveId" clId="{F98E5A70-1336-4DC7-8A1F-379765E6D606}" dt="2022-02-03T01:49:37.722" v="2430" actId="20577"/>
          <ac:graphicFrameMkLst>
            <pc:docMk/>
            <pc:sldMk cId="1192562467" sldId="372"/>
            <ac:graphicFrameMk id="4" creationId="{9E9C2D6D-C88A-4673-80AA-945CF4B768D4}"/>
          </ac:graphicFrameMkLst>
        </pc:graphicFrameChg>
        <pc:graphicFrameChg chg="mod modGraphic">
          <ac:chgData name="Jonathan Mah" userId="5261b2f2f3e51194" providerId="LiveId" clId="{F98E5A70-1336-4DC7-8A1F-379765E6D606}" dt="2022-02-03T01:49:58.048" v="2450"/>
          <ac:graphicFrameMkLst>
            <pc:docMk/>
            <pc:sldMk cId="1192562467" sldId="372"/>
            <ac:graphicFrameMk id="5" creationId="{33C1E931-5DCE-44D1-8B5E-03DF8DCA05A8}"/>
          </ac:graphicFrameMkLst>
        </pc:graphicFrameChg>
      </pc:sldChg>
      <pc:sldChg chg="modSp add mod">
        <pc:chgData name="Jonathan Mah" userId="5261b2f2f3e51194" providerId="LiveId" clId="{F98E5A70-1336-4DC7-8A1F-379765E6D606}" dt="2022-02-03T01:50:01.968" v="2452"/>
        <pc:sldMkLst>
          <pc:docMk/>
          <pc:sldMk cId="1982982329" sldId="373"/>
        </pc:sldMkLst>
        <pc:graphicFrameChg chg="mod modGraphic">
          <ac:chgData name="Jonathan Mah" userId="5261b2f2f3e51194" providerId="LiveId" clId="{F98E5A70-1336-4DC7-8A1F-379765E6D606}" dt="2022-02-03T01:49:43.566" v="2445" actId="20577"/>
          <ac:graphicFrameMkLst>
            <pc:docMk/>
            <pc:sldMk cId="1982982329" sldId="373"/>
            <ac:graphicFrameMk id="4" creationId="{9E9C2D6D-C88A-4673-80AA-945CF4B768D4}"/>
          </ac:graphicFrameMkLst>
        </pc:graphicFrameChg>
        <pc:graphicFrameChg chg="mod modGraphic">
          <ac:chgData name="Jonathan Mah" userId="5261b2f2f3e51194" providerId="LiveId" clId="{F98E5A70-1336-4DC7-8A1F-379765E6D606}" dt="2022-02-03T01:50:01.968" v="2452"/>
          <ac:graphicFrameMkLst>
            <pc:docMk/>
            <pc:sldMk cId="1982982329" sldId="373"/>
            <ac:graphicFrameMk id="5" creationId="{33C1E931-5DCE-44D1-8B5E-03DF8DCA05A8}"/>
          </ac:graphicFrameMkLst>
        </pc:graphicFrameChg>
      </pc:sldChg>
      <pc:sldChg chg="add del">
        <pc:chgData name="Jonathan Mah" userId="5261b2f2f3e51194" providerId="LiveId" clId="{F98E5A70-1336-4DC7-8A1F-379765E6D606}" dt="2022-02-03T00:59:39.978" v="2108" actId="47"/>
        <pc:sldMkLst>
          <pc:docMk/>
          <pc:sldMk cId="4061838517" sldId="3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20220202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Summary of Update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Log likelihoods for one-epoch vs. multi-epoch inferences.</a:t>
            </a:r>
          </a:p>
          <a:p>
            <a:pPr lvl="1"/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As a side note, I took the best inference from across 4 models, so the more complex models are not limited to just two-epoch inferences.</a:t>
            </a:r>
          </a:p>
          <a:p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9E8F-AA91-4B94-B820-DA4035A2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Overall thoughts on status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861E7-A689-40AF-9D2D-AE6D2639E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I’m somewhat disappointed that many of these inferences essentially suggest that there is not strong evidence of such a contraction, but this was for sure a good thing to check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It still holds that for some species we find a population contraction, and I think that reporting demographic models of ~30 species (of which some demonstrate interesting demographic trends) is still cool.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I think that maybe looking a little more closely into </a:t>
            </a:r>
            <a:r>
              <a:rPr lang="en-US" i="1">
                <a:latin typeface="Yu Gothic" panose="020B0400000000000000" pitchFamily="34" charset="-128"/>
                <a:ea typeface="Yu Gothic" panose="020B0400000000000000" pitchFamily="34" charset="-128"/>
              </a:rPr>
              <a:t>why only some species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have demographic contractions is also potentially exciting (e.g., is it due to certain selective pressures on specific mutations or microbial functions?)</a:t>
            </a:r>
          </a:p>
        </p:txBody>
      </p:sp>
    </p:spTree>
    <p:extLst>
      <p:ext uri="{BB962C8B-B14F-4D97-AF65-F5344CB8AC3E}">
        <p14:creationId xmlns:p14="http://schemas.microsoft.com/office/powerpoint/2010/main" val="109927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2107-1CCB-4A4B-A0A1-34E2D1D1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Log Likelihood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9C2D6D-C88A-4673-80AA-945CF4B76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793529"/>
              </p:ext>
            </p:extLst>
          </p:nvPr>
        </p:nvGraphicFramePr>
        <p:xfrm>
          <a:off x="397041" y="1945639"/>
          <a:ext cx="11562348" cy="1428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058">
                  <a:extLst>
                    <a:ext uri="{9D8B030D-6E8A-4147-A177-3AD203B41FA5}">
                      <a16:colId xmlns:a16="http://schemas.microsoft.com/office/drawing/2014/main" val="424002301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4533387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429341946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90986599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291560764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562168247"/>
                    </a:ext>
                  </a:extLst>
                </a:gridCol>
              </a:tblGrid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500">
                          <a:solidFill>
                            <a:schemeClr val="accent1"/>
                          </a:solidFill>
                        </a:rPr>
                        <a:t>A. </a:t>
                      </a:r>
                      <a:r>
                        <a:rPr lang="en-US" sz="1500" err="1">
                          <a:solidFill>
                            <a:schemeClr val="accent1"/>
                          </a:solidFill>
                        </a:rPr>
                        <a:t>finegoldii</a:t>
                      </a:r>
                      <a:endParaRPr lang="en-US" sz="150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500">
                          <a:solidFill>
                            <a:schemeClr val="accent1"/>
                          </a:solidFill>
                        </a:rPr>
                        <a:t>A. </a:t>
                      </a:r>
                      <a:r>
                        <a:rPr lang="en-US" sz="1500" err="1">
                          <a:solidFill>
                            <a:schemeClr val="accent1"/>
                          </a:solidFill>
                        </a:rPr>
                        <a:t>muciniphila</a:t>
                      </a:r>
                      <a:endParaRPr lang="en-US" sz="150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A. </a:t>
                      </a:r>
                      <a:r>
                        <a:rPr lang="en-US" sz="1400" err="1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onderdonkii</a:t>
                      </a:r>
                      <a:endParaRPr lang="en-US" sz="1400">
                        <a:solidFill>
                          <a:schemeClr val="accent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A. </a:t>
                      </a:r>
                      <a:r>
                        <a:rPr lang="en-US" sz="1400" err="1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putredinis</a:t>
                      </a:r>
                      <a:endParaRPr lang="en-US" sz="140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A. </a:t>
                      </a:r>
                      <a:r>
                        <a:rPr lang="en-US" sz="140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shahii</a:t>
                      </a:r>
                      <a:endParaRPr lang="en-US" sz="140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7436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Multiple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accent1"/>
                          </a:solidFill>
                        </a:rPr>
                        <a:t>-278.496899764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accent1"/>
                          </a:solidFill>
                        </a:rPr>
                        <a:t>-108.804915489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-309.462783761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-1377.6483033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-216.820717424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0783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 Epoch (SNM)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accent1"/>
                          </a:solidFill>
                        </a:rPr>
                        <a:t>-479.21577207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accent1"/>
                          </a:solidFill>
                        </a:rPr>
                        <a:t>-154.628390672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-409.666652485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-1377.64826898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-216.820715173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99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C1E931-5DCE-44D1-8B5E-03DF8DCA0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28906"/>
              </p:ext>
            </p:extLst>
          </p:nvPr>
        </p:nvGraphicFramePr>
        <p:xfrm>
          <a:off x="397040" y="4311850"/>
          <a:ext cx="11562348" cy="1428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058">
                  <a:extLst>
                    <a:ext uri="{9D8B030D-6E8A-4147-A177-3AD203B41FA5}">
                      <a16:colId xmlns:a16="http://schemas.microsoft.com/office/drawing/2014/main" val="424002301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4533387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429341946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90986599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291560764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562168247"/>
                    </a:ext>
                  </a:extLst>
                </a:gridCol>
              </a:tblGrid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>
                          <a:solidFill>
                            <a:schemeClr val="accent1"/>
                          </a:solidFill>
                        </a:rPr>
                        <a:t>B. bacterium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5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B. </a:t>
                      </a:r>
                      <a:r>
                        <a:rPr lang="en-US" sz="150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caccae</a:t>
                      </a:r>
                      <a:endParaRPr lang="en-US" sz="15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/>
                        <a:t>B. </a:t>
                      </a:r>
                      <a:r>
                        <a:rPr lang="en-US" sz="1500" err="1"/>
                        <a:t>cellulolyticus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/>
                        <a:t>B. fragilis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500">
                          <a:solidFill>
                            <a:schemeClr val="accent1"/>
                          </a:solidFill>
                        </a:rPr>
                        <a:t>B. </a:t>
                      </a:r>
                      <a:r>
                        <a:rPr lang="en-US" sz="1500" err="1">
                          <a:solidFill>
                            <a:schemeClr val="accent1"/>
                          </a:solidFill>
                        </a:rPr>
                        <a:t>intestinihominis</a:t>
                      </a:r>
                      <a:endParaRPr lang="en-US" sz="150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7436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Multiple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accent1"/>
                          </a:solidFill>
                        </a:rPr>
                        <a:t>-181.902408471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-97.7997475199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-1167.48967523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-311.019501502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accent1"/>
                          </a:solidFill>
                        </a:rPr>
                        <a:t>-268.082419973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0783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One Epoch (SNM)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accent1"/>
                          </a:solidFill>
                        </a:rPr>
                        <a:t>-224.025922804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-98.8749495265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-1167.48954551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-311.019473484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accent1"/>
                          </a:solidFill>
                        </a:rPr>
                        <a:t>-701.532028657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20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2107-1CCB-4A4B-A0A1-34E2D1D1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Log Likelihood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9C2D6D-C88A-4673-80AA-945CF4B76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687187"/>
              </p:ext>
            </p:extLst>
          </p:nvPr>
        </p:nvGraphicFramePr>
        <p:xfrm>
          <a:off x="397041" y="1945639"/>
          <a:ext cx="11562348" cy="1428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058">
                  <a:extLst>
                    <a:ext uri="{9D8B030D-6E8A-4147-A177-3AD203B41FA5}">
                      <a16:colId xmlns:a16="http://schemas.microsoft.com/office/drawing/2014/main" val="424002301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4533387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429341946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90986599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291560764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562168247"/>
                    </a:ext>
                  </a:extLst>
                </a:gridCol>
              </a:tblGrid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40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massiliensis</a:t>
                      </a:r>
                      <a:endParaRPr lang="en-US" sz="140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40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ovatus</a:t>
                      </a:r>
                      <a:endParaRPr lang="en-US" sz="140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40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stercoris</a:t>
                      </a:r>
                      <a:endParaRPr lang="en-US" sz="140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400" err="1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thetaiotamicron</a:t>
                      </a:r>
                      <a:endParaRPr lang="en-US" sz="1400">
                        <a:solidFill>
                          <a:schemeClr val="accent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400" err="1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uniformis</a:t>
                      </a:r>
                      <a:endParaRPr lang="en-US" sz="140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7436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Multiple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-20.3617434171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-181.635396867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-508.742298381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-292.268240631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-253.217173904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0783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 Epoch (SNM)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-20.3617427569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-181.635395821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-508.742293081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-360.547850479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-253.217142467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99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C1E931-5DCE-44D1-8B5E-03DF8DCA0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08606"/>
              </p:ext>
            </p:extLst>
          </p:nvPr>
        </p:nvGraphicFramePr>
        <p:xfrm>
          <a:off x="397040" y="4311850"/>
          <a:ext cx="11562348" cy="1428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058">
                  <a:extLst>
                    <a:ext uri="{9D8B030D-6E8A-4147-A177-3AD203B41FA5}">
                      <a16:colId xmlns:a16="http://schemas.microsoft.com/office/drawing/2014/main" val="424002301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4533387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429341946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90986599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291560764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562168247"/>
                    </a:ext>
                  </a:extLst>
                </a:gridCol>
              </a:tblGrid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40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vulgatus</a:t>
                      </a:r>
                      <a:endParaRPr lang="en-US" sz="140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/>
                        <a:t>B. </a:t>
                      </a:r>
                      <a:r>
                        <a:rPr lang="en-US" sz="1500" err="1"/>
                        <a:t>xylanisolvens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/>
                        <a:t>D. </a:t>
                      </a:r>
                      <a:r>
                        <a:rPr lang="en-US" sz="1500" err="1"/>
                        <a:t>invisus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E. </a:t>
                      </a:r>
                      <a:r>
                        <a:rPr lang="en-US" sz="1500" err="1"/>
                        <a:t>eligens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E. </a:t>
                      </a:r>
                      <a:r>
                        <a:rPr lang="en-US" sz="140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rectale</a:t>
                      </a:r>
                      <a:endParaRPr lang="en-US" sz="140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7436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Multiple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-142.247487889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-166.0628826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-140.340722705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-226.737990541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-621.965867927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0783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One Epoch (SNM)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-142.247482051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-166.062883792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-140.340721113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-226.737989406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-621.965862866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5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2107-1CCB-4A4B-A0A1-34E2D1D1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Log Likelihood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9C2D6D-C88A-4673-80AA-945CF4B76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56070"/>
              </p:ext>
            </p:extLst>
          </p:nvPr>
        </p:nvGraphicFramePr>
        <p:xfrm>
          <a:off x="397041" y="1945639"/>
          <a:ext cx="11562348" cy="1428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058">
                  <a:extLst>
                    <a:ext uri="{9D8B030D-6E8A-4147-A177-3AD203B41FA5}">
                      <a16:colId xmlns:a16="http://schemas.microsoft.com/office/drawing/2014/main" val="424002301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4533387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429341946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90986599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291560764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562168247"/>
                    </a:ext>
                  </a:extLst>
                </a:gridCol>
              </a:tblGrid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F. </a:t>
                      </a:r>
                      <a:r>
                        <a:rPr lang="en-US" sz="140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prausnitzii</a:t>
                      </a:r>
                      <a:endParaRPr lang="en-US" sz="140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O. </a:t>
                      </a:r>
                      <a:r>
                        <a:rPr lang="en-US" sz="1400" err="1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</a:t>
                      </a:r>
                      <a:endParaRPr lang="en-US" sz="140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P. </a:t>
                      </a:r>
                      <a:r>
                        <a:rPr lang="en-US" sz="1400" err="1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copri</a:t>
                      </a:r>
                      <a:endParaRPr lang="en-US" sz="140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P. </a:t>
                      </a:r>
                      <a:r>
                        <a:rPr lang="en-US" sz="1400" err="1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distasonis</a:t>
                      </a:r>
                      <a:endParaRPr lang="en-US" sz="1400">
                        <a:solidFill>
                          <a:schemeClr val="accent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P. </a:t>
                      </a:r>
                      <a:r>
                        <a:rPr lang="en-US" sz="1400" err="1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merdae</a:t>
                      </a:r>
                      <a:endParaRPr lang="en-US" sz="1400">
                        <a:solidFill>
                          <a:schemeClr val="accent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7436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Multiple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-867.452254515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-1370.77198462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-302.787657196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-320.731290313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-145.417035346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0783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 Epoch (SNM)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-867.452252566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-1370.77198195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-302.787655984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-421.232898312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-179.740046365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99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C1E931-5DCE-44D1-8B5E-03DF8DCA0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80104"/>
              </p:ext>
            </p:extLst>
          </p:nvPr>
        </p:nvGraphicFramePr>
        <p:xfrm>
          <a:off x="397040" y="4311850"/>
          <a:ext cx="11562348" cy="1428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058">
                  <a:extLst>
                    <a:ext uri="{9D8B030D-6E8A-4147-A177-3AD203B41FA5}">
                      <a16:colId xmlns:a16="http://schemas.microsoft.com/office/drawing/2014/main" val="424002301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4533387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429341946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90986599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291560764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562168247"/>
                    </a:ext>
                  </a:extLst>
                </a:gridCol>
              </a:tblGrid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>
                          <a:solidFill>
                            <a:schemeClr val="accent1"/>
                          </a:solidFill>
                        </a:rPr>
                        <a:t>P. </a:t>
                      </a:r>
                      <a:r>
                        <a:rPr lang="en-US" sz="1500" err="1">
                          <a:solidFill>
                            <a:schemeClr val="accent1"/>
                          </a:solidFill>
                        </a:rPr>
                        <a:t>sp</a:t>
                      </a:r>
                      <a:endParaRPr lang="en-US" sz="150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/>
                        <a:t>R. </a:t>
                      </a:r>
                      <a:r>
                        <a:rPr lang="en-US" sz="1500" err="1"/>
                        <a:t>bromii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7436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Multiple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accent1"/>
                          </a:solidFill>
                        </a:rPr>
                        <a:t>-430.474558031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-569.361933978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0783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One Epoch (SNM)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accent1"/>
                          </a:solidFill>
                        </a:rPr>
                        <a:t>-446.321619655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-569.361932584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98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0637-4A30-4F71-8DC3-12B316BD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A. </a:t>
            </a:r>
            <a:r>
              <a:rPr lang="en-US" err="1"/>
              <a:t>finegoldii</a:t>
            </a:r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CDD169A-415B-45E2-85D9-5FB3FEBA8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FF2E3-A06B-4D07-98F9-0902355C2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92" y="1443844"/>
            <a:ext cx="109156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2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3BB2-3651-412A-B818-E6367F17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A. </a:t>
            </a:r>
            <a:r>
              <a:rPr lang="en-US" err="1"/>
              <a:t>muciniphila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71B83-166D-4DC6-B0A1-DAC4A90E5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8"/>
          <a:stretch/>
        </p:blipFill>
        <p:spPr>
          <a:xfrm>
            <a:off x="504825" y="1527688"/>
            <a:ext cx="10848975" cy="517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1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0637-4A30-4F71-8DC3-12B316BD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A. </a:t>
            </a:r>
            <a:r>
              <a:rPr lang="en-US" err="1"/>
              <a:t>putredinis</a:t>
            </a:r>
            <a:r>
              <a:rPr lang="en-US"/>
              <a:t> (</a:t>
            </a:r>
            <a:r>
              <a:rPr lang="en-US" err="1"/>
              <a:t>sfs</a:t>
            </a:r>
            <a:r>
              <a:rPr lang="en-US"/>
              <a:t> and likelihood are the same)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CDD169A-415B-45E2-85D9-5FB3FEBA8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158BF-08D3-4C41-BF95-BABC1AC2B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401428"/>
            <a:ext cx="108966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demo_for_ccgb Weekly Update</vt:lpstr>
      <vt:lpstr>Summary of Update (part 2)</vt:lpstr>
      <vt:lpstr>Overall thoughts on status of project</vt:lpstr>
      <vt:lpstr>Log Likelihood Results</vt:lpstr>
      <vt:lpstr>Log Likelihood Results</vt:lpstr>
      <vt:lpstr>Log Likelihood Results</vt:lpstr>
      <vt:lpstr>A. finegoldii</vt:lpstr>
      <vt:lpstr>A. muciniphila</vt:lpstr>
      <vt:lpstr>A. putredinis (sfs and likelihood are the same)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revision>1</cp:revision>
  <dcterms:created xsi:type="dcterms:W3CDTF">2020-10-07T15:54:11Z</dcterms:created>
  <dcterms:modified xsi:type="dcterms:W3CDTF">2022-02-03T01:50:04Z</dcterms:modified>
</cp:coreProperties>
</file>