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374" r:id="rId4"/>
    <p:sldId id="376" r:id="rId5"/>
    <p:sldId id="375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65" r:id="rId15"/>
    <p:sldId id="372" r:id="rId16"/>
    <p:sldId id="3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4"/>
            <p14:sldId id="37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65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25A31-9D93-4051-92D4-F6822862C86E}" v="69" dt="2022-02-03T20:32:05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C3725A31-9D93-4051-92D4-F6822862C86E}"/>
    <pc:docChg chg="undo custSel addSld delSld modSld modSection">
      <pc:chgData name="Jonathan Mah" userId="5261b2f2f3e51194" providerId="LiveId" clId="{C3725A31-9D93-4051-92D4-F6822862C86E}" dt="2022-02-04T04:23:59.419" v="1831" actId="14100"/>
      <pc:docMkLst>
        <pc:docMk/>
      </pc:docMkLst>
      <pc:sldChg chg="modSp mod">
        <pc:chgData name="Jonathan Mah" userId="5261b2f2f3e51194" providerId="LiveId" clId="{C3725A31-9D93-4051-92D4-F6822862C86E}" dt="2022-02-03T20:05:05.045" v="0" actId="20577"/>
        <pc:sldMkLst>
          <pc:docMk/>
          <pc:sldMk cId="1442538198" sldId="256"/>
        </pc:sldMkLst>
        <pc:spChg chg="mod">
          <ac:chgData name="Jonathan Mah" userId="5261b2f2f3e51194" providerId="LiveId" clId="{C3725A31-9D93-4051-92D4-F6822862C86E}" dt="2022-02-03T20:05:05.045" v="0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">
        <pc:chgData name="Jonathan Mah" userId="5261b2f2f3e51194" providerId="LiveId" clId="{C3725A31-9D93-4051-92D4-F6822862C86E}" dt="2022-02-03T20:06:03.139" v="92"/>
        <pc:sldMkLst>
          <pc:docMk/>
          <pc:sldMk cId="3869209520" sldId="365"/>
        </pc:sldMkLst>
        <pc:graphicFrameChg chg="mod">
          <ac:chgData name="Jonathan Mah" userId="5261b2f2f3e51194" providerId="LiveId" clId="{C3725A31-9D93-4051-92D4-F6822862C86E}" dt="2022-02-03T20:06:03.139" v="92"/>
          <ac:graphicFrameMkLst>
            <pc:docMk/>
            <pc:sldMk cId="3869209520" sldId="365"/>
            <ac:graphicFrameMk id="4" creationId="{9E9C2D6D-C88A-4673-80AA-945CF4B768D4}"/>
          </ac:graphicFrameMkLst>
        </pc:graphicFrameChg>
      </pc:sldChg>
      <pc:sldChg chg="modSp mod">
        <pc:chgData name="Jonathan Mah" userId="5261b2f2f3e51194" providerId="LiveId" clId="{C3725A31-9D93-4051-92D4-F6822862C86E}" dt="2022-02-03T20:33:01.944" v="1339" actId="20577"/>
        <pc:sldMkLst>
          <pc:docMk/>
          <pc:sldMk cId="2977728054" sldId="366"/>
        </pc:sldMkLst>
        <pc:spChg chg="mod">
          <ac:chgData name="Jonathan Mah" userId="5261b2f2f3e51194" providerId="LiveId" clId="{C3725A31-9D93-4051-92D4-F6822862C86E}" dt="2022-02-03T20:06:15.807" v="99" actId="20577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C3725A31-9D93-4051-92D4-F6822862C86E}" dt="2022-02-03T20:33:01.944" v="1339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C3725A31-9D93-4051-92D4-F6822862C86E}" dt="2022-02-03T20:12:38.996" v="484" actId="47"/>
        <pc:sldMkLst>
          <pc:docMk/>
          <pc:sldMk cId="3107510850" sldId="367"/>
        </pc:sldMkLst>
      </pc:sldChg>
      <pc:sldChg chg="del">
        <pc:chgData name="Jonathan Mah" userId="5261b2f2f3e51194" providerId="LiveId" clId="{C3725A31-9D93-4051-92D4-F6822862C86E}" dt="2022-02-03T20:12:39.518" v="485" actId="47"/>
        <pc:sldMkLst>
          <pc:docMk/>
          <pc:sldMk cId="842531064" sldId="368"/>
        </pc:sldMkLst>
      </pc:sldChg>
      <pc:sldChg chg="del">
        <pc:chgData name="Jonathan Mah" userId="5261b2f2f3e51194" providerId="LiveId" clId="{C3725A31-9D93-4051-92D4-F6822862C86E}" dt="2022-02-03T20:12:38.729" v="483" actId="47"/>
        <pc:sldMkLst>
          <pc:docMk/>
          <pc:sldMk cId="1780526668" sldId="370"/>
        </pc:sldMkLst>
      </pc:sldChg>
      <pc:sldChg chg="del">
        <pc:chgData name="Jonathan Mah" userId="5261b2f2f3e51194" providerId="LiveId" clId="{C3725A31-9D93-4051-92D4-F6822862C86E}" dt="2022-02-03T20:05:24.571" v="91" actId="47"/>
        <pc:sldMkLst>
          <pc:docMk/>
          <pc:sldMk cId="1099278478" sldId="371"/>
        </pc:sldMkLst>
      </pc:sldChg>
      <pc:sldChg chg="modSp new mod">
        <pc:chgData name="Jonathan Mah" userId="5261b2f2f3e51194" providerId="LiveId" clId="{C3725A31-9D93-4051-92D4-F6822862C86E}" dt="2022-02-03T20:17:43.454" v="869" actId="27636"/>
        <pc:sldMkLst>
          <pc:docMk/>
          <pc:sldMk cId="1861435544" sldId="374"/>
        </pc:sldMkLst>
        <pc:spChg chg="mod">
          <ac:chgData name="Jonathan Mah" userId="5261b2f2f3e51194" providerId="LiveId" clId="{C3725A31-9D93-4051-92D4-F6822862C86E}" dt="2022-02-03T20:10:43.301" v="482" actId="20577"/>
          <ac:spMkLst>
            <pc:docMk/>
            <pc:sldMk cId="1861435544" sldId="374"/>
            <ac:spMk id="2" creationId="{B96C09C9-D4F0-4D9B-9E79-B6F1FC163FBE}"/>
          </ac:spMkLst>
        </pc:spChg>
        <pc:spChg chg="mod">
          <ac:chgData name="Jonathan Mah" userId="5261b2f2f3e51194" providerId="LiveId" clId="{C3725A31-9D93-4051-92D4-F6822862C86E}" dt="2022-02-03T20:17:43.454" v="869" actId="27636"/>
          <ac:spMkLst>
            <pc:docMk/>
            <pc:sldMk cId="1861435544" sldId="374"/>
            <ac:spMk id="3" creationId="{D64D3ECF-5E1C-41A4-A331-70C0BEBBEB02}"/>
          </ac:spMkLst>
        </pc:spChg>
      </pc:sldChg>
      <pc:sldChg chg="addSp delSp modSp new mod">
        <pc:chgData name="Jonathan Mah" userId="5261b2f2f3e51194" providerId="LiveId" clId="{C3725A31-9D93-4051-92D4-F6822862C86E}" dt="2022-02-04T02:45:50.245" v="1758" actId="1076"/>
        <pc:sldMkLst>
          <pc:docMk/>
          <pc:sldMk cId="1283892508" sldId="375"/>
        </pc:sldMkLst>
        <pc:spChg chg="del mod">
          <ac:chgData name="Jonathan Mah" userId="5261b2f2f3e51194" providerId="LiveId" clId="{C3725A31-9D93-4051-92D4-F6822862C86E}" dt="2022-02-04T02:45:43.231" v="1753" actId="478"/>
          <ac:spMkLst>
            <pc:docMk/>
            <pc:sldMk cId="1283892508" sldId="375"/>
            <ac:spMk id="2" creationId="{3967DA35-BE72-4E47-A39C-7F23381A272B}"/>
          </ac:spMkLst>
        </pc:spChg>
        <pc:spChg chg="del">
          <ac:chgData name="Jonathan Mah" userId="5261b2f2f3e51194" providerId="LiveId" clId="{C3725A31-9D93-4051-92D4-F6822862C86E}" dt="2022-02-03T20:13:11.548" v="584" actId="478"/>
          <ac:spMkLst>
            <pc:docMk/>
            <pc:sldMk cId="1283892508" sldId="375"/>
            <ac:spMk id="3" creationId="{05DCBAB6-C560-4136-B781-0199AB955D15}"/>
          </ac:spMkLst>
        </pc:spChg>
        <pc:spChg chg="add del mod">
          <ac:chgData name="Jonathan Mah" userId="5261b2f2f3e51194" providerId="LiveId" clId="{C3725A31-9D93-4051-92D4-F6822862C86E}" dt="2022-02-04T02:45:44.323" v="1754" actId="478"/>
          <ac:spMkLst>
            <pc:docMk/>
            <pc:sldMk cId="1283892508" sldId="375"/>
            <ac:spMk id="7" creationId="{5126B929-23D3-4790-8B7F-143742537EC3}"/>
          </ac:spMkLst>
        </pc:spChg>
        <pc:graphicFrameChg chg="add del mod modGraphic">
          <ac:chgData name="Jonathan Mah" userId="5261b2f2f3e51194" providerId="LiveId" clId="{C3725A31-9D93-4051-92D4-F6822862C86E}" dt="2022-02-04T02:45:46.434" v="1755" actId="1076"/>
          <ac:graphicFrameMkLst>
            <pc:docMk/>
            <pc:sldMk cId="1283892508" sldId="375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2:45:50.245" v="1758" actId="1076"/>
          <ac:picMkLst>
            <pc:docMk/>
            <pc:sldMk cId="1283892508" sldId="375"/>
            <ac:picMk id="5" creationId="{0F8D1BB6-C59F-4ECC-AFFE-6812D1F812BA}"/>
          </ac:picMkLst>
        </pc:picChg>
      </pc:sldChg>
      <pc:sldChg chg="modSp add mod">
        <pc:chgData name="Jonathan Mah" userId="5261b2f2f3e51194" providerId="LiveId" clId="{C3725A31-9D93-4051-92D4-F6822862C86E}" dt="2022-02-03T20:34:43.263" v="1732" actId="20577"/>
        <pc:sldMkLst>
          <pc:docMk/>
          <pc:sldMk cId="1769320149" sldId="376"/>
        </pc:sldMkLst>
        <pc:spChg chg="mod">
          <ac:chgData name="Jonathan Mah" userId="5261b2f2f3e51194" providerId="LiveId" clId="{C3725A31-9D93-4051-92D4-F6822862C86E}" dt="2022-02-03T20:34:43.263" v="1732" actId="20577"/>
          <ac:spMkLst>
            <pc:docMk/>
            <pc:sldMk cId="1769320149" sldId="376"/>
            <ac:spMk id="3" creationId="{D64D3ECF-5E1C-41A4-A331-70C0BEBBEB02}"/>
          </ac:spMkLst>
        </pc:spChg>
      </pc:sldChg>
      <pc:sldChg chg="addSp delSp modSp add mod">
        <pc:chgData name="Jonathan Mah" userId="5261b2f2f3e51194" providerId="LiveId" clId="{C3725A31-9D93-4051-92D4-F6822862C86E}" dt="2022-02-04T02:46:40.422" v="1773" actId="1076"/>
        <pc:sldMkLst>
          <pc:docMk/>
          <pc:sldMk cId="347133211" sldId="377"/>
        </pc:sldMkLst>
        <pc:spChg chg="del mod">
          <ac:chgData name="Jonathan Mah" userId="5261b2f2f3e51194" providerId="LiveId" clId="{C3725A31-9D93-4051-92D4-F6822862C86E}" dt="2022-02-04T02:45:52.547" v="1759" actId="478"/>
          <ac:spMkLst>
            <pc:docMk/>
            <pc:sldMk cId="347133211" sldId="377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2:45:53.189" v="1760" actId="478"/>
          <ac:spMkLst>
            <pc:docMk/>
            <pc:sldMk cId="347133211" sldId="377"/>
            <ac:spMk id="5" creationId="{CB740E89-5FAA-452B-BB55-AA379F74D99F}"/>
          </ac:spMkLst>
        </pc:spChg>
        <pc:graphicFrameChg chg="mod modGraphic">
          <ac:chgData name="Jonathan Mah" userId="5261b2f2f3e51194" providerId="LiveId" clId="{C3725A31-9D93-4051-92D4-F6822862C86E}" dt="2022-02-04T02:46:05.677" v="1765" actId="14100"/>
          <ac:graphicFrameMkLst>
            <pc:docMk/>
            <pc:sldMk cId="347133211" sldId="377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2:46:40.422" v="1773" actId="1076"/>
          <ac:picMkLst>
            <pc:docMk/>
            <pc:sldMk cId="347133211" sldId="377"/>
            <ac:picMk id="7" creationId="{E33B9998-4567-421F-ACBB-0A0935F45DC7}"/>
          </ac:picMkLst>
        </pc:picChg>
      </pc:sldChg>
      <pc:sldChg chg="addSp delSp modSp add mod">
        <pc:chgData name="Jonathan Mah" userId="5261b2f2f3e51194" providerId="LiveId" clId="{C3725A31-9D93-4051-92D4-F6822862C86E}" dt="2022-02-04T04:06:13.106" v="1778" actId="14100"/>
        <pc:sldMkLst>
          <pc:docMk/>
          <pc:sldMk cId="2109212885" sldId="378"/>
        </pc:sldMkLst>
        <pc:spChg chg="del mod">
          <ac:chgData name="Jonathan Mah" userId="5261b2f2f3e51194" providerId="LiveId" clId="{C3725A31-9D93-4051-92D4-F6822862C86E}" dt="2022-02-04T02:46:11.061" v="1767" actId="478"/>
          <ac:spMkLst>
            <pc:docMk/>
            <pc:sldMk cId="2109212885" sldId="378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2:46:12.109" v="1768" actId="478"/>
          <ac:spMkLst>
            <pc:docMk/>
            <pc:sldMk cId="2109212885" sldId="378"/>
            <ac:spMk id="5" creationId="{F26BDBDD-660A-4E78-9FD4-875B66B05003}"/>
          </ac:spMkLst>
        </pc:spChg>
        <pc:graphicFrameChg chg="mod modGraphic">
          <ac:chgData name="Jonathan Mah" userId="5261b2f2f3e51194" providerId="LiveId" clId="{C3725A31-9D93-4051-92D4-F6822862C86E}" dt="2022-02-04T02:46:14.494" v="1769" actId="1076"/>
          <ac:graphicFrameMkLst>
            <pc:docMk/>
            <pc:sldMk cId="2109212885" sldId="378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06:13.106" v="1778" actId="14100"/>
          <ac:picMkLst>
            <pc:docMk/>
            <pc:sldMk cId="2109212885" sldId="378"/>
            <ac:picMk id="7" creationId="{374C3362-DBE1-46D3-A493-713762048632}"/>
          </ac:picMkLst>
        </pc:picChg>
      </pc:sldChg>
      <pc:sldChg chg="addSp delSp modSp add mod">
        <pc:chgData name="Jonathan Mah" userId="5261b2f2f3e51194" providerId="LiveId" clId="{C3725A31-9D93-4051-92D4-F6822862C86E}" dt="2022-02-04T04:08:48.177" v="1787" actId="1076"/>
        <pc:sldMkLst>
          <pc:docMk/>
          <pc:sldMk cId="1005389813" sldId="379"/>
        </pc:sldMkLst>
        <pc:spChg chg="del mod">
          <ac:chgData name="Jonathan Mah" userId="5261b2f2f3e51194" providerId="LiveId" clId="{C3725A31-9D93-4051-92D4-F6822862C86E}" dt="2022-02-04T04:08:31.849" v="1779" actId="478"/>
          <ac:spMkLst>
            <pc:docMk/>
            <pc:sldMk cId="1005389813" sldId="379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4:08:33.104" v="1780" actId="478"/>
          <ac:spMkLst>
            <pc:docMk/>
            <pc:sldMk cId="1005389813" sldId="379"/>
            <ac:spMk id="5" creationId="{90788F8B-C36F-4CD9-B31D-CBD43D995946}"/>
          </ac:spMkLst>
        </pc:spChg>
        <pc:graphicFrameChg chg="mod modGraphic">
          <ac:chgData name="Jonathan Mah" userId="5261b2f2f3e51194" providerId="LiveId" clId="{C3725A31-9D93-4051-92D4-F6822862C86E}" dt="2022-02-04T04:08:48.177" v="1787" actId="1076"/>
          <ac:graphicFrameMkLst>
            <pc:docMk/>
            <pc:sldMk cId="1005389813" sldId="379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08:46.039" v="1786" actId="1076"/>
          <ac:picMkLst>
            <pc:docMk/>
            <pc:sldMk cId="1005389813" sldId="379"/>
            <ac:picMk id="7" creationId="{665C6C2C-CAB2-45DA-A29A-EFE997999825}"/>
          </ac:picMkLst>
        </pc:picChg>
      </pc:sldChg>
      <pc:sldChg chg="addSp delSp modSp add mod">
        <pc:chgData name="Jonathan Mah" userId="5261b2f2f3e51194" providerId="LiveId" clId="{C3725A31-9D93-4051-92D4-F6822862C86E}" dt="2022-02-04T04:12:39.395" v="1797" actId="1076"/>
        <pc:sldMkLst>
          <pc:docMk/>
          <pc:sldMk cId="3119508851" sldId="380"/>
        </pc:sldMkLst>
        <pc:spChg chg="del mod">
          <ac:chgData name="Jonathan Mah" userId="5261b2f2f3e51194" providerId="LiveId" clId="{C3725A31-9D93-4051-92D4-F6822862C86E}" dt="2022-02-04T04:12:26.932" v="1791" actId="478"/>
          <ac:spMkLst>
            <pc:docMk/>
            <pc:sldMk cId="3119508851" sldId="380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4:12:27.995" v="1792" actId="478"/>
          <ac:spMkLst>
            <pc:docMk/>
            <pc:sldMk cId="3119508851" sldId="380"/>
            <ac:spMk id="7" creationId="{6A4B3E49-4EC2-4589-892B-210196CA091B}"/>
          </ac:spMkLst>
        </pc:spChg>
        <pc:graphicFrameChg chg="mod modGraphic">
          <ac:chgData name="Jonathan Mah" userId="5261b2f2f3e51194" providerId="LiveId" clId="{C3725A31-9D93-4051-92D4-F6822862C86E}" dt="2022-02-04T04:12:32.712" v="1794" actId="1076"/>
          <ac:graphicFrameMkLst>
            <pc:docMk/>
            <pc:sldMk cId="3119508851" sldId="380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12:39.395" v="1797" actId="1076"/>
          <ac:picMkLst>
            <pc:docMk/>
            <pc:sldMk cId="3119508851" sldId="380"/>
            <ac:picMk id="5" creationId="{631DAEFC-8E09-4FE2-BE33-43CA7613A67D}"/>
          </ac:picMkLst>
        </pc:picChg>
      </pc:sldChg>
      <pc:sldChg chg="addSp delSp modSp add mod">
        <pc:chgData name="Jonathan Mah" userId="5261b2f2f3e51194" providerId="LiveId" clId="{C3725A31-9D93-4051-92D4-F6822862C86E}" dt="2022-02-04T04:16:22.320" v="1805" actId="1076"/>
        <pc:sldMkLst>
          <pc:docMk/>
          <pc:sldMk cId="1592760820" sldId="381"/>
        </pc:sldMkLst>
        <pc:spChg chg="del mod">
          <ac:chgData name="Jonathan Mah" userId="5261b2f2f3e51194" providerId="LiveId" clId="{C3725A31-9D93-4051-92D4-F6822862C86E}" dt="2022-02-04T04:12:42.759" v="1799" actId="478"/>
          <ac:spMkLst>
            <pc:docMk/>
            <pc:sldMk cId="1592760820" sldId="381"/>
            <ac:spMk id="2" creationId="{3967DA35-BE72-4E47-A39C-7F23381A272B}"/>
          </ac:spMkLst>
        </pc:spChg>
        <pc:graphicFrameChg chg="mod modGraphic">
          <ac:chgData name="Jonathan Mah" userId="5261b2f2f3e51194" providerId="LiveId" clId="{C3725A31-9D93-4051-92D4-F6822862C86E}" dt="2022-02-04T04:12:48.151" v="1801" actId="1076"/>
          <ac:graphicFrameMkLst>
            <pc:docMk/>
            <pc:sldMk cId="1592760820" sldId="381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16:22.320" v="1805" actId="1076"/>
          <ac:picMkLst>
            <pc:docMk/>
            <pc:sldMk cId="1592760820" sldId="381"/>
            <ac:picMk id="5" creationId="{0AC6A428-9911-4849-BFB6-26615E0FA2C7}"/>
          </ac:picMkLst>
        </pc:picChg>
      </pc:sldChg>
      <pc:sldChg chg="addSp delSp modSp add mod">
        <pc:chgData name="Jonathan Mah" userId="5261b2f2f3e51194" providerId="LiveId" clId="{C3725A31-9D93-4051-92D4-F6822862C86E}" dt="2022-02-04T04:19:24.416" v="1813" actId="1076"/>
        <pc:sldMkLst>
          <pc:docMk/>
          <pc:sldMk cId="1697860273" sldId="382"/>
        </pc:sldMkLst>
        <pc:spChg chg="del mod">
          <ac:chgData name="Jonathan Mah" userId="5261b2f2f3e51194" providerId="LiveId" clId="{C3725A31-9D93-4051-92D4-F6822862C86E}" dt="2022-02-04T04:19:11.523" v="1806" actId="478"/>
          <ac:spMkLst>
            <pc:docMk/>
            <pc:sldMk cId="1697860273" sldId="382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4:19:13.064" v="1807" actId="478"/>
          <ac:spMkLst>
            <pc:docMk/>
            <pc:sldMk cId="1697860273" sldId="382"/>
            <ac:spMk id="5" creationId="{9F0FC9A3-525C-4809-84D7-3549726A723F}"/>
          </ac:spMkLst>
        </pc:spChg>
        <pc:graphicFrameChg chg="mod modGraphic">
          <ac:chgData name="Jonathan Mah" userId="5261b2f2f3e51194" providerId="LiveId" clId="{C3725A31-9D93-4051-92D4-F6822862C86E}" dt="2022-02-04T04:19:17.023" v="1809" actId="1076"/>
          <ac:graphicFrameMkLst>
            <pc:docMk/>
            <pc:sldMk cId="1697860273" sldId="382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19:24.416" v="1813" actId="1076"/>
          <ac:picMkLst>
            <pc:docMk/>
            <pc:sldMk cId="1697860273" sldId="382"/>
            <ac:picMk id="7" creationId="{129751FF-586D-40DD-BDC2-E922BAB7F0D7}"/>
          </ac:picMkLst>
        </pc:picChg>
      </pc:sldChg>
      <pc:sldChg chg="addSp delSp modSp add mod">
        <pc:chgData name="Jonathan Mah" userId="5261b2f2f3e51194" providerId="LiveId" clId="{C3725A31-9D93-4051-92D4-F6822862C86E}" dt="2022-02-04T04:21:53.717" v="1824" actId="1076"/>
        <pc:sldMkLst>
          <pc:docMk/>
          <pc:sldMk cId="1664470511" sldId="383"/>
        </pc:sldMkLst>
        <pc:spChg chg="del mod">
          <ac:chgData name="Jonathan Mah" userId="5261b2f2f3e51194" providerId="LiveId" clId="{C3725A31-9D93-4051-92D4-F6822862C86E}" dt="2022-02-04T04:21:41.522" v="1816" actId="478"/>
          <ac:spMkLst>
            <pc:docMk/>
            <pc:sldMk cId="1664470511" sldId="383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4:21:43.723" v="1817" actId="478"/>
          <ac:spMkLst>
            <pc:docMk/>
            <pc:sldMk cId="1664470511" sldId="383"/>
            <ac:spMk id="7" creationId="{AFEF9C8C-E16F-4B8B-8BF7-22AE4B92CE40}"/>
          </ac:spMkLst>
        </pc:spChg>
        <pc:graphicFrameChg chg="mod modGraphic">
          <ac:chgData name="Jonathan Mah" userId="5261b2f2f3e51194" providerId="LiveId" clId="{C3725A31-9D93-4051-92D4-F6822862C86E}" dt="2022-02-04T04:21:47.431" v="1819" actId="1076"/>
          <ac:graphicFrameMkLst>
            <pc:docMk/>
            <pc:sldMk cId="1664470511" sldId="383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21:53.717" v="1824" actId="1076"/>
          <ac:picMkLst>
            <pc:docMk/>
            <pc:sldMk cId="1664470511" sldId="383"/>
            <ac:picMk id="5" creationId="{9FB99C76-9360-47C0-936E-1C70AF53494C}"/>
          </ac:picMkLst>
        </pc:picChg>
      </pc:sldChg>
      <pc:sldChg chg="addSp delSp modSp add mod">
        <pc:chgData name="Jonathan Mah" userId="5261b2f2f3e51194" providerId="LiveId" clId="{C3725A31-9D93-4051-92D4-F6822862C86E}" dt="2022-02-04T04:23:59.419" v="1831" actId="14100"/>
        <pc:sldMkLst>
          <pc:docMk/>
          <pc:sldMk cId="925521410" sldId="384"/>
        </pc:sldMkLst>
        <pc:spChg chg="del mod">
          <ac:chgData name="Jonathan Mah" userId="5261b2f2f3e51194" providerId="LiveId" clId="{C3725A31-9D93-4051-92D4-F6822862C86E}" dt="2022-02-04T04:23:49.771" v="1825" actId="478"/>
          <ac:spMkLst>
            <pc:docMk/>
            <pc:sldMk cId="925521410" sldId="384"/>
            <ac:spMk id="2" creationId="{3967DA35-BE72-4E47-A39C-7F23381A272B}"/>
          </ac:spMkLst>
        </pc:spChg>
        <pc:spChg chg="add del mod">
          <ac:chgData name="Jonathan Mah" userId="5261b2f2f3e51194" providerId="LiveId" clId="{C3725A31-9D93-4051-92D4-F6822862C86E}" dt="2022-02-04T04:23:52.567" v="1827" actId="478"/>
          <ac:spMkLst>
            <pc:docMk/>
            <pc:sldMk cId="925521410" sldId="384"/>
            <ac:spMk id="5" creationId="{BBD043A8-18AA-403F-B93F-C1CE0422619F}"/>
          </ac:spMkLst>
        </pc:spChg>
        <pc:graphicFrameChg chg="mod modGraphic">
          <ac:chgData name="Jonathan Mah" userId="5261b2f2f3e51194" providerId="LiveId" clId="{C3725A31-9D93-4051-92D4-F6822862C86E}" dt="2022-02-04T04:23:55.012" v="1828" actId="1076"/>
          <ac:graphicFrameMkLst>
            <pc:docMk/>
            <pc:sldMk cId="925521410" sldId="384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C3725A31-9D93-4051-92D4-F6822862C86E}" dt="2022-02-04T04:23:59.419" v="1831" actId="14100"/>
          <ac:picMkLst>
            <pc:docMk/>
            <pc:sldMk cId="925521410" sldId="384"/>
            <ac:picMk id="7" creationId="{F073F82B-18F3-4656-ACE4-83039A3179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20220203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60355"/>
              </p:ext>
            </p:extLst>
          </p:nvPr>
        </p:nvGraphicFramePr>
        <p:xfrm>
          <a:off x="143043" y="213092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</a:t>
                      </a:r>
                      <a:r>
                        <a:rPr lang="en-US" dirty="0" err="1"/>
                        <a:t>thetaiotamicron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0.00633643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[1.11098337e-01, 9.27590937e-06]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-292.381165778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C6A428-9911-4849-BFB6-26615E0F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3" y="2158262"/>
            <a:ext cx="9883273" cy="46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5213"/>
              </p:ext>
            </p:extLst>
          </p:nvPr>
        </p:nvGraphicFramePr>
        <p:xfrm>
          <a:off x="167106" y="176997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distasonis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0.00352228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[7.44134295e-02, 7.45804647e-06]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-318.036213868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-421.232898312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9751FF-586D-40DD-BDC2-E922BAB7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90" y="2199288"/>
            <a:ext cx="9365636" cy="44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64551"/>
              </p:ext>
            </p:extLst>
          </p:nvPr>
        </p:nvGraphicFramePr>
        <p:xfrm>
          <a:off x="143043" y="152934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finegoldii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0.00600145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[1.14191974e-01, 1.50772180e-05]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-153.083354001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-179.740046365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B99C76-9360-47C0-936E-1C70AF53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2112631"/>
            <a:ext cx="10050046" cy="47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69516"/>
              </p:ext>
            </p:extLst>
          </p:nvPr>
        </p:nvGraphicFramePr>
        <p:xfrm>
          <a:off x="227264" y="225124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0.00395808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[7.44995804e-02, 1.30477726e-05]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-418.920443969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-446.321619655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73F82B-18F3-4656-ACE4-83039A31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213026"/>
            <a:ext cx="9785183" cy="46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2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64854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finegoldii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muciniphila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putredinis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shahii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-257.574711504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-108.804915489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-309.462783761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-216.820717424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-1377.64826898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-216.820715173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89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B. bacterium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B. </a:t>
                      </a:r>
                      <a:r>
                        <a:rPr lang="en-US" sz="150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caccae</a:t>
                      </a:r>
                      <a:endParaRPr lang="en-US" sz="15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cellulolyticus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fragilis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B. </a:t>
                      </a:r>
                      <a:r>
                        <a:rPr lang="en-US" sz="1500" err="1">
                          <a:solidFill>
                            <a:schemeClr val="accent1"/>
                          </a:solidFill>
                        </a:rPr>
                        <a:t>intestinihominis</a:t>
                      </a:r>
                      <a:endParaRPr lang="en-US" sz="15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-181.902408471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-97.7997475199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-1167.48967523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-311.019501502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-268.082419973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-98.8749495265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-1167.48954551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-311.019473484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-701.532028657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7187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massiliensis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ovatus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stercoris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uniformis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-20.3617434171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-181.635396867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-292.268240631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-253.217173904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-20.3617427569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-181.635395821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-253.217142467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086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vulgatus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xylanisolvens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D. </a:t>
                      </a:r>
                      <a:r>
                        <a:rPr lang="en-US" sz="1500" err="1"/>
                        <a:t>invisus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E. </a:t>
                      </a:r>
                      <a:r>
                        <a:rPr lang="en-US" sz="1500" err="1"/>
                        <a:t>eligens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rectale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-140.340722705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-226.737990541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-621.965867927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-140.340721113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-226.737989406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-621.965862866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6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6070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prausnitzii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copri</a:t>
                      </a:r>
                      <a:endParaRPr lang="en-US" sz="140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endParaRPr lang="en-US" sz="140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-867.452254515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-320.731290313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-145.417035346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-302.787655984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80104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P. </a:t>
                      </a:r>
                      <a:r>
                        <a:rPr lang="en-US" sz="1500" dirty="0" err="1">
                          <a:solidFill>
                            <a:schemeClr val="accent1"/>
                          </a:solidFill>
                        </a:rPr>
                        <a:t>sp</a:t>
                      </a:r>
                      <a:endParaRPr lang="en-US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R. </a:t>
                      </a:r>
                      <a:r>
                        <a:rPr lang="en-US" sz="1500" err="1"/>
                        <a:t>bromii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-430.474558031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-569.361933978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-569.361932584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8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Input multiple initial params, allowing for contraction or expansion inference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Only ran two-epoch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Much looser restraints, more varied initial guesses</a:t>
            </a:r>
          </a:p>
          <a:p>
            <a:pPr lvl="1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Inferred contraction is much more dramatic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09C9-D4F0-4D9B-9E79-B6F1FC16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ECF-5E1C-41A4-A331-70C0BEBB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Param search space for [Nu, T] limited to [0, 8] for Nu and [0, 0.0015] for 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 guesses for Nu are: 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	[0.1, 0.2, 0.3, 0.4, 0.5, 0.6, 0.7, 0.8, 0.9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1.0, 1.25, 1.5, 1.75, 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2.0, 2.25, 2.5, 2.75,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3.0, 3.33, 3.66,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      4.0, 5.0, 6.0, 7.0, 8.0], so we’re actually searching the entire param space for contraction vs. expansion.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3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09C9-D4F0-4D9B-9E79-B6F1FC16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ECF-5E1C-41A4-A331-70C0BEBB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The first initial guess is set-up to be perturbed randomly by a factor, so the actual initial guess for an input of Nu=7 might be Nu=6.89400657e+00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Previously, all initial guesses were a random perturbation of a given initial guess (so we start with 25 different initial guesses, but they are normally distributed around a mean, essentially)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After initial guess is given, 25 gradient descent steps are taken to find MLE, which is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then output.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5022"/>
              </p:ext>
            </p:extLst>
          </p:nvPr>
        </p:nvGraphicFramePr>
        <p:xfrm>
          <a:off x="299452" y="369502"/>
          <a:ext cx="667886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3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1268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finegoldii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0.00233553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[7.15395598e-02, 8.46888606e-06]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-258.020487646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-479.21577207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F8D1BB6-C59F-4ECC-AFFE-6812D1F8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2337840"/>
            <a:ext cx="9384632" cy="44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32383"/>
              </p:ext>
            </p:extLst>
          </p:nvPr>
        </p:nvGraphicFramePr>
        <p:xfrm>
          <a:off x="251327" y="360948"/>
          <a:ext cx="6616002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4330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muciniphila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0.00315201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[6.95824984e-02, 1.26594098e-05]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-258.020487646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-154.628390672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33B9998-4567-421F-ACBB-0A0935F4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4" y="2292523"/>
            <a:ext cx="9582484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15541"/>
              </p:ext>
            </p:extLst>
          </p:nvPr>
        </p:nvGraphicFramePr>
        <p:xfrm>
          <a:off x="395706" y="297313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</a:t>
                      </a:r>
                      <a:r>
                        <a:rPr lang="en-US" dirty="0" err="1"/>
                        <a:t>onderdonkii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0.00684189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[1.75492930e-01, 1.72045434e-05]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-306.804782802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-409.666652485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74C3362-DBE1-46D3-A493-71376204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2175322"/>
            <a:ext cx="9960392" cy="46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01424"/>
              </p:ext>
            </p:extLst>
          </p:nvPr>
        </p:nvGraphicFramePr>
        <p:xfrm>
          <a:off x="84221" y="104807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bacterium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0.00384582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[1.43685810e-01, 8.31714592e-06]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-172.294607416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-224.025922804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65C6C2C-CAB2-45DA-A29A-EFE99799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41" y="2054224"/>
            <a:ext cx="10028321" cy="48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73605"/>
              </p:ext>
            </p:extLst>
          </p:nvPr>
        </p:nvGraphicFramePr>
        <p:xfrm>
          <a:off x="141985" y="128871"/>
          <a:ext cx="6616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</a:t>
                      </a:r>
                      <a:r>
                        <a:rPr lang="en-US" dirty="0" err="1"/>
                        <a:t>intestinihominis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0.0037498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[1.05727090e-01, 1.41697945e-05]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-254.234850576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-701.532028657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1DAEFC-8E09-4FE2-BE33-43CA7613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74" y="2138208"/>
            <a:ext cx="9773652" cy="47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715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Likelihood Results</vt:lpstr>
      <vt:lpstr>Log Likelihood Results</vt:lpstr>
      <vt:lpstr>Log Likelihood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2022-02-04T04:24:00Z</dcterms:modified>
</cp:coreProperties>
</file>