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6" r:id="rId3"/>
    <p:sldId id="374" r:id="rId4"/>
    <p:sldId id="376" r:id="rId5"/>
    <p:sldId id="375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65" r:id="rId15"/>
    <p:sldId id="372" r:id="rId16"/>
    <p:sldId id="3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74"/>
            <p14:sldId id="376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65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8D90B-FD65-4CA8-B88F-B5571C5D5600}" v="13" dt="2022-02-04T18:40:56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C198D90B-FD65-4CA8-B88F-B5571C5D5600}"/>
    <pc:docChg chg="custSel modSld">
      <pc:chgData name="Jonathan Mah" userId="5261b2f2f3e51194" providerId="LiveId" clId="{C198D90B-FD65-4CA8-B88F-B5571C5D5600}" dt="2022-02-04T18:40:56.435" v="287"/>
      <pc:docMkLst>
        <pc:docMk/>
      </pc:docMkLst>
      <pc:sldChg chg="addSp delSp modSp mod">
        <pc:chgData name="Jonathan Mah" userId="5261b2f2f3e51194" providerId="LiveId" clId="{C198D90B-FD65-4CA8-B88F-B5571C5D5600}" dt="2022-02-04T18:37:23.582" v="277"/>
        <pc:sldMkLst>
          <pc:docMk/>
          <pc:sldMk cId="1283892508" sldId="375"/>
        </pc:sldMkLst>
        <pc:graphicFrameChg chg="mod modGraphic">
          <ac:chgData name="Jonathan Mah" userId="5261b2f2f3e51194" providerId="LiveId" clId="{C198D90B-FD65-4CA8-B88F-B5571C5D5600}" dt="2022-02-04T18:37:23.582" v="277"/>
          <ac:graphicFrameMkLst>
            <pc:docMk/>
            <pc:sldMk cId="1283892508" sldId="375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198D90B-FD65-4CA8-B88F-B5571C5D5600}" dt="2022-02-04T18:28:52.058" v="4" actId="1076"/>
          <ac:picMkLst>
            <pc:docMk/>
            <pc:sldMk cId="1283892508" sldId="375"/>
            <ac:picMk id="3" creationId="{6B94B99C-78EF-46EB-A9F8-A19D69A4CEEC}"/>
          </ac:picMkLst>
        </pc:picChg>
        <pc:picChg chg="del">
          <ac:chgData name="Jonathan Mah" userId="5261b2f2f3e51194" providerId="LiveId" clId="{C198D90B-FD65-4CA8-B88F-B5571C5D5600}" dt="2022-02-04T18:28:27.423" v="0" actId="478"/>
          <ac:picMkLst>
            <pc:docMk/>
            <pc:sldMk cId="1283892508" sldId="375"/>
            <ac:picMk id="5" creationId="{0F8D1BB6-C59F-4ECC-AFFE-6812D1F812BA}"/>
          </ac:picMkLst>
        </pc:picChg>
      </pc:sldChg>
      <pc:sldChg chg="addSp delSp modSp mod">
        <pc:chgData name="Jonathan Mah" userId="5261b2f2f3e51194" providerId="LiveId" clId="{C198D90B-FD65-4CA8-B88F-B5571C5D5600}" dt="2022-02-04T18:35:57.093" v="192" actId="20577"/>
        <pc:sldMkLst>
          <pc:docMk/>
          <pc:sldMk cId="347133211" sldId="377"/>
        </pc:sldMkLst>
        <pc:graphicFrameChg chg="mod modGraphic">
          <ac:chgData name="Jonathan Mah" userId="5261b2f2f3e51194" providerId="LiveId" clId="{C198D90B-FD65-4CA8-B88F-B5571C5D5600}" dt="2022-02-04T18:35:57.093" v="192" actId="20577"/>
          <ac:graphicFrameMkLst>
            <pc:docMk/>
            <pc:sldMk cId="347133211" sldId="377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198D90B-FD65-4CA8-B88F-B5571C5D5600}" dt="2022-02-04T18:29:46.320" v="16" actId="1076"/>
          <ac:picMkLst>
            <pc:docMk/>
            <pc:sldMk cId="347133211" sldId="377"/>
            <ac:picMk id="3" creationId="{74DAEAC1-9C56-4F96-90CF-106C8BA21CFF}"/>
          </ac:picMkLst>
        </pc:picChg>
        <pc:picChg chg="del">
          <ac:chgData name="Jonathan Mah" userId="5261b2f2f3e51194" providerId="LiveId" clId="{C198D90B-FD65-4CA8-B88F-B5571C5D5600}" dt="2022-02-04T18:29:00.865" v="5" actId="478"/>
          <ac:picMkLst>
            <pc:docMk/>
            <pc:sldMk cId="347133211" sldId="377"/>
            <ac:picMk id="7" creationId="{E33B9998-4567-421F-ACBB-0A0935F45DC7}"/>
          </ac:picMkLst>
        </pc:picChg>
      </pc:sldChg>
      <pc:sldChg chg="addSp delSp modSp mod">
        <pc:chgData name="Jonathan Mah" userId="5261b2f2f3e51194" providerId="LiveId" clId="{C198D90B-FD65-4CA8-B88F-B5571C5D5600}" dt="2022-02-04T18:36:01.181" v="200" actId="20577"/>
        <pc:sldMkLst>
          <pc:docMk/>
          <pc:sldMk cId="2109212885" sldId="378"/>
        </pc:sldMkLst>
        <pc:graphicFrameChg chg="mod modGraphic">
          <ac:chgData name="Jonathan Mah" userId="5261b2f2f3e51194" providerId="LiveId" clId="{C198D90B-FD65-4CA8-B88F-B5571C5D5600}" dt="2022-02-04T18:36:01.181" v="200" actId="20577"/>
          <ac:graphicFrameMkLst>
            <pc:docMk/>
            <pc:sldMk cId="2109212885" sldId="378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198D90B-FD65-4CA8-B88F-B5571C5D5600}" dt="2022-02-04T18:30:36.867" v="21" actId="1076"/>
          <ac:picMkLst>
            <pc:docMk/>
            <pc:sldMk cId="2109212885" sldId="378"/>
            <ac:picMk id="3" creationId="{C1BD4827-3CA5-487D-B3FC-7E8B6B8BF938}"/>
          </ac:picMkLst>
        </pc:picChg>
        <pc:picChg chg="del">
          <ac:chgData name="Jonathan Mah" userId="5261b2f2f3e51194" providerId="LiveId" clId="{C198D90B-FD65-4CA8-B88F-B5571C5D5600}" dt="2022-02-04T18:29:02.411" v="6" actId="478"/>
          <ac:picMkLst>
            <pc:docMk/>
            <pc:sldMk cId="2109212885" sldId="378"/>
            <ac:picMk id="7" creationId="{374C3362-DBE1-46D3-A493-713762048632}"/>
          </ac:picMkLst>
        </pc:picChg>
      </pc:sldChg>
      <pc:sldChg chg="addSp delSp modSp mod">
        <pc:chgData name="Jonathan Mah" userId="5261b2f2f3e51194" providerId="LiveId" clId="{C198D90B-FD65-4CA8-B88F-B5571C5D5600}" dt="2022-02-04T18:39:35.965" v="282"/>
        <pc:sldMkLst>
          <pc:docMk/>
          <pc:sldMk cId="1005389813" sldId="379"/>
        </pc:sldMkLst>
        <pc:graphicFrameChg chg="mod modGraphic">
          <ac:chgData name="Jonathan Mah" userId="5261b2f2f3e51194" providerId="LiveId" clId="{C198D90B-FD65-4CA8-B88F-B5571C5D5600}" dt="2022-02-04T18:39:35.965" v="282"/>
          <ac:graphicFrameMkLst>
            <pc:docMk/>
            <pc:sldMk cId="1005389813" sldId="379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198D90B-FD65-4CA8-B88F-B5571C5D5600}" dt="2022-02-04T18:31:08.322" v="25" actId="1076"/>
          <ac:picMkLst>
            <pc:docMk/>
            <pc:sldMk cId="1005389813" sldId="379"/>
            <ac:picMk id="3" creationId="{D784D8B1-7572-4F72-BAAC-9D39B9ABB2CF}"/>
          </ac:picMkLst>
        </pc:picChg>
        <pc:picChg chg="del">
          <ac:chgData name="Jonathan Mah" userId="5261b2f2f3e51194" providerId="LiveId" clId="{C198D90B-FD65-4CA8-B88F-B5571C5D5600}" dt="2022-02-04T18:29:03.631" v="7" actId="478"/>
          <ac:picMkLst>
            <pc:docMk/>
            <pc:sldMk cId="1005389813" sldId="379"/>
            <ac:picMk id="7" creationId="{665C6C2C-CAB2-45DA-A29A-EFE997999825}"/>
          </ac:picMkLst>
        </pc:picChg>
      </pc:sldChg>
      <pc:sldChg chg="addSp delSp modSp mod">
        <pc:chgData name="Jonathan Mah" userId="5261b2f2f3e51194" providerId="LiveId" clId="{C198D90B-FD65-4CA8-B88F-B5571C5D5600}" dt="2022-02-04T18:40:20.529" v="285"/>
        <pc:sldMkLst>
          <pc:docMk/>
          <pc:sldMk cId="3119508851" sldId="380"/>
        </pc:sldMkLst>
        <pc:graphicFrameChg chg="mod modGraphic">
          <ac:chgData name="Jonathan Mah" userId="5261b2f2f3e51194" providerId="LiveId" clId="{C198D90B-FD65-4CA8-B88F-B5571C5D5600}" dt="2022-02-04T18:40:20.529" v="285"/>
          <ac:graphicFrameMkLst>
            <pc:docMk/>
            <pc:sldMk cId="3119508851" sldId="380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198D90B-FD65-4CA8-B88F-B5571C5D5600}" dt="2022-02-04T18:31:45.662" v="29" actId="1076"/>
          <ac:picMkLst>
            <pc:docMk/>
            <pc:sldMk cId="3119508851" sldId="380"/>
            <ac:picMk id="3" creationId="{CC0E4E6B-3D7C-4837-B0CF-7938FF9FB3B4}"/>
          </ac:picMkLst>
        </pc:picChg>
        <pc:picChg chg="del">
          <ac:chgData name="Jonathan Mah" userId="5261b2f2f3e51194" providerId="LiveId" clId="{C198D90B-FD65-4CA8-B88F-B5571C5D5600}" dt="2022-02-04T18:29:05.132" v="8" actId="478"/>
          <ac:picMkLst>
            <pc:docMk/>
            <pc:sldMk cId="3119508851" sldId="380"/>
            <ac:picMk id="5" creationId="{631DAEFC-8E09-4FE2-BE33-43CA7613A67D}"/>
          </ac:picMkLst>
        </pc:picChg>
      </pc:sldChg>
      <pc:sldChg chg="addSp delSp modSp mod">
        <pc:chgData name="Jonathan Mah" userId="5261b2f2f3e51194" providerId="LiveId" clId="{C198D90B-FD65-4CA8-B88F-B5571C5D5600}" dt="2022-02-04T18:36:17.770" v="226" actId="14734"/>
        <pc:sldMkLst>
          <pc:docMk/>
          <pc:sldMk cId="1592760820" sldId="381"/>
        </pc:sldMkLst>
        <pc:graphicFrameChg chg="mod modGraphic">
          <ac:chgData name="Jonathan Mah" userId="5261b2f2f3e51194" providerId="LiveId" clId="{C198D90B-FD65-4CA8-B88F-B5571C5D5600}" dt="2022-02-04T18:36:17.770" v="226" actId="14734"/>
          <ac:graphicFrameMkLst>
            <pc:docMk/>
            <pc:sldMk cId="1592760820" sldId="381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198D90B-FD65-4CA8-B88F-B5571C5D5600}" dt="2022-02-04T18:32:21.305" v="32" actId="14100"/>
          <ac:picMkLst>
            <pc:docMk/>
            <pc:sldMk cId="1592760820" sldId="381"/>
            <ac:picMk id="3" creationId="{72FEBE7C-5B9B-4AF7-A9E3-5BDCF6D4A04D}"/>
          </ac:picMkLst>
        </pc:picChg>
        <pc:picChg chg="del">
          <ac:chgData name="Jonathan Mah" userId="5261b2f2f3e51194" providerId="LiveId" clId="{C198D90B-FD65-4CA8-B88F-B5571C5D5600}" dt="2022-02-04T18:29:06.222" v="9" actId="478"/>
          <ac:picMkLst>
            <pc:docMk/>
            <pc:sldMk cId="1592760820" sldId="381"/>
            <ac:picMk id="5" creationId="{0AC6A428-9911-4849-BFB6-26615E0FA2C7}"/>
          </ac:picMkLst>
        </pc:picChg>
      </pc:sldChg>
      <pc:sldChg chg="addSp delSp modSp mod">
        <pc:chgData name="Jonathan Mah" userId="5261b2f2f3e51194" providerId="LiveId" clId="{C198D90B-FD65-4CA8-B88F-B5571C5D5600}" dt="2022-02-04T18:36:22.476" v="234" actId="20577"/>
        <pc:sldMkLst>
          <pc:docMk/>
          <pc:sldMk cId="1697860273" sldId="382"/>
        </pc:sldMkLst>
        <pc:graphicFrameChg chg="mod modGraphic">
          <ac:chgData name="Jonathan Mah" userId="5261b2f2f3e51194" providerId="LiveId" clId="{C198D90B-FD65-4CA8-B88F-B5571C5D5600}" dt="2022-02-04T18:36:22.476" v="234" actId="20577"/>
          <ac:graphicFrameMkLst>
            <pc:docMk/>
            <pc:sldMk cId="1697860273" sldId="382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198D90B-FD65-4CA8-B88F-B5571C5D5600}" dt="2022-02-04T18:32:55.373" v="36" actId="1076"/>
          <ac:picMkLst>
            <pc:docMk/>
            <pc:sldMk cId="1697860273" sldId="382"/>
            <ac:picMk id="3" creationId="{D7375737-FA01-400E-A912-0A37730A5E28}"/>
          </ac:picMkLst>
        </pc:picChg>
        <pc:picChg chg="del">
          <ac:chgData name="Jonathan Mah" userId="5261b2f2f3e51194" providerId="LiveId" clId="{C198D90B-FD65-4CA8-B88F-B5571C5D5600}" dt="2022-02-04T18:29:07.361" v="10" actId="478"/>
          <ac:picMkLst>
            <pc:docMk/>
            <pc:sldMk cId="1697860273" sldId="382"/>
            <ac:picMk id="7" creationId="{129751FF-586D-40DD-BDC2-E922BAB7F0D7}"/>
          </ac:picMkLst>
        </pc:picChg>
      </pc:sldChg>
      <pc:sldChg chg="addSp delSp modSp mod">
        <pc:chgData name="Jonathan Mah" userId="5261b2f2f3e51194" providerId="LiveId" clId="{C198D90B-FD65-4CA8-B88F-B5571C5D5600}" dt="2022-02-04T18:36:36.643" v="255" actId="14734"/>
        <pc:sldMkLst>
          <pc:docMk/>
          <pc:sldMk cId="1664470511" sldId="383"/>
        </pc:sldMkLst>
        <pc:graphicFrameChg chg="modGraphic">
          <ac:chgData name="Jonathan Mah" userId="5261b2f2f3e51194" providerId="LiveId" clId="{C198D90B-FD65-4CA8-B88F-B5571C5D5600}" dt="2022-02-04T18:36:36.643" v="255" actId="14734"/>
          <ac:graphicFrameMkLst>
            <pc:docMk/>
            <pc:sldMk cId="1664470511" sldId="383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198D90B-FD65-4CA8-B88F-B5571C5D5600}" dt="2022-02-04T18:33:23.476" v="40" actId="1076"/>
          <ac:picMkLst>
            <pc:docMk/>
            <pc:sldMk cId="1664470511" sldId="383"/>
            <ac:picMk id="3" creationId="{E3A5D49D-F155-4178-82B9-18A83A52DE99}"/>
          </ac:picMkLst>
        </pc:picChg>
        <pc:picChg chg="del">
          <ac:chgData name="Jonathan Mah" userId="5261b2f2f3e51194" providerId="LiveId" clId="{C198D90B-FD65-4CA8-B88F-B5571C5D5600}" dt="2022-02-04T18:29:08.889" v="11" actId="478"/>
          <ac:picMkLst>
            <pc:docMk/>
            <pc:sldMk cId="1664470511" sldId="383"/>
            <ac:picMk id="5" creationId="{9FB99C76-9360-47C0-936E-1C70AF53494C}"/>
          </ac:picMkLst>
        </pc:picChg>
      </pc:sldChg>
      <pc:sldChg chg="addSp delSp modSp mod">
        <pc:chgData name="Jonathan Mah" userId="5261b2f2f3e51194" providerId="LiveId" clId="{C198D90B-FD65-4CA8-B88F-B5571C5D5600}" dt="2022-02-04T18:40:56.435" v="287"/>
        <pc:sldMkLst>
          <pc:docMk/>
          <pc:sldMk cId="925521410" sldId="384"/>
        </pc:sldMkLst>
        <pc:graphicFrameChg chg="mod modGraphic">
          <ac:chgData name="Jonathan Mah" userId="5261b2f2f3e51194" providerId="LiveId" clId="{C198D90B-FD65-4CA8-B88F-B5571C5D5600}" dt="2022-02-04T18:40:56.435" v="287"/>
          <ac:graphicFrameMkLst>
            <pc:docMk/>
            <pc:sldMk cId="925521410" sldId="384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198D90B-FD65-4CA8-B88F-B5571C5D5600}" dt="2022-02-04T18:33:58.023" v="53" actId="1076"/>
          <ac:picMkLst>
            <pc:docMk/>
            <pc:sldMk cId="925521410" sldId="384"/>
            <ac:picMk id="3" creationId="{CB4929A7-EF69-4116-9B8A-B64097CC0A8E}"/>
          </ac:picMkLst>
        </pc:picChg>
        <pc:picChg chg="del">
          <ac:chgData name="Jonathan Mah" userId="5261b2f2f3e51194" providerId="LiveId" clId="{C198D90B-FD65-4CA8-B88F-B5571C5D5600}" dt="2022-02-04T18:29:09.752" v="12" actId="478"/>
          <ac:picMkLst>
            <pc:docMk/>
            <pc:sldMk cId="925521410" sldId="384"/>
            <ac:picMk id="7" creationId="{F073F82B-18F3-4656-ACE4-83039A3179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20220203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4887"/>
              </p:ext>
            </p:extLst>
          </p:nvPr>
        </p:nvGraphicFramePr>
        <p:xfrm>
          <a:off x="0" y="0"/>
          <a:ext cx="858618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</a:t>
                      </a:r>
                      <a:r>
                        <a:rPr lang="en-US" dirty="0" err="1"/>
                        <a:t>thetaiotamicron</a:t>
                      </a:r>
                      <a:r>
                        <a:rPr lang="en-US" dirty="0"/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0.00633643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[1.11098337e-01, 9.27590937e-06]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-292.381165778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-360.547850479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2FEBE7C-5B9B-4AF7-A9E3-5BDCF6D4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6" y="2176140"/>
            <a:ext cx="9819021" cy="46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48721"/>
              </p:ext>
            </p:extLst>
          </p:nvPr>
        </p:nvGraphicFramePr>
        <p:xfrm>
          <a:off x="0" y="0"/>
          <a:ext cx="75871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4245896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</a:t>
                      </a:r>
                      <a:r>
                        <a:rPr lang="en-US" dirty="0" err="1"/>
                        <a:t>distasonis</a:t>
                      </a:r>
                      <a:r>
                        <a:rPr lang="en-US" dirty="0"/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0.00352228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[7.44134295e-02, 7.45804647e-06]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-318.036213868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-421.232898312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375737-FA01-400E-A912-0A37730A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94" y="2318450"/>
            <a:ext cx="9434011" cy="45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17587"/>
              </p:ext>
            </p:extLst>
          </p:nvPr>
        </p:nvGraphicFramePr>
        <p:xfrm>
          <a:off x="143043" y="152934"/>
          <a:ext cx="858618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52315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</a:t>
                      </a:r>
                      <a:r>
                        <a:rPr lang="en-US" dirty="0" err="1"/>
                        <a:t>merdae</a:t>
                      </a:r>
                      <a:r>
                        <a:rPr lang="en-US" dirty="0"/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0.00600145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[1.14191974e-01, 1.50772180e-05]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-153.083354001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-179.740046365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3A5D49D-F155-4178-82B9-18A83A52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2" y="2145147"/>
            <a:ext cx="9890961" cy="47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96130"/>
              </p:ext>
            </p:extLst>
          </p:nvPr>
        </p:nvGraphicFramePr>
        <p:xfrm>
          <a:off x="227264" y="225124"/>
          <a:ext cx="75871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758492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0.00395808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[7.44995804e-02, 1.30477726e-05]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-418.920443969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-538.651173833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-446.321619655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-548.201437719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B4929A7-EF69-4116-9B8A-B64097CC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6" y="2325957"/>
            <a:ext cx="9460330" cy="45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2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64854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A.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finegoldii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A.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muciniphila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onderdonkii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putredinis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shahii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-257.574711504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-108.804915489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-309.462783761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-216.820717424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-1377.64826898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-216.820715173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28906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B. bacterium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B. </a:t>
                      </a:r>
                      <a:r>
                        <a:rPr lang="en-US" sz="150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caccae</a:t>
                      </a:r>
                      <a:endParaRPr lang="en-US" sz="15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</a:t>
                      </a:r>
                      <a:r>
                        <a:rPr lang="en-US" sz="1500" err="1"/>
                        <a:t>cellulolyticus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fragilis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B.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intestinihominis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-181.902408471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-97.7997475199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-1167.48967523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-311.019501502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-268.082419973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-224.025922804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-98.8749495265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-1167.48954551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-311.019473484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-701.532028657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0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87187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massiliensis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ovatus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stercoris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thetaiotamicron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uniformis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-20.3617434171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-181.635396867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-508.742298381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-292.268240631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-253.217173904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-20.3617427569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-181.635395821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-253.217142467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08606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vulgatus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</a:t>
                      </a:r>
                      <a:r>
                        <a:rPr lang="en-US" sz="1500" err="1"/>
                        <a:t>xylanisolvens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D. </a:t>
                      </a:r>
                      <a:r>
                        <a:rPr lang="en-US" sz="1500" err="1"/>
                        <a:t>invisus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E. </a:t>
                      </a:r>
                      <a:r>
                        <a:rPr lang="en-US" sz="1500" err="1"/>
                        <a:t>eligens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rectale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-142.247487889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-166.0628826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-140.340722705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-226.737990541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-621.965867927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-142.247482051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-166.062883792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-140.340721113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-226.737989406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-621.965862866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6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56070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prausnitzii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copri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distasonis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merdae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-867.452254515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-1370.77198462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-302.787657196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-320.731290313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-145.417035346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-867.452252566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-1370.77198195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-302.787655984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-179.740046365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80104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P. </a:t>
                      </a:r>
                      <a:r>
                        <a:rPr lang="en-US" sz="1500" dirty="0" err="1">
                          <a:solidFill>
                            <a:schemeClr val="accent1"/>
                          </a:solidFill>
                        </a:rPr>
                        <a:t>sp</a:t>
                      </a:r>
                      <a:endParaRPr lang="en-US" sz="1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R. </a:t>
                      </a:r>
                      <a:r>
                        <a:rPr lang="en-US" sz="1500" err="1"/>
                        <a:t>bromii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-430.474558031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-569.361933978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-446.321619655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-569.361932584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98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Input multiple initial params, allowing for contraction or expansion inference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Only ran two-epoch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Much looser restraints, more varied initial guesses</a:t>
            </a:r>
          </a:p>
          <a:p>
            <a:pPr lvl="1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Inferred contraction is much more dramatic</a:t>
            </a: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09C9-D4F0-4D9B-9E79-B6F1FC16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3ECF-5E1C-41A4-A331-70C0BEBB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Param search space for [Nu, T] limited to [0, 8] for Nu and [0, 0.0015] for 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 guesses for Nu are: 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	[0.1, 0.2, 0.3, 0.4, 0.5, 0.6, 0.7, 0.8, 0.9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      1.0, 1.25, 1.5, 1.75, 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      2.0, 2.25, 2.5, 2.75,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      3.0, 3.33, 3.66,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      4.0, 5.0, 6.0, 7.0, 8.0], so we’re actually searching the entire param space for contraction vs. expansion.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3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09C9-D4F0-4D9B-9E79-B6F1FC16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3ECF-5E1C-41A4-A331-70C0BEBB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The first initial guess is set-up to be perturbed randomly by a factor, so the actual initial guess for an input of Nu=7 might be Nu=6.89400657e+00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Previously, all initial guesses were a random perturbation of a given initial guess (so we start with 25 different initial guesses, but they are normally distributed around a mean, essentially)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After initial guess is given, 25 gradient descent steps are taken to find MLE, which is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then output.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35496"/>
              </p:ext>
            </p:extLst>
          </p:nvPr>
        </p:nvGraphicFramePr>
        <p:xfrm>
          <a:off x="0" y="0"/>
          <a:ext cx="7653486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50742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50742">
                  <a:extLst>
                    <a:ext uri="{9D8B030D-6E8A-4147-A177-3AD203B41FA5}">
                      <a16:colId xmlns:a16="http://schemas.microsoft.com/office/drawing/2014/main" val="15975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</a:t>
                      </a:r>
                      <a:r>
                        <a:rPr lang="en-US" dirty="0" err="1"/>
                        <a:t>finegoldii</a:t>
                      </a:r>
                      <a:r>
                        <a:rPr lang="en-US" dirty="0"/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0.00233553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[7.15395598e-02, 8.46888606e-06]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-258.020487646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-491.701645262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-498.896273053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B94B99C-78EF-46EB-A9F8-A19D69A4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13" y="2467055"/>
            <a:ext cx="9017001" cy="43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23609"/>
              </p:ext>
            </p:extLst>
          </p:nvPr>
        </p:nvGraphicFramePr>
        <p:xfrm>
          <a:off x="0" y="0"/>
          <a:ext cx="7587100" cy="211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523042515"/>
                    </a:ext>
                  </a:extLst>
                </a:gridCol>
              </a:tblGrid>
              <a:tr h="34330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</a:t>
                      </a:r>
                      <a:r>
                        <a:rPr lang="en-US" dirty="0" err="1"/>
                        <a:t>muciniphila</a:t>
                      </a:r>
                      <a:r>
                        <a:rPr lang="en-US" dirty="0"/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0.00315201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[6.95824984e-02, 1.26594098e-05]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-258.020487646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4DAEAC1-9C56-4F96-90CF-106C8BA2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73" y="2351536"/>
            <a:ext cx="9357059" cy="45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7381"/>
              </p:ext>
            </p:extLst>
          </p:nvPr>
        </p:nvGraphicFramePr>
        <p:xfrm>
          <a:off x="0" y="0"/>
          <a:ext cx="75871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2495872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</a:t>
                      </a:r>
                      <a:r>
                        <a:rPr lang="en-US" dirty="0" err="1"/>
                        <a:t>onderdonkii</a:t>
                      </a:r>
                      <a:r>
                        <a:rPr lang="en-US" dirty="0"/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0.00684189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[1.75492930e-01, 1.72045434e-05]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-306.804782802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-409.666652485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BD4827-3CA5-487D-B3FC-7E8B6B8B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2" y="2330008"/>
            <a:ext cx="9463087" cy="45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65270"/>
              </p:ext>
            </p:extLst>
          </p:nvPr>
        </p:nvGraphicFramePr>
        <p:xfrm>
          <a:off x="0" y="0"/>
          <a:ext cx="75871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9231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bacterium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0.00384582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[1.43685810e-01, 8.31714592e-06]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-172.294607416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-229.216380647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-224.025922804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-229.453899008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84D8B1-7572-4F72-BAAC-9D39B9AB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89" y="2150368"/>
            <a:ext cx="9819021" cy="47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5534"/>
              </p:ext>
            </p:extLst>
          </p:nvPr>
        </p:nvGraphicFramePr>
        <p:xfrm>
          <a:off x="0" y="0"/>
          <a:ext cx="858618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2419283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</a:t>
                      </a:r>
                      <a:r>
                        <a:rPr lang="en-US" dirty="0" err="1"/>
                        <a:t>intestinihominis</a:t>
                      </a:r>
                      <a:r>
                        <a:rPr lang="en-US" dirty="0"/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0.0037498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[1.05727090e-01, 1.41697945e-05]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-254.234850576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-724.158464668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-701.532028657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-739.501271233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C0E4E6B-3D7C-4837-B0CF-7938FF9F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94" y="2237171"/>
            <a:ext cx="9652585" cy="46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776</Words>
  <Application>Microsoft Office PowerPoint</Application>
  <PresentationFormat>Widescreen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 Likelihood Results</vt:lpstr>
      <vt:lpstr>Log Likelihood Results</vt:lpstr>
      <vt:lpstr>Log Likelihood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2022-02-04T18:41:02Z</dcterms:modified>
</cp:coreProperties>
</file>