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6" r:id="rId3"/>
    <p:sldId id="375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12047-DF08-46D0-BE46-8A45A8F5BE6D}" v="1" dt="2022-02-07T23:51:53.483"/>
    <p1510:client id="{E5BCE1DD-C913-4C8F-BCAE-E494ABBC0621}" v="32" dt="2022-02-07T22:56:24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67112047-DF08-46D0-BE46-8A45A8F5BE6D}"/>
    <pc:docChg chg="custSel addSld modSld modSection">
      <pc:chgData name="Jonathan Mah" userId="5261b2f2f3e51194" providerId="LiveId" clId="{67112047-DF08-46D0-BE46-8A45A8F5BE6D}" dt="2022-02-07T23:55:09.645" v="1422" actId="20577"/>
      <pc:docMkLst>
        <pc:docMk/>
      </pc:docMkLst>
      <pc:sldChg chg="modSp mod">
        <pc:chgData name="Jonathan Mah" userId="5261b2f2f3e51194" providerId="LiveId" clId="{67112047-DF08-46D0-BE46-8A45A8F5BE6D}" dt="2022-02-07T23:00:30.375" v="603" actId="20577"/>
        <pc:sldMkLst>
          <pc:docMk/>
          <pc:sldMk cId="2977728054" sldId="366"/>
        </pc:sldMkLst>
        <pc:spChg chg="mod">
          <ac:chgData name="Jonathan Mah" userId="5261b2f2f3e51194" providerId="LiveId" clId="{67112047-DF08-46D0-BE46-8A45A8F5BE6D}" dt="2022-02-07T23:00:30.375" v="603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modSp mod">
        <pc:chgData name="Jonathan Mah" userId="5261b2f2f3e51194" providerId="LiveId" clId="{67112047-DF08-46D0-BE46-8A45A8F5BE6D}" dt="2022-02-07T23:05:06.586" v="605" actId="20577"/>
        <pc:sldMkLst>
          <pc:docMk/>
          <pc:sldMk cId="1005389813" sldId="379"/>
        </pc:sldMkLst>
        <pc:graphicFrameChg chg="modGraphic">
          <ac:chgData name="Jonathan Mah" userId="5261b2f2f3e51194" providerId="LiveId" clId="{67112047-DF08-46D0-BE46-8A45A8F5BE6D}" dt="2022-02-07T23:05:06.586" v="605" actId="20577"/>
          <ac:graphicFrameMkLst>
            <pc:docMk/>
            <pc:sldMk cId="1005389813" sldId="379"/>
            <ac:graphicFrameMk id="4" creationId="{54714DEA-B2A8-49B0-8CCF-86F2C9980B76}"/>
          </ac:graphicFrameMkLst>
        </pc:graphicFrameChg>
      </pc:sldChg>
      <pc:sldChg chg="modSp mod">
        <pc:chgData name="Jonathan Mah" userId="5261b2f2f3e51194" providerId="LiveId" clId="{67112047-DF08-46D0-BE46-8A45A8F5BE6D}" dt="2022-02-07T23:53:29.478" v="1339" actId="27636"/>
        <pc:sldMkLst>
          <pc:docMk/>
          <pc:sldMk cId="979778152" sldId="386"/>
        </pc:sldMkLst>
        <pc:spChg chg="mod">
          <ac:chgData name="Jonathan Mah" userId="5261b2f2f3e51194" providerId="LiveId" clId="{67112047-DF08-46D0-BE46-8A45A8F5BE6D}" dt="2022-02-07T23:53:29.478" v="1339" actId="27636"/>
          <ac:spMkLst>
            <pc:docMk/>
            <pc:sldMk cId="979778152" sldId="386"/>
            <ac:spMk id="3" creationId="{BFF035C1-7AF5-44E3-BE8E-CE64F289C69C}"/>
          </ac:spMkLst>
        </pc:spChg>
      </pc:sldChg>
      <pc:sldChg chg="modSp new mod">
        <pc:chgData name="Jonathan Mah" userId="5261b2f2f3e51194" providerId="LiveId" clId="{67112047-DF08-46D0-BE46-8A45A8F5BE6D}" dt="2022-02-07T23:40:37.674" v="981" actId="20577"/>
        <pc:sldMkLst>
          <pc:docMk/>
          <pc:sldMk cId="1426427197" sldId="387"/>
        </pc:sldMkLst>
        <pc:spChg chg="mod">
          <ac:chgData name="Jonathan Mah" userId="5261b2f2f3e51194" providerId="LiveId" clId="{67112047-DF08-46D0-BE46-8A45A8F5BE6D}" dt="2022-02-07T23:14:36.146" v="632" actId="20577"/>
          <ac:spMkLst>
            <pc:docMk/>
            <pc:sldMk cId="1426427197" sldId="387"/>
            <ac:spMk id="2" creationId="{8B99FEC6-73D8-4766-8334-339FDD458323}"/>
          </ac:spMkLst>
        </pc:spChg>
        <pc:spChg chg="mod">
          <ac:chgData name="Jonathan Mah" userId="5261b2f2f3e51194" providerId="LiveId" clId="{67112047-DF08-46D0-BE46-8A45A8F5BE6D}" dt="2022-02-07T23:40:37.674" v="981" actId="20577"/>
          <ac:spMkLst>
            <pc:docMk/>
            <pc:sldMk cId="1426427197" sldId="387"/>
            <ac:spMk id="3" creationId="{AADD84A0-4056-4C50-9D26-2BA6AE9D454C}"/>
          </ac:spMkLst>
        </pc:spChg>
      </pc:sldChg>
      <pc:sldChg chg="modSp add mod">
        <pc:chgData name="Jonathan Mah" userId="5261b2f2f3e51194" providerId="LiveId" clId="{67112047-DF08-46D0-BE46-8A45A8F5BE6D}" dt="2022-02-07T23:55:09.645" v="1422" actId="20577"/>
        <pc:sldMkLst>
          <pc:docMk/>
          <pc:sldMk cId="1784279155" sldId="388"/>
        </pc:sldMkLst>
        <pc:spChg chg="mod">
          <ac:chgData name="Jonathan Mah" userId="5261b2f2f3e51194" providerId="LiveId" clId="{67112047-DF08-46D0-BE46-8A45A8F5BE6D}" dt="2022-02-07T23:55:09.645" v="1422" actId="20577"/>
          <ac:spMkLst>
            <pc:docMk/>
            <pc:sldMk cId="1784279155" sldId="388"/>
            <ac:spMk id="3" creationId="{AADD84A0-4056-4C50-9D26-2BA6AE9D454C}"/>
          </ac:spMkLst>
        </pc:spChg>
      </pc:sldChg>
    </pc:docChg>
  </pc:docChgLst>
  <pc:docChgLst>
    <pc:chgData name="Jonathan Mah" userId="5261b2f2f3e51194" providerId="LiveId" clId="{E5BCE1DD-C913-4C8F-BCAE-E494ABBC0621}"/>
    <pc:docChg chg="custSel addSld delSld modSld modSection">
      <pc:chgData name="Jonathan Mah" userId="5261b2f2f3e51194" providerId="LiveId" clId="{E5BCE1DD-C913-4C8F-BCAE-E494ABBC0621}" dt="2022-02-07T22:57:21.343" v="997" actId="1076"/>
      <pc:docMkLst>
        <pc:docMk/>
      </pc:docMkLst>
      <pc:sldChg chg="del">
        <pc:chgData name="Jonathan Mah" userId="5261b2f2f3e51194" providerId="LiveId" clId="{E5BCE1DD-C913-4C8F-BCAE-E494ABBC0621}" dt="2022-02-07T22:40:33.118" v="918" actId="47"/>
        <pc:sldMkLst>
          <pc:docMk/>
          <pc:sldMk cId="3869209520" sldId="365"/>
        </pc:sldMkLst>
      </pc:sldChg>
      <pc:sldChg chg="modSp mod">
        <pc:chgData name="Jonathan Mah" userId="5261b2f2f3e51194" providerId="LiveId" clId="{E5BCE1DD-C913-4C8F-BCAE-E494ABBC0621}" dt="2022-02-07T22:22:21.609" v="105" actId="20577"/>
        <pc:sldMkLst>
          <pc:docMk/>
          <pc:sldMk cId="2977728054" sldId="366"/>
        </pc:sldMkLst>
        <pc:spChg chg="mod">
          <ac:chgData name="Jonathan Mah" userId="5261b2f2f3e51194" providerId="LiveId" clId="{E5BCE1DD-C913-4C8F-BCAE-E494ABBC0621}" dt="2022-02-07T22:22:21.609" v="105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E5BCE1DD-C913-4C8F-BCAE-E494ABBC0621}" dt="2022-02-07T22:40:33.437" v="919" actId="47"/>
        <pc:sldMkLst>
          <pc:docMk/>
          <pc:sldMk cId="1192562467" sldId="372"/>
        </pc:sldMkLst>
      </pc:sldChg>
      <pc:sldChg chg="del">
        <pc:chgData name="Jonathan Mah" userId="5261b2f2f3e51194" providerId="LiveId" clId="{E5BCE1DD-C913-4C8F-BCAE-E494ABBC0621}" dt="2022-02-07T22:40:33.718" v="920" actId="47"/>
        <pc:sldMkLst>
          <pc:docMk/>
          <pc:sldMk cId="1982982329" sldId="373"/>
        </pc:sldMkLst>
      </pc:sldChg>
      <pc:sldChg chg="del">
        <pc:chgData name="Jonathan Mah" userId="5261b2f2f3e51194" providerId="LiveId" clId="{E5BCE1DD-C913-4C8F-BCAE-E494ABBC0621}" dt="2022-02-07T22:21:44.220" v="65" actId="47"/>
        <pc:sldMkLst>
          <pc:docMk/>
          <pc:sldMk cId="1861435544" sldId="374"/>
        </pc:sldMkLst>
      </pc:sldChg>
      <pc:sldChg chg="modSp mod">
        <pc:chgData name="Jonathan Mah" userId="5261b2f2f3e51194" providerId="LiveId" clId="{E5BCE1DD-C913-4C8F-BCAE-E494ABBC0621}" dt="2022-02-07T22:56:32.939" v="986" actId="255"/>
        <pc:sldMkLst>
          <pc:docMk/>
          <pc:sldMk cId="1283892508" sldId="375"/>
        </pc:sldMkLst>
        <pc:graphicFrameChg chg="mod modGraphic">
          <ac:chgData name="Jonathan Mah" userId="5261b2f2f3e51194" providerId="LiveId" clId="{E5BCE1DD-C913-4C8F-BCAE-E494ABBC0621}" dt="2022-02-07T22:56:32.939" v="986" actId="255"/>
          <ac:graphicFrameMkLst>
            <pc:docMk/>
            <pc:sldMk cId="1283892508" sldId="375"/>
            <ac:graphicFrameMk id="4" creationId="{54714DEA-B2A8-49B0-8CCF-86F2C9980B76}"/>
          </ac:graphicFrameMkLst>
        </pc:graphicFrameChg>
      </pc:sldChg>
      <pc:sldChg chg="del">
        <pc:chgData name="Jonathan Mah" userId="5261b2f2f3e51194" providerId="LiveId" clId="{E5BCE1DD-C913-4C8F-BCAE-E494ABBC0621}" dt="2022-02-07T22:21:44.391" v="66" actId="47"/>
        <pc:sldMkLst>
          <pc:docMk/>
          <pc:sldMk cId="1769320149" sldId="376"/>
        </pc:sldMkLst>
      </pc:sldChg>
      <pc:sldChg chg="modSp mod">
        <pc:chgData name="Jonathan Mah" userId="5261b2f2f3e51194" providerId="LiveId" clId="{E5BCE1DD-C913-4C8F-BCAE-E494ABBC0621}" dt="2022-02-07T22:56:40.378" v="988" actId="255"/>
        <pc:sldMkLst>
          <pc:docMk/>
          <pc:sldMk cId="347133211" sldId="377"/>
        </pc:sldMkLst>
        <pc:graphicFrameChg chg="mod modGraphic">
          <ac:chgData name="Jonathan Mah" userId="5261b2f2f3e51194" providerId="LiveId" clId="{E5BCE1DD-C913-4C8F-BCAE-E494ABBC0621}" dt="2022-02-07T22:56:40.378" v="988" actId="255"/>
          <ac:graphicFrameMkLst>
            <pc:docMk/>
            <pc:sldMk cId="347133211" sldId="377"/>
            <ac:graphicFrameMk id="4" creationId="{54714DEA-B2A8-49B0-8CCF-86F2C9980B76}"/>
          </ac:graphicFrameMkLst>
        </pc:graphicFrameChg>
      </pc:sldChg>
      <pc:sldChg chg="modSp mod">
        <pc:chgData name="Jonathan Mah" userId="5261b2f2f3e51194" providerId="LiveId" clId="{E5BCE1DD-C913-4C8F-BCAE-E494ABBC0621}" dt="2022-02-07T22:56:47.493" v="990" actId="255"/>
        <pc:sldMkLst>
          <pc:docMk/>
          <pc:sldMk cId="2109212885" sldId="378"/>
        </pc:sldMkLst>
        <pc:graphicFrameChg chg="mod modGraphic">
          <ac:chgData name="Jonathan Mah" userId="5261b2f2f3e51194" providerId="LiveId" clId="{E5BCE1DD-C913-4C8F-BCAE-E494ABBC0621}" dt="2022-02-07T22:56:47.493" v="990" actId="255"/>
          <ac:graphicFrameMkLst>
            <pc:docMk/>
            <pc:sldMk cId="2109212885" sldId="378"/>
            <ac:graphicFrameMk id="4" creationId="{54714DEA-B2A8-49B0-8CCF-86F2C9980B76}"/>
          </ac:graphicFrameMkLst>
        </pc:graphicFrameChg>
      </pc:sldChg>
      <pc:sldChg chg="modSp mod">
        <pc:chgData name="Jonathan Mah" userId="5261b2f2f3e51194" providerId="LiveId" clId="{E5BCE1DD-C913-4C8F-BCAE-E494ABBC0621}" dt="2022-02-07T22:56:54.586" v="992" actId="255"/>
        <pc:sldMkLst>
          <pc:docMk/>
          <pc:sldMk cId="1005389813" sldId="379"/>
        </pc:sldMkLst>
        <pc:graphicFrameChg chg="mod modGraphic">
          <ac:chgData name="Jonathan Mah" userId="5261b2f2f3e51194" providerId="LiveId" clId="{E5BCE1DD-C913-4C8F-BCAE-E494ABBC0621}" dt="2022-02-07T22:56:54.586" v="992" actId="255"/>
          <ac:graphicFrameMkLst>
            <pc:docMk/>
            <pc:sldMk cId="1005389813" sldId="379"/>
            <ac:graphicFrameMk id="4" creationId="{54714DEA-B2A8-49B0-8CCF-86F2C9980B76}"/>
          </ac:graphicFrameMkLst>
        </pc:graphicFrameChg>
      </pc:sldChg>
      <pc:sldChg chg="modSp mod">
        <pc:chgData name="Jonathan Mah" userId="5261b2f2f3e51194" providerId="LiveId" clId="{E5BCE1DD-C913-4C8F-BCAE-E494ABBC0621}" dt="2022-02-07T22:57:02.912" v="994" actId="255"/>
        <pc:sldMkLst>
          <pc:docMk/>
          <pc:sldMk cId="3119508851" sldId="380"/>
        </pc:sldMkLst>
        <pc:graphicFrameChg chg="mod modGraphic">
          <ac:chgData name="Jonathan Mah" userId="5261b2f2f3e51194" providerId="LiveId" clId="{E5BCE1DD-C913-4C8F-BCAE-E494ABBC0621}" dt="2022-02-07T22:57:02.912" v="994" actId="255"/>
          <ac:graphicFrameMkLst>
            <pc:docMk/>
            <pc:sldMk cId="3119508851" sldId="380"/>
            <ac:graphicFrameMk id="4" creationId="{54714DEA-B2A8-49B0-8CCF-86F2C9980B76}"/>
          </ac:graphicFrameMkLst>
        </pc:graphicFrameChg>
      </pc:sldChg>
      <pc:sldChg chg="modSp mod">
        <pc:chgData name="Jonathan Mah" userId="5261b2f2f3e51194" providerId="LiveId" clId="{E5BCE1DD-C913-4C8F-BCAE-E494ABBC0621}" dt="2022-02-07T22:57:09.946" v="996" actId="255"/>
        <pc:sldMkLst>
          <pc:docMk/>
          <pc:sldMk cId="1592760820" sldId="381"/>
        </pc:sldMkLst>
        <pc:graphicFrameChg chg="mod modGraphic">
          <ac:chgData name="Jonathan Mah" userId="5261b2f2f3e51194" providerId="LiveId" clId="{E5BCE1DD-C913-4C8F-BCAE-E494ABBC0621}" dt="2022-02-07T22:57:09.946" v="996" actId="255"/>
          <ac:graphicFrameMkLst>
            <pc:docMk/>
            <pc:sldMk cId="1592760820" sldId="381"/>
            <ac:graphicFrameMk id="4" creationId="{54714DEA-B2A8-49B0-8CCF-86F2C9980B76}"/>
          </ac:graphicFrameMkLst>
        </pc:graphicFrameChg>
      </pc:sldChg>
      <pc:sldChg chg="modSp mod">
        <pc:chgData name="Jonathan Mah" userId="5261b2f2f3e51194" providerId="LiveId" clId="{E5BCE1DD-C913-4C8F-BCAE-E494ABBC0621}" dt="2022-02-07T22:50:06.113" v="953" actId="255"/>
        <pc:sldMkLst>
          <pc:docMk/>
          <pc:sldMk cId="1697860273" sldId="382"/>
        </pc:sldMkLst>
        <pc:graphicFrameChg chg="mod modGraphic">
          <ac:chgData name="Jonathan Mah" userId="5261b2f2f3e51194" providerId="LiveId" clId="{E5BCE1DD-C913-4C8F-BCAE-E494ABBC0621}" dt="2022-02-07T22:50:06.113" v="953" actId="255"/>
          <ac:graphicFrameMkLst>
            <pc:docMk/>
            <pc:sldMk cId="1697860273" sldId="382"/>
            <ac:graphicFrameMk id="4" creationId="{54714DEA-B2A8-49B0-8CCF-86F2C9980B76}"/>
          </ac:graphicFrameMkLst>
        </pc:graphicFrameChg>
      </pc:sldChg>
      <pc:sldChg chg="modSp mod">
        <pc:chgData name="Jonathan Mah" userId="5261b2f2f3e51194" providerId="LiveId" clId="{E5BCE1DD-C913-4C8F-BCAE-E494ABBC0621}" dt="2022-02-07T22:50:18.476" v="955" actId="255"/>
        <pc:sldMkLst>
          <pc:docMk/>
          <pc:sldMk cId="1664470511" sldId="383"/>
        </pc:sldMkLst>
        <pc:graphicFrameChg chg="mod modGraphic">
          <ac:chgData name="Jonathan Mah" userId="5261b2f2f3e51194" providerId="LiveId" clId="{E5BCE1DD-C913-4C8F-BCAE-E494ABBC0621}" dt="2022-02-07T22:50:18.476" v="955" actId="255"/>
          <ac:graphicFrameMkLst>
            <pc:docMk/>
            <pc:sldMk cId="1664470511" sldId="383"/>
            <ac:graphicFrameMk id="4" creationId="{54714DEA-B2A8-49B0-8CCF-86F2C9980B76}"/>
          </ac:graphicFrameMkLst>
        </pc:graphicFrameChg>
        <pc:picChg chg="mod">
          <ac:chgData name="Jonathan Mah" userId="5261b2f2f3e51194" providerId="LiveId" clId="{E5BCE1DD-C913-4C8F-BCAE-E494ABBC0621}" dt="2022-02-07T22:47:37.431" v="936" actId="1076"/>
          <ac:picMkLst>
            <pc:docMk/>
            <pc:sldMk cId="1664470511" sldId="383"/>
            <ac:picMk id="3" creationId="{E3A5D49D-F155-4178-82B9-18A83A52DE99}"/>
          </ac:picMkLst>
        </pc:picChg>
      </pc:sldChg>
      <pc:sldChg chg="modSp mod">
        <pc:chgData name="Jonathan Mah" userId="5261b2f2f3e51194" providerId="LiveId" clId="{E5BCE1DD-C913-4C8F-BCAE-E494ABBC0621}" dt="2022-02-07T22:57:21.343" v="997" actId="1076"/>
        <pc:sldMkLst>
          <pc:docMk/>
          <pc:sldMk cId="925521410" sldId="384"/>
        </pc:sldMkLst>
        <pc:graphicFrameChg chg="mod modGraphic">
          <ac:chgData name="Jonathan Mah" userId="5261b2f2f3e51194" providerId="LiveId" clId="{E5BCE1DD-C913-4C8F-BCAE-E494ABBC0621}" dt="2022-02-07T22:57:21.343" v="997" actId="1076"/>
          <ac:graphicFrameMkLst>
            <pc:docMk/>
            <pc:sldMk cId="925521410" sldId="384"/>
            <ac:graphicFrameMk id="4" creationId="{54714DEA-B2A8-49B0-8CCF-86F2C9980B76}"/>
          </ac:graphicFrameMkLst>
        </pc:graphicFrameChg>
      </pc:sldChg>
      <pc:sldChg chg="addSp modSp new mod">
        <pc:chgData name="Jonathan Mah" userId="5261b2f2f3e51194" providerId="LiveId" clId="{E5BCE1DD-C913-4C8F-BCAE-E494ABBC0621}" dt="2022-02-07T22:25:01.783" v="354" actId="9405"/>
        <pc:sldMkLst>
          <pc:docMk/>
          <pc:sldMk cId="3340906537" sldId="385"/>
        </pc:sldMkLst>
        <pc:spChg chg="mod">
          <ac:chgData name="Jonathan Mah" userId="5261b2f2f3e51194" providerId="LiveId" clId="{E5BCE1DD-C913-4C8F-BCAE-E494ABBC0621}" dt="2022-02-07T22:23:32.091" v="122" actId="20577"/>
          <ac:spMkLst>
            <pc:docMk/>
            <pc:sldMk cId="3340906537" sldId="385"/>
            <ac:spMk id="2" creationId="{DE66EA28-F6A7-4E67-AB20-BEA1B1C88543}"/>
          </ac:spMkLst>
        </pc:spChg>
        <pc:spChg chg="mod">
          <ac:chgData name="Jonathan Mah" userId="5261b2f2f3e51194" providerId="LiveId" clId="{E5BCE1DD-C913-4C8F-BCAE-E494ABBC0621}" dt="2022-02-07T22:24:34.685" v="351" actId="20577"/>
          <ac:spMkLst>
            <pc:docMk/>
            <pc:sldMk cId="3340906537" sldId="385"/>
            <ac:spMk id="3" creationId="{17E7BAC5-0FB6-462B-909F-83B8030048D5}"/>
          </ac:spMkLst>
        </pc:spChg>
        <pc:picChg chg="add mod">
          <ac:chgData name="Jonathan Mah" userId="5261b2f2f3e51194" providerId="LiveId" clId="{E5BCE1DD-C913-4C8F-BCAE-E494ABBC0621}" dt="2022-02-07T22:24:12.409" v="266" actId="1076"/>
          <ac:picMkLst>
            <pc:docMk/>
            <pc:sldMk cId="3340906537" sldId="385"/>
            <ac:picMk id="5" creationId="{8B558204-471B-4E35-B15D-C2A690406BD3}"/>
          </ac:picMkLst>
        </pc:picChg>
        <pc:inkChg chg="add">
          <ac:chgData name="Jonathan Mah" userId="5261b2f2f3e51194" providerId="LiveId" clId="{E5BCE1DD-C913-4C8F-BCAE-E494ABBC0621}" dt="2022-02-07T22:24:53.568" v="352" actId="9405"/>
          <ac:inkMkLst>
            <pc:docMk/>
            <pc:sldMk cId="3340906537" sldId="385"/>
            <ac:inkMk id="6" creationId="{F770EBDE-004F-460C-824E-05EAC51CD6B1}"/>
          </ac:inkMkLst>
        </pc:inkChg>
        <pc:inkChg chg="add">
          <ac:chgData name="Jonathan Mah" userId="5261b2f2f3e51194" providerId="LiveId" clId="{E5BCE1DD-C913-4C8F-BCAE-E494ABBC0621}" dt="2022-02-07T22:24:59.441" v="353" actId="9405"/>
          <ac:inkMkLst>
            <pc:docMk/>
            <pc:sldMk cId="3340906537" sldId="385"/>
            <ac:inkMk id="7" creationId="{040AF7C3-3A79-4857-A840-60CC11543D5A}"/>
          </ac:inkMkLst>
        </pc:inkChg>
        <pc:inkChg chg="add">
          <ac:chgData name="Jonathan Mah" userId="5261b2f2f3e51194" providerId="LiveId" clId="{E5BCE1DD-C913-4C8F-BCAE-E494ABBC0621}" dt="2022-02-07T22:25:01.783" v="354" actId="9405"/>
          <ac:inkMkLst>
            <pc:docMk/>
            <pc:sldMk cId="3340906537" sldId="385"/>
            <ac:inkMk id="8" creationId="{AAFD475D-1CFC-414A-A3C4-6051EFBBC26C}"/>
          </ac:inkMkLst>
        </pc:inkChg>
      </pc:sldChg>
      <pc:sldChg chg="modSp new mod">
        <pc:chgData name="Jonathan Mah" userId="5261b2f2f3e51194" providerId="LiveId" clId="{E5BCE1DD-C913-4C8F-BCAE-E494ABBC0621}" dt="2022-02-07T22:32:11.605" v="916" actId="20577"/>
        <pc:sldMkLst>
          <pc:docMk/>
          <pc:sldMk cId="979778152" sldId="386"/>
        </pc:sldMkLst>
        <pc:spChg chg="mod">
          <ac:chgData name="Jonathan Mah" userId="5261b2f2f3e51194" providerId="LiveId" clId="{E5BCE1DD-C913-4C8F-BCAE-E494ABBC0621}" dt="2022-02-07T22:25:34.144" v="363" actId="20577"/>
          <ac:spMkLst>
            <pc:docMk/>
            <pc:sldMk cId="979778152" sldId="386"/>
            <ac:spMk id="2" creationId="{BDCAC640-EDAE-457D-8202-AEC7A2E3CB0B}"/>
          </ac:spMkLst>
        </pc:spChg>
        <pc:spChg chg="mod">
          <ac:chgData name="Jonathan Mah" userId="5261b2f2f3e51194" providerId="LiveId" clId="{E5BCE1DD-C913-4C8F-BCAE-E494ABBC0621}" dt="2022-02-07T22:32:11.605" v="916" actId="20577"/>
          <ac:spMkLst>
            <pc:docMk/>
            <pc:sldMk cId="979778152" sldId="386"/>
            <ac:spMk id="3" creationId="{BFF035C1-7AF5-44E3-BE8E-CE64F289C69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2:24:5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24575,'1480'0'-1365,"-1459"0"-5461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2:24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24575,'2790'0'-1365,"-2770"0"-5461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2:25:0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20220203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40354"/>
              </p:ext>
            </p:extLst>
          </p:nvPr>
        </p:nvGraphicFramePr>
        <p:xfrm>
          <a:off x="0" y="21707"/>
          <a:ext cx="9903755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5266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3171859">
                  <a:extLst>
                    <a:ext uri="{9D8B030D-6E8A-4147-A177-3AD203B41FA5}">
                      <a16:colId xmlns:a16="http://schemas.microsoft.com/office/drawing/2014/main" val="352315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merdae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0.00600145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1.51738741e-02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[1.14191974e-01, 1.50772180e-05]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[2.08806763e-01, 9.08037126e-06]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-153.083354001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-182.781394466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-179.740046365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-194.945099937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3A5D49D-F155-4178-82B9-18A83A52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5" y="2145147"/>
            <a:ext cx="9890961" cy="47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19270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758492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0.00395808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4.67725555e-01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[7.44995804e-02, 1.30477726e-05]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[1.60100853e-01, 5.83075069e-06]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-418.920443969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-538.651173833</a:t>
                      </a:r>
                      <a:endParaRPr lang="en-US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-446.321619655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-548.201437719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B4929A7-EF69-4116-9B8A-B64097CC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16" y="2325957"/>
            <a:ext cx="9460330" cy="45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2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EA28-F6A7-4E67-AB20-BEA1B1C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BAC5-0FB6-462B-909F-83B80300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984" cy="4351338"/>
          </a:xfrm>
        </p:spPr>
        <p:txBody>
          <a:bodyPr/>
          <a:lstStyle/>
          <a:p>
            <a:r>
              <a:rPr lang="en-US" dirty="0"/>
              <a:t>Previously we had leakage error (this was solved with –p exclusive command)</a:t>
            </a:r>
          </a:p>
          <a:p>
            <a:r>
              <a:rPr lang="en-US" dirty="0"/>
              <a:t>Now we have a </a:t>
            </a:r>
            <a:r>
              <a:rPr lang="en-US" dirty="0" err="1"/>
              <a:t>h_vmem</a:t>
            </a:r>
            <a:r>
              <a:rPr lang="en-US" dirty="0"/>
              <a:t> error</a:t>
            </a:r>
          </a:p>
          <a:p>
            <a:pPr lvl="1"/>
            <a:r>
              <a:rPr lang="en-US" dirty="0"/>
              <a:t>Checked last night at about 10PM and jobs failed right after midnight this morning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58204-471B-4E35-B15D-C2A69040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69" y="0"/>
            <a:ext cx="393953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70EBDE-004F-460C-824E-05EAC51CD6B1}"/>
                  </a:ext>
                </a:extLst>
              </p14:cNvPr>
              <p14:cNvContentPartPr/>
              <p14:nvPr/>
            </p14:nvContentPartPr>
            <p14:xfrm>
              <a:off x="9045968" y="6169600"/>
              <a:ext cx="5407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70EBDE-004F-460C-824E-05EAC51CD6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7328" y="6160960"/>
                <a:ext cx="558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0AF7C3-3A79-4857-A840-60CC11543D5A}"/>
                  </a:ext>
                </a:extLst>
              </p14:cNvPr>
              <p14:cNvContentPartPr/>
              <p14:nvPr/>
            </p14:nvContentPartPr>
            <p14:xfrm>
              <a:off x="9916088" y="2707480"/>
              <a:ext cx="10116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0AF7C3-3A79-4857-A840-60CC11543D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7088" y="2698480"/>
                <a:ext cx="1029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FD475D-1CFC-414A-A3C4-6051EFBBC26C}"/>
                  </a:ext>
                </a:extLst>
              </p14:cNvPr>
              <p14:cNvContentPartPr/>
              <p14:nvPr/>
            </p14:nvContentPartPr>
            <p14:xfrm>
              <a:off x="-1678072" y="43940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FD475D-1CFC-414A-A3C4-6051EFBBC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686712" y="43854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90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C640-EDAE-457D-8202-AEC7A2E3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35C1-7AF5-44E3-BE8E-CE64F289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Option: Just go with the current outputs</a:t>
            </a:r>
          </a:p>
          <a:p>
            <a:pPr lvl="1"/>
            <a:r>
              <a:rPr lang="en-US" dirty="0"/>
              <a:t>Try union step over current outputs</a:t>
            </a:r>
          </a:p>
          <a:p>
            <a:r>
              <a:rPr lang="en-US" dirty="0"/>
              <a:t>Option: Split species step into portions, e.g., quarters, </a:t>
            </a:r>
          </a:p>
          <a:p>
            <a:pPr lvl="1"/>
            <a:r>
              <a:rPr lang="en-US" dirty="0"/>
              <a:t>If I create species union with different portions of species step output, does that give the same end result?</a:t>
            </a:r>
          </a:p>
          <a:p>
            <a:pPr lvl="1"/>
            <a:r>
              <a:rPr lang="en-US" dirty="0"/>
              <a:t>Output of species step is only a list of species</a:t>
            </a:r>
          </a:p>
          <a:p>
            <a:r>
              <a:rPr lang="en-US" dirty="0"/>
              <a:t>Safe Option: Just request more memory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hvmem</a:t>
            </a:r>
            <a:r>
              <a:rPr lang="en-US" dirty="0"/>
              <a:t> is 256G, but can be reserved in smaller portions, e.g., 48G or 96G using –p </a:t>
            </a:r>
            <a:r>
              <a:rPr lang="en-US" dirty="0" err="1"/>
              <a:t>highmem</a:t>
            </a:r>
            <a:endParaRPr lang="en-US" dirty="0"/>
          </a:p>
          <a:p>
            <a:pPr lvl="1"/>
            <a:r>
              <a:rPr lang="en-US" dirty="0"/>
              <a:t>With &gt;10 day run time and high memory usage, this will take a while to run, but has a pretty high likelihood of success</a:t>
            </a:r>
          </a:p>
        </p:txBody>
      </p:sp>
    </p:spTree>
    <p:extLst>
      <p:ext uri="{BB962C8B-B14F-4D97-AF65-F5344CB8AC3E}">
        <p14:creationId xmlns:p14="http://schemas.microsoft.com/office/powerpoint/2010/main" val="97977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time param to years</a:t>
            </a:r>
          </a:p>
          <a:p>
            <a:r>
              <a:rPr lang="en-US" dirty="0"/>
              <a:t>Show masked singleton SFS for masked singleton inference</a:t>
            </a:r>
          </a:p>
          <a:p>
            <a:r>
              <a:rPr lang="en-US" dirty="0"/>
              <a:t>Show non-masked SFS for non-masked inference</a:t>
            </a:r>
          </a:p>
          <a:p>
            <a:r>
              <a:rPr lang="en-US" dirty="0"/>
              <a:t>Look into confidence intervals</a:t>
            </a:r>
          </a:p>
          <a:p>
            <a:pPr lvl="1"/>
            <a:r>
              <a:rPr lang="en-US" dirty="0"/>
              <a:t>Poisson sample SFS</a:t>
            </a:r>
          </a:p>
          <a:p>
            <a:pPr lvl="2"/>
            <a:r>
              <a:rPr lang="en-US" dirty="0" err="1"/>
              <a:t>Dadi.Spectrum_mod.sample</a:t>
            </a:r>
            <a:r>
              <a:rPr lang="en-US" dirty="0"/>
              <a:t>(self)</a:t>
            </a:r>
          </a:p>
          <a:p>
            <a:pPr lvl="1"/>
            <a:r>
              <a:rPr lang="en-US" dirty="0"/>
              <a:t>Bootstrap VCF</a:t>
            </a:r>
          </a:p>
          <a:p>
            <a:pPr lvl="1"/>
            <a:r>
              <a:rPr lang="en-US" dirty="0"/>
              <a:t>1000 SFS’s, run MLE inference on each SFS, 5% and 95% of </a:t>
            </a:r>
            <a:r>
              <a:rPr lang="en-US" b="1" dirty="0"/>
              <a:t>param space</a:t>
            </a:r>
            <a:r>
              <a:rPr lang="en-US" dirty="0"/>
              <a:t> is our CI</a:t>
            </a:r>
          </a:p>
        </p:txBody>
      </p:sp>
    </p:spTree>
    <p:extLst>
      <p:ext uri="{BB962C8B-B14F-4D97-AF65-F5344CB8AC3E}">
        <p14:creationId xmlns:p14="http://schemas.microsoft.com/office/powerpoint/2010/main" val="142642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Wednesday:</a:t>
            </a:r>
          </a:p>
          <a:p>
            <a:pPr lvl="1"/>
            <a:r>
              <a:rPr lang="en-US" dirty="0"/>
              <a:t>Ask lab for help on species step errors</a:t>
            </a:r>
          </a:p>
          <a:p>
            <a:pPr lvl="1"/>
            <a:r>
              <a:rPr lang="en-US" dirty="0"/>
              <a:t>Make google doc of path for FASTA file that I can’t</a:t>
            </a:r>
          </a:p>
          <a:p>
            <a:pPr lvl="2"/>
            <a:r>
              <a:rPr lang="en-US" dirty="0"/>
              <a:t>I can also put one in project-</a:t>
            </a:r>
            <a:r>
              <a:rPr lang="en-US" dirty="0" err="1"/>
              <a:t>ngarud</a:t>
            </a:r>
            <a:endParaRPr lang="en-US" dirty="0"/>
          </a:p>
          <a:p>
            <a:r>
              <a:rPr lang="en-US" dirty="0"/>
              <a:t>By end of quarter:</a:t>
            </a:r>
          </a:p>
          <a:p>
            <a:pPr lvl="1"/>
            <a:r>
              <a:rPr lang="en-US" dirty="0"/>
              <a:t>Try and finish fecal analysis</a:t>
            </a:r>
          </a:p>
          <a:p>
            <a:pPr lvl="1"/>
            <a:r>
              <a:rPr lang="en-US" dirty="0"/>
              <a:t>Try and finish MIDAS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One-epoch vs. Two-epoch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When masking singletons, we observe contraction when one-epoch and two-epoch models differ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When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not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masking singletons, we still generally observe contraction except in one case where one-epoch and two-epoch models have same likelihood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 suspect this means that both models have poor fit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Across the board, best initial params are generally a contraction (likely because best final params are also typically a contraction)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Troubleshooting species step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Fixed memory leakage error and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h_rt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error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Now there’s an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h_vmem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error (it’d be useful to discuss strategies)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74422"/>
              </p:ext>
            </p:extLst>
          </p:nvPr>
        </p:nvGraphicFramePr>
        <p:xfrm>
          <a:off x="0" y="0"/>
          <a:ext cx="7653486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50742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50742">
                  <a:extLst>
                    <a:ext uri="{9D8B030D-6E8A-4147-A177-3AD203B41FA5}">
                      <a16:colId xmlns:a16="http://schemas.microsoft.com/office/drawing/2014/main" val="15975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finegoldii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0.00233553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3.16555418e-01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[7.15395598e-02, 8.46888606e-06]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[1.14740392e-01, 5.81318649e-06]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-258.020487646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-491.701645262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-479.21577207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-498.896273053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B94B99C-78EF-46EB-A9F8-A19D69A4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13" y="2467055"/>
            <a:ext cx="9017001" cy="43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98406"/>
              </p:ext>
            </p:extLst>
          </p:nvPr>
        </p:nvGraphicFramePr>
        <p:xfrm>
          <a:off x="0" y="0"/>
          <a:ext cx="7587100" cy="2034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523042515"/>
                    </a:ext>
                  </a:extLst>
                </a:gridCol>
              </a:tblGrid>
              <a:tr h="3433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muciniphila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0.00315201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0.00663707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[6.95824984e-02, 1.26594098e-05]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[2.85076127e-01, 1.40050296e-05]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-106.700944499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-127.818481371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-154.628390672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-325.661416998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4DAEAC1-9C56-4F96-90CF-106C8BA2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73" y="2351536"/>
            <a:ext cx="9357059" cy="45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42940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2495872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onderdonkii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0.00684189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0.01698749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[1.75492930e-01, 1.72045434e-05]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[6.43509057e-01, 1.82233725e-05]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-306.804782802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-400.467168718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-409.666652485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-453.284486831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BD4827-3CA5-487D-B3FC-7E8B6B8B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2" y="2330008"/>
            <a:ext cx="9463087" cy="45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1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3376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92318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bacterium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0.00384582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8.00000000e+00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[1.43685810e-01, 8.31714592e-06]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[1.13472476e+00, 1.62394420e-05]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-172.294607416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-229.216380647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-224.025922804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-229.453899008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84D8B1-7572-4F72-BAAC-9D39B9AB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89" y="2150368"/>
            <a:ext cx="9819021" cy="47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84564"/>
              </p:ext>
            </p:extLst>
          </p:nvPr>
        </p:nvGraphicFramePr>
        <p:xfrm>
          <a:off x="0" y="0"/>
          <a:ext cx="8586181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2419283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intestinihominis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0.0037498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1.79804821e-01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[1.05727090e-01, 1.41697945e-05]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[8.59275166e-02, 7.09105287e-06]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-254.234850576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-724.158464668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-701.532028657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-739.501271233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C0E4E6B-3D7C-4837-B0CF-7938FF9F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94" y="2237171"/>
            <a:ext cx="9652585" cy="46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20086"/>
              </p:ext>
            </p:extLst>
          </p:nvPr>
        </p:nvGraphicFramePr>
        <p:xfrm>
          <a:off x="0" y="0"/>
          <a:ext cx="8586181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thetaiotamicron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0.00633643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[1.11098337e-01, 9.27590937e-06]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[5.46546503e-02, 1.14468430e-05]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-292.381165778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-348.097010233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2FEBE7C-5B9B-4AF7-A9E3-5BDCF6D4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16" y="2176140"/>
            <a:ext cx="9819021" cy="46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04635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4245896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distasonis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0.00352228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0.01461395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[7.44134295e-02, 7.45804647e-06]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[3.23350697e-0,1 9.80307401e-06]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-318.036213868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-410.122721596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-421.232898312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-472.73364692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375737-FA01-400E-A912-0A37730A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94" y="2318450"/>
            <a:ext cx="9434011" cy="45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6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743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error</vt:lpstr>
      <vt:lpstr>Thoughts</vt:lpstr>
      <vt:lpstr>//TODO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3</cp:revision>
  <dcterms:created xsi:type="dcterms:W3CDTF">2020-10-07T15:54:11Z</dcterms:created>
  <dcterms:modified xsi:type="dcterms:W3CDTF">2022-02-07T23:56:16Z</dcterms:modified>
</cp:coreProperties>
</file>