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DFF6B-8F5F-48F7-AC31-B9671EFABAE7}" v="7" dt="2022-07-18T17:38:53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47BDFF6B-8F5F-48F7-AC31-B9671EFABAE7}"/>
    <pc:docChg chg="custSel addSld delSld modSld modSection">
      <pc:chgData name="Jonathan Mah" userId="5261b2f2f3e51194" providerId="LiveId" clId="{47BDFF6B-8F5F-48F7-AC31-B9671EFABAE7}" dt="2022-07-18T17:39:41.763" v="686" actId="20577"/>
      <pc:docMkLst>
        <pc:docMk/>
      </pc:docMkLst>
      <pc:sldChg chg="modSp mod">
        <pc:chgData name="Jonathan Mah" userId="5261b2f2f3e51194" providerId="LiveId" clId="{47BDFF6B-8F5F-48F7-AC31-B9671EFABAE7}" dt="2022-07-18T17:31:44.164" v="94" actId="20577"/>
        <pc:sldMkLst>
          <pc:docMk/>
          <pc:sldMk cId="1442538198" sldId="256"/>
        </pc:sldMkLst>
        <pc:spChg chg="mod">
          <ac:chgData name="Jonathan Mah" userId="5261b2f2f3e51194" providerId="LiveId" clId="{47BDFF6B-8F5F-48F7-AC31-B9671EFABAE7}" dt="2022-07-18T17:31:44.164" v="94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del">
        <pc:chgData name="Jonathan Mah" userId="5261b2f2f3e51194" providerId="LiveId" clId="{47BDFF6B-8F5F-48F7-AC31-B9671EFABAE7}" dt="2022-07-18T17:30:59.710" v="1" actId="47"/>
        <pc:sldMkLst>
          <pc:docMk/>
          <pc:sldMk cId="3921444179" sldId="305"/>
        </pc:sldMkLst>
      </pc:sldChg>
      <pc:sldChg chg="modSp mod">
        <pc:chgData name="Jonathan Mah" userId="5261b2f2f3e51194" providerId="LiveId" clId="{47BDFF6B-8F5F-48F7-AC31-B9671EFABAE7}" dt="2022-07-18T17:38:36.775" v="558" actId="20577"/>
        <pc:sldMkLst>
          <pc:docMk/>
          <pc:sldMk cId="2977728054" sldId="366"/>
        </pc:sldMkLst>
        <pc:spChg chg="mod">
          <ac:chgData name="Jonathan Mah" userId="5261b2f2f3e51194" providerId="LiveId" clId="{47BDFF6B-8F5F-48F7-AC31-B9671EFABAE7}" dt="2022-07-18T17:31:51.631" v="106" actId="20577"/>
          <ac:spMkLst>
            <pc:docMk/>
            <pc:sldMk cId="2977728054" sldId="366"/>
            <ac:spMk id="2" creationId="{8BCDC7F3-0026-4ABC-A1FB-A556D653FBF1}"/>
          </ac:spMkLst>
        </pc:spChg>
        <pc:spChg chg="mod">
          <ac:chgData name="Jonathan Mah" userId="5261b2f2f3e51194" providerId="LiveId" clId="{47BDFF6B-8F5F-48F7-AC31-B9671EFABAE7}" dt="2022-07-18T17:38:36.775" v="558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modSp new mod">
        <pc:chgData name="Jonathan Mah" userId="5261b2f2f3e51194" providerId="LiveId" clId="{47BDFF6B-8F5F-48F7-AC31-B9671EFABAE7}" dt="2022-07-18T17:31:33.972" v="92" actId="20577"/>
        <pc:sldMkLst>
          <pc:docMk/>
          <pc:sldMk cId="950704416" sldId="367"/>
        </pc:sldMkLst>
        <pc:spChg chg="mod">
          <ac:chgData name="Jonathan Mah" userId="5261b2f2f3e51194" providerId="LiveId" clId="{47BDFF6B-8F5F-48F7-AC31-B9671EFABAE7}" dt="2022-07-18T17:31:33.972" v="92" actId="20577"/>
          <ac:spMkLst>
            <pc:docMk/>
            <pc:sldMk cId="950704416" sldId="367"/>
            <ac:spMk id="2" creationId="{3035199B-19EB-7899-C2B8-E499352AB247}"/>
          </ac:spMkLst>
        </pc:spChg>
      </pc:sldChg>
      <pc:sldChg chg="modSp add mod">
        <pc:chgData name="Jonathan Mah" userId="5261b2f2f3e51194" providerId="LiveId" clId="{47BDFF6B-8F5F-48F7-AC31-B9671EFABAE7}" dt="2022-07-18T17:38:47.407" v="574" actId="20577"/>
        <pc:sldMkLst>
          <pc:docMk/>
          <pc:sldMk cId="641557755" sldId="368"/>
        </pc:sldMkLst>
        <pc:spChg chg="mod">
          <ac:chgData name="Jonathan Mah" userId="5261b2f2f3e51194" providerId="LiveId" clId="{47BDFF6B-8F5F-48F7-AC31-B9671EFABAE7}" dt="2022-07-18T17:38:47.407" v="574" actId="20577"/>
          <ac:spMkLst>
            <pc:docMk/>
            <pc:sldMk cId="641557755" sldId="368"/>
            <ac:spMk id="2" creationId="{3035199B-19EB-7899-C2B8-E499352AB247}"/>
          </ac:spMkLst>
        </pc:spChg>
      </pc:sldChg>
      <pc:sldChg chg="del">
        <pc:chgData name="Jonathan Mah" userId="5261b2f2f3e51194" providerId="LiveId" clId="{47BDFF6B-8F5F-48F7-AC31-B9671EFABAE7}" dt="2022-07-18T17:31:03.663" v="7" actId="47"/>
        <pc:sldMkLst>
          <pc:docMk/>
          <pc:sldMk cId="2089872273" sldId="368"/>
        </pc:sldMkLst>
      </pc:sldChg>
      <pc:sldChg chg="modSp add mod">
        <pc:chgData name="Jonathan Mah" userId="5261b2f2f3e51194" providerId="LiveId" clId="{47BDFF6B-8F5F-48F7-AC31-B9671EFABAE7}" dt="2022-07-18T17:38:59.913" v="591" actId="20577"/>
        <pc:sldMkLst>
          <pc:docMk/>
          <pc:sldMk cId="599534404" sldId="369"/>
        </pc:sldMkLst>
        <pc:spChg chg="mod">
          <ac:chgData name="Jonathan Mah" userId="5261b2f2f3e51194" providerId="LiveId" clId="{47BDFF6B-8F5F-48F7-AC31-B9671EFABAE7}" dt="2022-07-18T17:38:59.913" v="591" actId="20577"/>
          <ac:spMkLst>
            <pc:docMk/>
            <pc:sldMk cId="599534404" sldId="369"/>
            <ac:spMk id="2" creationId="{3035199B-19EB-7899-C2B8-E499352AB247}"/>
          </ac:spMkLst>
        </pc:spChg>
      </pc:sldChg>
      <pc:sldChg chg="modSp add mod">
        <pc:chgData name="Jonathan Mah" userId="5261b2f2f3e51194" providerId="LiveId" clId="{47BDFF6B-8F5F-48F7-AC31-B9671EFABAE7}" dt="2022-07-18T17:39:11.692" v="618" actId="20577"/>
        <pc:sldMkLst>
          <pc:docMk/>
          <pc:sldMk cId="3322995025" sldId="370"/>
        </pc:sldMkLst>
        <pc:spChg chg="mod">
          <ac:chgData name="Jonathan Mah" userId="5261b2f2f3e51194" providerId="LiveId" clId="{47BDFF6B-8F5F-48F7-AC31-B9671EFABAE7}" dt="2022-07-18T17:39:11.692" v="618" actId="20577"/>
          <ac:spMkLst>
            <pc:docMk/>
            <pc:sldMk cId="3322995025" sldId="370"/>
            <ac:spMk id="2" creationId="{3035199B-19EB-7899-C2B8-E499352AB247}"/>
          </ac:spMkLst>
        </pc:spChg>
      </pc:sldChg>
      <pc:sldChg chg="modSp add mod">
        <pc:chgData name="Jonathan Mah" userId="5261b2f2f3e51194" providerId="LiveId" clId="{47BDFF6B-8F5F-48F7-AC31-B9671EFABAE7}" dt="2022-07-18T17:39:18.799" v="634" actId="20577"/>
        <pc:sldMkLst>
          <pc:docMk/>
          <pc:sldMk cId="897010447" sldId="371"/>
        </pc:sldMkLst>
        <pc:spChg chg="mod">
          <ac:chgData name="Jonathan Mah" userId="5261b2f2f3e51194" providerId="LiveId" clId="{47BDFF6B-8F5F-48F7-AC31-B9671EFABAE7}" dt="2022-07-18T17:39:18.799" v="634" actId="20577"/>
          <ac:spMkLst>
            <pc:docMk/>
            <pc:sldMk cId="897010447" sldId="371"/>
            <ac:spMk id="2" creationId="{3035199B-19EB-7899-C2B8-E499352AB247}"/>
          </ac:spMkLst>
        </pc:spChg>
      </pc:sldChg>
      <pc:sldChg chg="modSp add mod">
        <pc:chgData name="Jonathan Mah" userId="5261b2f2f3e51194" providerId="LiveId" clId="{47BDFF6B-8F5F-48F7-AC31-B9671EFABAE7}" dt="2022-07-18T17:39:27.395" v="657" actId="20577"/>
        <pc:sldMkLst>
          <pc:docMk/>
          <pc:sldMk cId="305530393" sldId="372"/>
        </pc:sldMkLst>
        <pc:spChg chg="mod">
          <ac:chgData name="Jonathan Mah" userId="5261b2f2f3e51194" providerId="LiveId" clId="{47BDFF6B-8F5F-48F7-AC31-B9671EFABAE7}" dt="2022-07-18T17:39:27.395" v="657" actId="20577"/>
          <ac:spMkLst>
            <pc:docMk/>
            <pc:sldMk cId="305530393" sldId="372"/>
            <ac:spMk id="2" creationId="{3035199B-19EB-7899-C2B8-E499352AB247}"/>
          </ac:spMkLst>
        </pc:spChg>
      </pc:sldChg>
      <pc:sldChg chg="modSp add mod">
        <pc:chgData name="Jonathan Mah" userId="5261b2f2f3e51194" providerId="LiveId" clId="{47BDFF6B-8F5F-48F7-AC31-B9671EFABAE7}" dt="2022-07-18T17:39:35.431" v="670" actId="20577"/>
        <pc:sldMkLst>
          <pc:docMk/>
          <pc:sldMk cId="165938715" sldId="373"/>
        </pc:sldMkLst>
        <pc:spChg chg="mod">
          <ac:chgData name="Jonathan Mah" userId="5261b2f2f3e51194" providerId="LiveId" clId="{47BDFF6B-8F5F-48F7-AC31-B9671EFABAE7}" dt="2022-07-18T17:39:35.431" v="670" actId="20577"/>
          <ac:spMkLst>
            <pc:docMk/>
            <pc:sldMk cId="165938715" sldId="373"/>
            <ac:spMk id="2" creationId="{3035199B-19EB-7899-C2B8-E499352AB247}"/>
          </ac:spMkLst>
        </pc:spChg>
      </pc:sldChg>
      <pc:sldChg chg="modSp add mod">
        <pc:chgData name="Jonathan Mah" userId="5261b2f2f3e51194" providerId="LiveId" clId="{47BDFF6B-8F5F-48F7-AC31-B9671EFABAE7}" dt="2022-07-18T17:39:41.763" v="686" actId="20577"/>
        <pc:sldMkLst>
          <pc:docMk/>
          <pc:sldMk cId="2359179825" sldId="374"/>
        </pc:sldMkLst>
        <pc:spChg chg="mod">
          <ac:chgData name="Jonathan Mah" userId="5261b2f2f3e51194" providerId="LiveId" clId="{47BDFF6B-8F5F-48F7-AC31-B9671EFABAE7}" dt="2022-07-18T17:39:41.763" v="686" actId="20577"/>
          <ac:spMkLst>
            <pc:docMk/>
            <pc:sldMk cId="2359179825" sldId="374"/>
            <ac:spMk id="2" creationId="{3035199B-19EB-7899-C2B8-E499352AB247}"/>
          </ac:spMkLst>
        </pc:spChg>
      </pc:sldChg>
      <pc:sldChg chg="del">
        <pc:chgData name="Jonathan Mah" userId="5261b2f2f3e51194" providerId="LiveId" clId="{47BDFF6B-8F5F-48F7-AC31-B9671EFABAE7}" dt="2022-07-18T17:31:00.804" v="5" actId="47"/>
        <pc:sldMkLst>
          <pc:docMk/>
          <pc:sldMk cId="2548783154" sldId="412"/>
        </pc:sldMkLst>
      </pc:sldChg>
      <pc:sldChg chg="del">
        <pc:chgData name="Jonathan Mah" userId="5261b2f2f3e51194" providerId="LiveId" clId="{47BDFF6B-8F5F-48F7-AC31-B9671EFABAE7}" dt="2022-07-18T17:31:00.319" v="2" actId="47"/>
        <pc:sldMkLst>
          <pc:docMk/>
          <pc:sldMk cId="1784171299" sldId="424"/>
        </pc:sldMkLst>
      </pc:sldChg>
      <pc:sldChg chg="del">
        <pc:chgData name="Jonathan Mah" userId="5261b2f2f3e51194" providerId="LiveId" clId="{47BDFF6B-8F5F-48F7-AC31-B9671EFABAE7}" dt="2022-07-18T17:31:00.491" v="3" actId="47"/>
        <pc:sldMkLst>
          <pc:docMk/>
          <pc:sldMk cId="451465883" sldId="429"/>
        </pc:sldMkLst>
      </pc:sldChg>
      <pc:sldChg chg="del">
        <pc:chgData name="Jonathan Mah" userId="5261b2f2f3e51194" providerId="LiveId" clId="{47BDFF6B-8F5F-48F7-AC31-B9671EFABAE7}" dt="2022-07-18T17:31:00.663" v="4" actId="47"/>
        <pc:sldMkLst>
          <pc:docMk/>
          <pc:sldMk cId="431192463" sldId="433"/>
        </pc:sldMkLst>
      </pc:sldChg>
      <pc:sldChg chg="del">
        <pc:chgData name="Jonathan Mah" userId="5261b2f2f3e51194" providerId="LiveId" clId="{47BDFF6B-8F5F-48F7-AC31-B9671EFABAE7}" dt="2022-07-18T17:31:01.444" v="6" actId="47"/>
        <pc:sldMkLst>
          <pc:docMk/>
          <pc:sldMk cId="2870215254" sldId="435"/>
        </pc:sldMkLst>
      </pc:sldChg>
      <pc:sldChg chg="del">
        <pc:chgData name="Jonathan Mah" userId="5261b2f2f3e51194" providerId="LiveId" clId="{47BDFF6B-8F5F-48F7-AC31-B9671EFABAE7}" dt="2022-07-18T17:30:59.194" v="0" actId="47"/>
        <pc:sldMkLst>
          <pc:docMk/>
          <pc:sldMk cId="0" sldId="436"/>
        </pc:sldMkLst>
      </pc:sldChg>
    </pc:docChg>
  </pc:docChgLst>
  <pc:docChgLst>
    <pc:chgData name="Jonathan Mah" userId="5261b2f2f3e51194" providerId="LiveId" clId="{2685BCF6-FB67-4CE8-BA58-918757D532F9}"/>
    <pc:docChg chg="undo custSel addSld delSld modSld sldOrd modSection">
      <pc:chgData name="Jonathan Mah" userId="5261b2f2f3e51194" providerId="LiveId" clId="{2685BCF6-FB67-4CE8-BA58-918757D532F9}" dt="2022-07-13T22:21:14.778" v="576" actId="20577"/>
      <pc:docMkLst>
        <pc:docMk/>
      </pc:docMkLst>
      <pc:sldChg chg="addSp delSp modSp add del mod">
        <pc:chgData name="Jonathan Mah" userId="5261b2f2f3e51194" providerId="LiveId" clId="{2685BCF6-FB67-4CE8-BA58-918757D532F9}" dt="2022-07-13T22:21:14.778" v="576" actId="20577"/>
        <pc:sldMkLst>
          <pc:docMk/>
          <pc:sldMk cId="3921444179" sldId="305"/>
        </pc:sldMkLst>
        <pc:spChg chg="add del">
          <ac:chgData name="Jonathan Mah" userId="5261b2f2f3e51194" providerId="LiveId" clId="{2685BCF6-FB67-4CE8-BA58-918757D532F9}" dt="2022-07-13T22:21:01.243" v="559" actId="478"/>
          <ac:spMkLst>
            <pc:docMk/>
            <pc:sldMk cId="3921444179" sldId="305"/>
            <ac:spMk id="6" creationId="{00000000-0000-0000-0000-000000000000}"/>
          </ac:spMkLst>
        </pc:spChg>
        <pc:spChg chg="add del">
          <ac:chgData name="Jonathan Mah" userId="5261b2f2f3e51194" providerId="LiveId" clId="{2685BCF6-FB67-4CE8-BA58-918757D532F9}" dt="2022-07-13T22:21:01.243" v="559" actId="478"/>
          <ac:spMkLst>
            <pc:docMk/>
            <pc:sldMk cId="3921444179" sldId="305"/>
            <ac:spMk id="7" creationId="{00000000-0000-0000-0000-000000000000}"/>
          </ac:spMkLst>
        </pc:spChg>
        <pc:spChg chg="add del">
          <ac:chgData name="Jonathan Mah" userId="5261b2f2f3e51194" providerId="LiveId" clId="{2685BCF6-FB67-4CE8-BA58-918757D532F9}" dt="2022-07-13T22:21:01.243" v="559" actId="478"/>
          <ac:spMkLst>
            <pc:docMk/>
            <pc:sldMk cId="3921444179" sldId="305"/>
            <ac:spMk id="8" creationId="{00000000-0000-0000-0000-000000000000}"/>
          </ac:spMkLst>
        </pc:spChg>
        <pc:spChg chg="mod">
          <ac:chgData name="Jonathan Mah" userId="5261b2f2f3e51194" providerId="LiveId" clId="{2685BCF6-FB67-4CE8-BA58-918757D532F9}" dt="2022-07-13T22:20:54.272" v="558" actId="27636"/>
          <ac:spMkLst>
            <pc:docMk/>
            <pc:sldMk cId="3921444179" sldId="305"/>
            <ac:spMk id="10" creationId="{AD6DB52D-17F9-4306-A1FC-B865C5238BD0}"/>
          </ac:spMkLst>
        </pc:spChg>
        <pc:spChg chg="add del">
          <ac:chgData name="Jonathan Mah" userId="5261b2f2f3e51194" providerId="LiveId" clId="{2685BCF6-FB67-4CE8-BA58-918757D532F9}" dt="2022-07-13T22:10:00.748" v="459" actId="478"/>
          <ac:spMkLst>
            <pc:docMk/>
            <pc:sldMk cId="3921444179" sldId="305"/>
            <ac:spMk id="11" creationId="{B48B4FF3-A434-4072-B1FF-5978C4B2E3EE}"/>
          </ac:spMkLst>
        </pc:spChg>
        <pc:spChg chg="add del mod">
          <ac:chgData name="Jonathan Mah" userId="5261b2f2f3e51194" providerId="LiveId" clId="{2685BCF6-FB67-4CE8-BA58-918757D532F9}" dt="2022-07-13T22:21:14.778" v="576" actId="20577"/>
          <ac:spMkLst>
            <pc:docMk/>
            <pc:sldMk cId="3921444179" sldId="305"/>
            <ac:spMk id="12" creationId="{2191DC63-F8CB-412F-90D4-9E926C0B6675}"/>
          </ac:spMkLst>
        </pc:spChg>
      </pc:sldChg>
      <pc:sldChg chg="modSp mod">
        <pc:chgData name="Jonathan Mah" userId="5261b2f2f3e51194" providerId="LiveId" clId="{2685BCF6-FB67-4CE8-BA58-918757D532F9}" dt="2022-07-13T21:53:40.957" v="85" actId="20577"/>
        <pc:sldMkLst>
          <pc:docMk/>
          <pc:sldMk cId="2977728054" sldId="366"/>
        </pc:sldMkLst>
        <pc:spChg chg="mod">
          <ac:chgData name="Jonathan Mah" userId="5261b2f2f3e51194" providerId="LiveId" clId="{2685BCF6-FB67-4CE8-BA58-918757D532F9}" dt="2022-07-13T21:53:40.957" v="85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addSp delSp modSp new del mod">
        <pc:chgData name="Jonathan Mah" userId="5261b2f2f3e51194" providerId="LiveId" clId="{2685BCF6-FB67-4CE8-BA58-918757D532F9}" dt="2022-07-13T21:54:44.343" v="95" actId="47"/>
        <pc:sldMkLst>
          <pc:docMk/>
          <pc:sldMk cId="3254913002" sldId="367"/>
        </pc:sldMkLst>
        <pc:spChg chg="del">
          <ac:chgData name="Jonathan Mah" userId="5261b2f2f3e51194" providerId="LiveId" clId="{2685BCF6-FB67-4CE8-BA58-918757D532F9}" dt="2022-07-13T21:54:31.311" v="90" actId="478"/>
          <ac:spMkLst>
            <pc:docMk/>
            <pc:sldMk cId="3254913002" sldId="367"/>
            <ac:spMk id="2" creationId="{6012223D-393A-A18B-1185-838AC3E0FBE6}"/>
          </ac:spMkLst>
        </pc:spChg>
        <pc:spChg chg="del">
          <ac:chgData name="Jonathan Mah" userId="5261b2f2f3e51194" providerId="LiveId" clId="{2685BCF6-FB67-4CE8-BA58-918757D532F9}" dt="2022-07-13T21:54:31.311" v="90" actId="478"/>
          <ac:spMkLst>
            <pc:docMk/>
            <pc:sldMk cId="3254913002" sldId="367"/>
            <ac:spMk id="3" creationId="{5AE5A059-CC59-F864-6D5A-0A8D96850351}"/>
          </ac:spMkLst>
        </pc:spChg>
        <pc:spChg chg="add del mod">
          <ac:chgData name="Jonathan Mah" userId="5261b2f2f3e51194" providerId="LiveId" clId="{2685BCF6-FB67-4CE8-BA58-918757D532F9}" dt="2022-07-13T21:54:29.897" v="89"/>
          <ac:spMkLst>
            <pc:docMk/>
            <pc:sldMk cId="3254913002" sldId="367"/>
            <ac:spMk id="11" creationId="{351E2B03-2329-DBF5-8D41-9EEC44956EE1}"/>
          </ac:spMkLst>
        </pc:spChg>
        <pc:spChg chg="add del mod">
          <ac:chgData name="Jonathan Mah" userId="5261b2f2f3e51194" providerId="LiveId" clId="{2685BCF6-FB67-4CE8-BA58-918757D532F9}" dt="2022-07-13T21:54:29.897" v="89"/>
          <ac:spMkLst>
            <pc:docMk/>
            <pc:sldMk cId="3254913002" sldId="367"/>
            <ac:spMk id="19" creationId="{D1875459-2914-AAB2-078C-54B02D3AE4AF}"/>
          </ac:spMkLst>
        </pc:spChg>
        <pc:spChg chg="add del mod">
          <ac:chgData name="Jonathan Mah" userId="5261b2f2f3e51194" providerId="LiveId" clId="{2685BCF6-FB67-4CE8-BA58-918757D532F9}" dt="2022-07-13T21:54:29.897" v="89"/>
          <ac:spMkLst>
            <pc:docMk/>
            <pc:sldMk cId="3254913002" sldId="367"/>
            <ac:spMk id="20" creationId="{30B4561B-3B3B-B29F-537D-80F6CDE58AAD}"/>
          </ac:spMkLst>
        </pc:spChg>
        <pc:spChg chg="add del mod">
          <ac:chgData name="Jonathan Mah" userId="5261b2f2f3e51194" providerId="LiveId" clId="{2685BCF6-FB67-4CE8-BA58-918757D532F9}" dt="2022-07-13T21:54:29.897" v="89"/>
          <ac:spMkLst>
            <pc:docMk/>
            <pc:sldMk cId="3254913002" sldId="367"/>
            <ac:spMk id="22" creationId="{0D812286-DFC2-DB98-8EBF-999FC5D046A1}"/>
          </ac:spMkLst>
        </pc:spChg>
        <pc:spChg chg="add del mod">
          <ac:chgData name="Jonathan Mah" userId="5261b2f2f3e51194" providerId="LiveId" clId="{2685BCF6-FB67-4CE8-BA58-918757D532F9}" dt="2022-07-13T21:54:29.897" v="89"/>
          <ac:spMkLst>
            <pc:docMk/>
            <pc:sldMk cId="3254913002" sldId="367"/>
            <ac:spMk id="24" creationId="{C2841C14-42EA-8C34-26B5-F59DCE939AFA}"/>
          </ac:spMkLst>
        </pc:spChg>
        <pc:spChg chg="add del mod">
          <ac:chgData name="Jonathan Mah" userId="5261b2f2f3e51194" providerId="LiveId" clId="{2685BCF6-FB67-4CE8-BA58-918757D532F9}" dt="2022-07-13T21:54:29.897" v="89"/>
          <ac:spMkLst>
            <pc:docMk/>
            <pc:sldMk cId="3254913002" sldId="367"/>
            <ac:spMk id="26" creationId="{684C3204-3A61-0E7F-4877-C3BFB64B0959}"/>
          </ac:spMkLst>
        </pc:spChg>
        <pc:spChg chg="add del mod">
          <ac:chgData name="Jonathan Mah" userId="5261b2f2f3e51194" providerId="LiveId" clId="{2685BCF6-FB67-4CE8-BA58-918757D532F9}" dt="2022-07-13T21:54:29.897" v="89"/>
          <ac:spMkLst>
            <pc:docMk/>
            <pc:sldMk cId="3254913002" sldId="367"/>
            <ac:spMk id="28" creationId="{66C7B6C5-F97E-8F34-6205-6B1568712FD0}"/>
          </ac:spMkLst>
        </pc:spChg>
        <pc:spChg chg="add del mod">
          <ac:chgData name="Jonathan Mah" userId="5261b2f2f3e51194" providerId="LiveId" clId="{2685BCF6-FB67-4CE8-BA58-918757D532F9}" dt="2022-07-13T21:54:34.880" v="92"/>
          <ac:spMkLst>
            <pc:docMk/>
            <pc:sldMk cId="3254913002" sldId="367"/>
            <ac:spMk id="36" creationId="{C980AF8C-A1F9-C7F1-4194-400C1E2ED701}"/>
          </ac:spMkLst>
        </pc:spChg>
        <pc:spChg chg="add del mod">
          <ac:chgData name="Jonathan Mah" userId="5261b2f2f3e51194" providerId="LiveId" clId="{2685BCF6-FB67-4CE8-BA58-918757D532F9}" dt="2022-07-13T21:54:34.880" v="92"/>
          <ac:spMkLst>
            <pc:docMk/>
            <pc:sldMk cId="3254913002" sldId="367"/>
            <ac:spMk id="44" creationId="{F771393E-1B24-2A20-ECF9-425DD4E0051D}"/>
          </ac:spMkLst>
        </pc:spChg>
        <pc:spChg chg="add del mod">
          <ac:chgData name="Jonathan Mah" userId="5261b2f2f3e51194" providerId="LiveId" clId="{2685BCF6-FB67-4CE8-BA58-918757D532F9}" dt="2022-07-13T21:54:34.880" v="92"/>
          <ac:spMkLst>
            <pc:docMk/>
            <pc:sldMk cId="3254913002" sldId="367"/>
            <ac:spMk id="45" creationId="{5580A974-DC2E-C0F8-27EA-B70F608B2D2A}"/>
          </ac:spMkLst>
        </pc:spChg>
        <pc:spChg chg="add del mod">
          <ac:chgData name="Jonathan Mah" userId="5261b2f2f3e51194" providerId="LiveId" clId="{2685BCF6-FB67-4CE8-BA58-918757D532F9}" dt="2022-07-13T21:54:34.880" v="92"/>
          <ac:spMkLst>
            <pc:docMk/>
            <pc:sldMk cId="3254913002" sldId="367"/>
            <ac:spMk id="47" creationId="{AF9ABEAA-D4A4-05F8-CE96-03A6755E1277}"/>
          </ac:spMkLst>
        </pc:spChg>
        <pc:spChg chg="add del mod">
          <ac:chgData name="Jonathan Mah" userId="5261b2f2f3e51194" providerId="LiveId" clId="{2685BCF6-FB67-4CE8-BA58-918757D532F9}" dt="2022-07-13T21:54:34.880" v="92"/>
          <ac:spMkLst>
            <pc:docMk/>
            <pc:sldMk cId="3254913002" sldId="367"/>
            <ac:spMk id="49" creationId="{18F1B193-DA0F-66B2-3288-617E9D8FDF69}"/>
          </ac:spMkLst>
        </pc:spChg>
        <pc:spChg chg="add del mod">
          <ac:chgData name="Jonathan Mah" userId="5261b2f2f3e51194" providerId="LiveId" clId="{2685BCF6-FB67-4CE8-BA58-918757D532F9}" dt="2022-07-13T21:54:34.880" v="92"/>
          <ac:spMkLst>
            <pc:docMk/>
            <pc:sldMk cId="3254913002" sldId="367"/>
            <ac:spMk id="51" creationId="{8131EB06-8A2D-0F22-897B-E65CBBC1BA01}"/>
          </ac:spMkLst>
        </pc:spChg>
        <pc:spChg chg="add del mod">
          <ac:chgData name="Jonathan Mah" userId="5261b2f2f3e51194" providerId="LiveId" clId="{2685BCF6-FB67-4CE8-BA58-918757D532F9}" dt="2022-07-13T21:54:34.880" v="92"/>
          <ac:spMkLst>
            <pc:docMk/>
            <pc:sldMk cId="3254913002" sldId="367"/>
            <ac:spMk id="53" creationId="{49343A46-CEF5-9810-6FFD-C8F9001549E5}"/>
          </ac:spMkLst>
        </pc:spChg>
        <pc:grpChg chg="add del mod">
          <ac:chgData name="Jonathan Mah" userId="5261b2f2f3e51194" providerId="LiveId" clId="{2685BCF6-FB67-4CE8-BA58-918757D532F9}" dt="2022-07-13T21:54:29.897" v="89"/>
          <ac:grpSpMkLst>
            <pc:docMk/>
            <pc:sldMk cId="3254913002" sldId="367"/>
            <ac:grpSpMk id="4" creationId="{E257FDFB-4CB7-86AF-E338-1448EB6385F9}"/>
          </ac:grpSpMkLst>
        </pc:grpChg>
        <pc:grpChg chg="add del mod">
          <ac:chgData name="Jonathan Mah" userId="5261b2f2f3e51194" providerId="LiveId" clId="{2685BCF6-FB67-4CE8-BA58-918757D532F9}" dt="2022-07-13T21:54:29.897" v="89"/>
          <ac:grpSpMkLst>
            <pc:docMk/>
            <pc:sldMk cId="3254913002" sldId="367"/>
            <ac:grpSpMk id="12" creationId="{DFA5E2B3-0380-398B-7F3A-F59F8B35A051}"/>
          </ac:grpSpMkLst>
        </pc:grpChg>
        <pc:grpChg chg="add del mod">
          <ac:chgData name="Jonathan Mah" userId="5261b2f2f3e51194" providerId="LiveId" clId="{2685BCF6-FB67-4CE8-BA58-918757D532F9}" dt="2022-07-13T21:54:34.880" v="92"/>
          <ac:grpSpMkLst>
            <pc:docMk/>
            <pc:sldMk cId="3254913002" sldId="367"/>
            <ac:grpSpMk id="29" creationId="{C529C72C-388C-8880-8ED4-595C1357C700}"/>
          </ac:grpSpMkLst>
        </pc:grpChg>
        <pc:grpChg chg="add del mod">
          <ac:chgData name="Jonathan Mah" userId="5261b2f2f3e51194" providerId="LiveId" clId="{2685BCF6-FB67-4CE8-BA58-918757D532F9}" dt="2022-07-13T21:54:34.880" v="92"/>
          <ac:grpSpMkLst>
            <pc:docMk/>
            <pc:sldMk cId="3254913002" sldId="367"/>
            <ac:grpSpMk id="37" creationId="{FC5D563C-D63B-0955-BDDE-B01CA5E799E6}"/>
          </ac:grpSpMkLst>
        </pc:grpChg>
        <pc:cxnChg chg="mod">
          <ac:chgData name="Jonathan Mah" userId="5261b2f2f3e51194" providerId="LiveId" clId="{2685BCF6-FB67-4CE8-BA58-918757D532F9}" dt="2022-07-13T21:54:29" v="88"/>
          <ac:cxnSpMkLst>
            <pc:docMk/>
            <pc:sldMk cId="3254913002" sldId="367"/>
            <ac:cxnSpMk id="5" creationId="{A08AA5BD-6B67-4672-AE9D-BF7B90605D1D}"/>
          </ac:cxnSpMkLst>
        </pc:cxnChg>
        <pc:cxnChg chg="mod">
          <ac:chgData name="Jonathan Mah" userId="5261b2f2f3e51194" providerId="LiveId" clId="{2685BCF6-FB67-4CE8-BA58-918757D532F9}" dt="2022-07-13T21:54:29" v="88"/>
          <ac:cxnSpMkLst>
            <pc:docMk/>
            <pc:sldMk cId="3254913002" sldId="367"/>
            <ac:cxnSpMk id="6" creationId="{F574EAB6-E1BF-8D01-FABD-02A67ACD1564}"/>
          </ac:cxnSpMkLst>
        </pc:cxnChg>
        <pc:cxnChg chg="mod">
          <ac:chgData name="Jonathan Mah" userId="5261b2f2f3e51194" providerId="LiveId" clId="{2685BCF6-FB67-4CE8-BA58-918757D532F9}" dt="2022-07-13T21:54:29" v="88"/>
          <ac:cxnSpMkLst>
            <pc:docMk/>
            <pc:sldMk cId="3254913002" sldId="367"/>
            <ac:cxnSpMk id="7" creationId="{A999D188-4B4E-6726-ECCD-5A91FB00BA97}"/>
          </ac:cxnSpMkLst>
        </pc:cxnChg>
        <pc:cxnChg chg="mod">
          <ac:chgData name="Jonathan Mah" userId="5261b2f2f3e51194" providerId="LiveId" clId="{2685BCF6-FB67-4CE8-BA58-918757D532F9}" dt="2022-07-13T21:54:29" v="88"/>
          <ac:cxnSpMkLst>
            <pc:docMk/>
            <pc:sldMk cId="3254913002" sldId="367"/>
            <ac:cxnSpMk id="8" creationId="{002BC22C-8CF7-64C4-1E7B-23C08E9EF990}"/>
          </ac:cxnSpMkLst>
        </pc:cxnChg>
        <pc:cxnChg chg="mod">
          <ac:chgData name="Jonathan Mah" userId="5261b2f2f3e51194" providerId="LiveId" clId="{2685BCF6-FB67-4CE8-BA58-918757D532F9}" dt="2022-07-13T21:54:29" v="88"/>
          <ac:cxnSpMkLst>
            <pc:docMk/>
            <pc:sldMk cId="3254913002" sldId="367"/>
            <ac:cxnSpMk id="9" creationId="{910E7DD9-9B42-2D96-9507-BE85968ECAB1}"/>
          </ac:cxnSpMkLst>
        </pc:cxnChg>
        <pc:cxnChg chg="mod">
          <ac:chgData name="Jonathan Mah" userId="5261b2f2f3e51194" providerId="LiveId" clId="{2685BCF6-FB67-4CE8-BA58-918757D532F9}" dt="2022-07-13T21:54:29" v="88"/>
          <ac:cxnSpMkLst>
            <pc:docMk/>
            <pc:sldMk cId="3254913002" sldId="367"/>
            <ac:cxnSpMk id="10" creationId="{5F028362-816F-C391-6689-3D28CDE12E55}"/>
          </ac:cxnSpMkLst>
        </pc:cxnChg>
        <pc:cxnChg chg="mod">
          <ac:chgData name="Jonathan Mah" userId="5261b2f2f3e51194" providerId="LiveId" clId="{2685BCF6-FB67-4CE8-BA58-918757D532F9}" dt="2022-07-13T21:54:29" v="88"/>
          <ac:cxnSpMkLst>
            <pc:docMk/>
            <pc:sldMk cId="3254913002" sldId="367"/>
            <ac:cxnSpMk id="13" creationId="{C78D271E-8335-3021-DCEF-463D48463F25}"/>
          </ac:cxnSpMkLst>
        </pc:cxnChg>
        <pc:cxnChg chg="mod">
          <ac:chgData name="Jonathan Mah" userId="5261b2f2f3e51194" providerId="LiveId" clId="{2685BCF6-FB67-4CE8-BA58-918757D532F9}" dt="2022-07-13T21:54:29" v="88"/>
          <ac:cxnSpMkLst>
            <pc:docMk/>
            <pc:sldMk cId="3254913002" sldId="367"/>
            <ac:cxnSpMk id="14" creationId="{1769A535-1F00-2827-0FED-4550AD65A887}"/>
          </ac:cxnSpMkLst>
        </pc:cxnChg>
        <pc:cxnChg chg="mod">
          <ac:chgData name="Jonathan Mah" userId="5261b2f2f3e51194" providerId="LiveId" clId="{2685BCF6-FB67-4CE8-BA58-918757D532F9}" dt="2022-07-13T21:54:29" v="88"/>
          <ac:cxnSpMkLst>
            <pc:docMk/>
            <pc:sldMk cId="3254913002" sldId="367"/>
            <ac:cxnSpMk id="15" creationId="{F377885B-9AAC-2BA1-327F-8347B232A0D2}"/>
          </ac:cxnSpMkLst>
        </pc:cxnChg>
        <pc:cxnChg chg="mod">
          <ac:chgData name="Jonathan Mah" userId="5261b2f2f3e51194" providerId="LiveId" clId="{2685BCF6-FB67-4CE8-BA58-918757D532F9}" dt="2022-07-13T21:54:29" v="88"/>
          <ac:cxnSpMkLst>
            <pc:docMk/>
            <pc:sldMk cId="3254913002" sldId="367"/>
            <ac:cxnSpMk id="16" creationId="{945DE0FA-A9E6-04FC-227A-D2AA498E55EA}"/>
          </ac:cxnSpMkLst>
        </pc:cxnChg>
        <pc:cxnChg chg="mod">
          <ac:chgData name="Jonathan Mah" userId="5261b2f2f3e51194" providerId="LiveId" clId="{2685BCF6-FB67-4CE8-BA58-918757D532F9}" dt="2022-07-13T21:54:29" v="88"/>
          <ac:cxnSpMkLst>
            <pc:docMk/>
            <pc:sldMk cId="3254913002" sldId="367"/>
            <ac:cxnSpMk id="17" creationId="{C5F6B5A1-ED19-D138-7C7A-E7938D9A68E4}"/>
          </ac:cxnSpMkLst>
        </pc:cxnChg>
        <pc:cxnChg chg="mod">
          <ac:chgData name="Jonathan Mah" userId="5261b2f2f3e51194" providerId="LiveId" clId="{2685BCF6-FB67-4CE8-BA58-918757D532F9}" dt="2022-07-13T21:54:29" v="88"/>
          <ac:cxnSpMkLst>
            <pc:docMk/>
            <pc:sldMk cId="3254913002" sldId="367"/>
            <ac:cxnSpMk id="18" creationId="{EC7F7E19-86EB-7BBB-D4FB-43CF93FC0795}"/>
          </ac:cxnSpMkLst>
        </pc:cxnChg>
        <pc:cxnChg chg="add del mod">
          <ac:chgData name="Jonathan Mah" userId="5261b2f2f3e51194" providerId="LiveId" clId="{2685BCF6-FB67-4CE8-BA58-918757D532F9}" dt="2022-07-13T21:54:29.897" v="89"/>
          <ac:cxnSpMkLst>
            <pc:docMk/>
            <pc:sldMk cId="3254913002" sldId="367"/>
            <ac:cxnSpMk id="21" creationId="{A8C82ECE-9E99-AD96-7F97-1176CF380229}"/>
          </ac:cxnSpMkLst>
        </pc:cxnChg>
        <pc:cxnChg chg="add del mod">
          <ac:chgData name="Jonathan Mah" userId="5261b2f2f3e51194" providerId="LiveId" clId="{2685BCF6-FB67-4CE8-BA58-918757D532F9}" dt="2022-07-13T21:54:29.897" v="89"/>
          <ac:cxnSpMkLst>
            <pc:docMk/>
            <pc:sldMk cId="3254913002" sldId="367"/>
            <ac:cxnSpMk id="23" creationId="{7390B14D-78FD-EE2F-ECF5-2B3864304E37}"/>
          </ac:cxnSpMkLst>
        </pc:cxnChg>
        <pc:cxnChg chg="add del mod">
          <ac:chgData name="Jonathan Mah" userId="5261b2f2f3e51194" providerId="LiveId" clId="{2685BCF6-FB67-4CE8-BA58-918757D532F9}" dt="2022-07-13T21:54:29.897" v="89"/>
          <ac:cxnSpMkLst>
            <pc:docMk/>
            <pc:sldMk cId="3254913002" sldId="367"/>
            <ac:cxnSpMk id="25" creationId="{1714C80D-9887-FEF8-69F4-EC82EFAC9EDA}"/>
          </ac:cxnSpMkLst>
        </pc:cxnChg>
        <pc:cxnChg chg="add del mod">
          <ac:chgData name="Jonathan Mah" userId="5261b2f2f3e51194" providerId="LiveId" clId="{2685BCF6-FB67-4CE8-BA58-918757D532F9}" dt="2022-07-13T21:54:29.897" v="89"/>
          <ac:cxnSpMkLst>
            <pc:docMk/>
            <pc:sldMk cId="3254913002" sldId="367"/>
            <ac:cxnSpMk id="27" creationId="{81F7278C-6F8F-2A50-46AC-00B463FF7A38}"/>
          </ac:cxnSpMkLst>
        </pc:cxnChg>
        <pc:cxnChg chg="mod">
          <ac:chgData name="Jonathan Mah" userId="5261b2f2f3e51194" providerId="LiveId" clId="{2685BCF6-FB67-4CE8-BA58-918757D532F9}" dt="2022-07-13T21:54:32.132" v="91"/>
          <ac:cxnSpMkLst>
            <pc:docMk/>
            <pc:sldMk cId="3254913002" sldId="367"/>
            <ac:cxnSpMk id="30" creationId="{799AA6A8-7E2D-7057-EDBA-BCEC6380E0D8}"/>
          </ac:cxnSpMkLst>
        </pc:cxnChg>
        <pc:cxnChg chg="mod">
          <ac:chgData name="Jonathan Mah" userId="5261b2f2f3e51194" providerId="LiveId" clId="{2685BCF6-FB67-4CE8-BA58-918757D532F9}" dt="2022-07-13T21:54:32.132" v="91"/>
          <ac:cxnSpMkLst>
            <pc:docMk/>
            <pc:sldMk cId="3254913002" sldId="367"/>
            <ac:cxnSpMk id="31" creationId="{8AB2EBCB-841A-C9FA-B364-01BD51C04E42}"/>
          </ac:cxnSpMkLst>
        </pc:cxnChg>
        <pc:cxnChg chg="mod">
          <ac:chgData name="Jonathan Mah" userId="5261b2f2f3e51194" providerId="LiveId" clId="{2685BCF6-FB67-4CE8-BA58-918757D532F9}" dt="2022-07-13T21:54:32.132" v="91"/>
          <ac:cxnSpMkLst>
            <pc:docMk/>
            <pc:sldMk cId="3254913002" sldId="367"/>
            <ac:cxnSpMk id="32" creationId="{B71C2322-10F3-FC4E-544B-F187A828D9A9}"/>
          </ac:cxnSpMkLst>
        </pc:cxnChg>
        <pc:cxnChg chg="mod">
          <ac:chgData name="Jonathan Mah" userId="5261b2f2f3e51194" providerId="LiveId" clId="{2685BCF6-FB67-4CE8-BA58-918757D532F9}" dt="2022-07-13T21:54:32.132" v="91"/>
          <ac:cxnSpMkLst>
            <pc:docMk/>
            <pc:sldMk cId="3254913002" sldId="367"/>
            <ac:cxnSpMk id="33" creationId="{FD859ADB-697E-F098-D75E-532877864011}"/>
          </ac:cxnSpMkLst>
        </pc:cxnChg>
        <pc:cxnChg chg="mod">
          <ac:chgData name="Jonathan Mah" userId="5261b2f2f3e51194" providerId="LiveId" clId="{2685BCF6-FB67-4CE8-BA58-918757D532F9}" dt="2022-07-13T21:54:32.132" v="91"/>
          <ac:cxnSpMkLst>
            <pc:docMk/>
            <pc:sldMk cId="3254913002" sldId="367"/>
            <ac:cxnSpMk id="34" creationId="{8062BC38-D61A-96DE-21B3-25AC90CE0856}"/>
          </ac:cxnSpMkLst>
        </pc:cxnChg>
        <pc:cxnChg chg="mod">
          <ac:chgData name="Jonathan Mah" userId="5261b2f2f3e51194" providerId="LiveId" clId="{2685BCF6-FB67-4CE8-BA58-918757D532F9}" dt="2022-07-13T21:54:32.132" v="91"/>
          <ac:cxnSpMkLst>
            <pc:docMk/>
            <pc:sldMk cId="3254913002" sldId="367"/>
            <ac:cxnSpMk id="35" creationId="{AAFC7A48-A104-E60C-1C15-0270F888F26E}"/>
          </ac:cxnSpMkLst>
        </pc:cxnChg>
        <pc:cxnChg chg="mod">
          <ac:chgData name="Jonathan Mah" userId="5261b2f2f3e51194" providerId="LiveId" clId="{2685BCF6-FB67-4CE8-BA58-918757D532F9}" dt="2022-07-13T21:54:32.132" v="91"/>
          <ac:cxnSpMkLst>
            <pc:docMk/>
            <pc:sldMk cId="3254913002" sldId="367"/>
            <ac:cxnSpMk id="38" creationId="{0D100736-08EC-ECBE-E365-641A0C413599}"/>
          </ac:cxnSpMkLst>
        </pc:cxnChg>
        <pc:cxnChg chg="mod">
          <ac:chgData name="Jonathan Mah" userId="5261b2f2f3e51194" providerId="LiveId" clId="{2685BCF6-FB67-4CE8-BA58-918757D532F9}" dt="2022-07-13T21:54:32.132" v="91"/>
          <ac:cxnSpMkLst>
            <pc:docMk/>
            <pc:sldMk cId="3254913002" sldId="367"/>
            <ac:cxnSpMk id="39" creationId="{13CEBD82-CB5B-538F-1A4F-983DC3076CFA}"/>
          </ac:cxnSpMkLst>
        </pc:cxnChg>
        <pc:cxnChg chg="mod">
          <ac:chgData name="Jonathan Mah" userId="5261b2f2f3e51194" providerId="LiveId" clId="{2685BCF6-FB67-4CE8-BA58-918757D532F9}" dt="2022-07-13T21:54:32.132" v="91"/>
          <ac:cxnSpMkLst>
            <pc:docMk/>
            <pc:sldMk cId="3254913002" sldId="367"/>
            <ac:cxnSpMk id="40" creationId="{0427DD58-B5D1-9D6C-E560-15BA4AB68804}"/>
          </ac:cxnSpMkLst>
        </pc:cxnChg>
        <pc:cxnChg chg="mod">
          <ac:chgData name="Jonathan Mah" userId="5261b2f2f3e51194" providerId="LiveId" clId="{2685BCF6-FB67-4CE8-BA58-918757D532F9}" dt="2022-07-13T21:54:32.132" v="91"/>
          <ac:cxnSpMkLst>
            <pc:docMk/>
            <pc:sldMk cId="3254913002" sldId="367"/>
            <ac:cxnSpMk id="41" creationId="{C892513F-47BE-A042-147E-04F2EA8D0C50}"/>
          </ac:cxnSpMkLst>
        </pc:cxnChg>
        <pc:cxnChg chg="mod">
          <ac:chgData name="Jonathan Mah" userId="5261b2f2f3e51194" providerId="LiveId" clId="{2685BCF6-FB67-4CE8-BA58-918757D532F9}" dt="2022-07-13T21:54:32.132" v="91"/>
          <ac:cxnSpMkLst>
            <pc:docMk/>
            <pc:sldMk cId="3254913002" sldId="367"/>
            <ac:cxnSpMk id="42" creationId="{1BFDB882-D5F4-BCA8-FA17-6C78DC7BD13F}"/>
          </ac:cxnSpMkLst>
        </pc:cxnChg>
        <pc:cxnChg chg="mod">
          <ac:chgData name="Jonathan Mah" userId="5261b2f2f3e51194" providerId="LiveId" clId="{2685BCF6-FB67-4CE8-BA58-918757D532F9}" dt="2022-07-13T21:54:32.132" v="91"/>
          <ac:cxnSpMkLst>
            <pc:docMk/>
            <pc:sldMk cId="3254913002" sldId="367"/>
            <ac:cxnSpMk id="43" creationId="{273B78D1-2412-EBED-AFDE-40C3034AA2BA}"/>
          </ac:cxnSpMkLst>
        </pc:cxnChg>
        <pc:cxnChg chg="add del mod">
          <ac:chgData name="Jonathan Mah" userId="5261b2f2f3e51194" providerId="LiveId" clId="{2685BCF6-FB67-4CE8-BA58-918757D532F9}" dt="2022-07-13T21:54:34.880" v="92"/>
          <ac:cxnSpMkLst>
            <pc:docMk/>
            <pc:sldMk cId="3254913002" sldId="367"/>
            <ac:cxnSpMk id="46" creationId="{67975D40-A439-9F5C-B7DB-F24AF3727C06}"/>
          </ac:cxnSpMkLst>
        </pc:cxnChg>
        <pc:cxnChg chg="add del mod">
          <ac:chgData name="Jonathan Mah" userId="5261b2f2f3e51194" providerId="LiveId" clId="{2685BCF6-FB67-4CE8-BA58-918757D532F9}" dt="2022-07-13T21:54:34.880" v="92"/>
          <ac:cxnSpMkLst>
            <pc:docMk/>
            <pc:sldMk cId="3254913002" sldId="367"/>
            <ac:cxnSpMk id="48" creationId="{EF69A40A-49E0-D8FA-D951-D25C5C6E760B}"/>
          </ac:cxnSpMkLst>
        </pc:cxnChg>
        <pc:cxnChg chg="add del mod">
          <ac:chgData name="Jonathan Mah" userId="5261b2f2f3e51194" providerId="LiveId" clId="{2685BCF6-FB67-4CE8-BA58-918757D532F9}" dt="2022-07-13T21:54:34.880" v="92"/>
          <ac:cxnSpMkLst>
            <pc:docMk/>
            <pc:sldMk cId="3254913002" sldId="367"/>
            <ac:cxnSpMk id="50" creationId="{5AD85B22-FD4C-40B2-8CEC-928AAC640C13}"/>
          </ac:cxnSpMkLst>
        </pc:cxnChg>
        <pc:cxnChg chg="add del mod">
          <ac:chgData name="Jonathan Mah" userId="5261b2f2f3e51194" providerId="LiveId" clId="{2685BCF6-FB67-4CE8-BA58-918757D532F9}" dt="2022-07-13T21:54:34.880" v="92"/>
          <ac:cxnSpMkLst>
            <pc:docMk/>
            <pc:sldMk cId="3254913002" sldId="367"/>
            <ac:cxnSpMk id="52" creationId="{D2515CBA-F1C5-E106-AA56-563C2BE9E586}"/>
          </ac:cxnSpMkLst>
        </pc:cxnChg>
      </pc:sldChg>
      <pc:sldChg chg="addSp delSp modSp new mod">
        <pc:chgData name="Jonathan Mah" userId="5261b2f2f3e51194" providerId="LiveId" clId="{2685BCF6-FB67-4CE8-BA58-918757D532F9}" dt="2022-07-13T22:15:38.346" v="516" actId="21"/>
        <pc:sldMkLst>
          <pc:docMk/>
          <pc:sldMk cId="2089872273" sldId="368"/>
        </pc:sldMkLst>
        <pc:spChg chg="mod">
          <ac:chgData name="Jonathan Mah" userId="5261b2f2f3e51194" providerId="LiveId" clId="{2685BCF6-FB67-4CE8-BA58-918757D532F9}" dt="2022-07-13T21:55:05.047" v="107" actId="20577"/>
          <ac:spMkLst>
            <pc:docMk/>
            <pc:sldMk cId="2089872273" sldId="368"/>
            <ac:spMk id="2" creationId="{8E08A659-662B-E005-6DD3-CED2D02E2029}"/>
          </ac:spMkLst>
        </pc:spChg>
        <pc:spChg chg="del">
          <ac:chgData name="Jonathan Mah" userId="5261b2f2f3e51194" providerId="LiveId" clId="{2685BCF6-FB67-4CE8-BA58-918757D532F9}" dt="2022-07-13T21:58:14.559" v="109" actId="3680"/>
          <ac:spMkLst>
            <pc:docMk/>
            <pc:sldMk cId="2089872273" sldId="368"/>
            <ac:spMk id="3" creationId="{F53ACFCA-D5D6-1F23-D576-0B2593BBD4C4}"/>
          </ac:spMkLst>
        </pc:spChg>
        <pc:graphicFrameChg chg="add mod ord modGraphic">
          <ac:chgData name="Jonathan Mah" userId="5261b2f2f3e51194" providerId="LiveId" clId="{2685BCF6-FB67-4CE8-BA58-918757D532F9}" dt="2022-07-13T22:13:11.277" v="510" actId="20577"/>
          <ac:graphicFrameMkLst>
            <pc:docMk/>
            <pc:sldMk cId="2089872273" sldId="368"/>
            <ac:graphicFrameMk id="4" creationId="{3CA80833-81D5-2D7E-2FB0-8E3FEB24225D}"/>
          </ac:graphicFrameMkLst>
        </pc:graphicFrameChg>
        <pc:picChg chg="add del mod">
          <ac:chgData name="Jonathan Mah" userId="5261b2f2f3e51194" providerId="LiveId" clId="{2685BCF6-FB67-4CE8-BA58-918757D532F9}" dt="2022-07-13T22:15:38.346" v="516" actId="21"/>
          <ac:picMkLst>
            <pc:docMk/>
            <pc:sldMk cId="2089872273" sldId="368"/>
            <ac:picMk id="6" creationId="{4C14764E-200E-A38C-DCA7-9D531F1EA419}"/>
          </ac:picMkLst>
        </pc:picChg>
      </pc:sldChg>
      <pc:sldChg chg="del">
        <pc:chgData name="Jonathan Mah" userId="5261b2f2f3e51194" providerId="LiveId" clId="{2685BCF6-FB67-4CE8-BA58-918757D532F9}" dt="2022-07-13T21:53:31.118" v="43" actId="47"/>
        <pc:sldMkLst>
          <pc:docMk/>
          <pc:sldMk cId="107190669" sldId="400"/>
        </pc:sldMkLst>
      </pc:sldChg>
      <pc:sldChg chg="del">
        <pc:chgData name="Jonathan Mah" userId="5261b2f2f3e51194" providerId="LiveId" clId="{2685BCF6-FB67-4CE8-BA58-918757D532F9}" dt="2022-07-13T21:53:27.190" v="39" actId="47"/>
        <pc:sldMkLst>
          <pc:docMk/>
          <pc:sldMk cId="2010993810" sldId="401"/>
        </pc:sldMkLst>
      </pc:sldChg>
      <pc:sldChg chg="del">
        <pc:chgData name="Jonathan Mah" userId="5261b2f2f3e51194" providerId="LiveId" clId="{2685BCF6-FB67-4CE8-BA58-918757D532F9}" dt="2022-07-13T21:53:27.473" v="40" actId="47"/>
        <pc:sldMkLst>
          <pc:docMk/>
          <pc:sldMk cId="3721153668" sldId="402"/>
        </pc:sldMkLst>
      </pc:sldChg>
      <pc:sldChg chg="del">
        <pc:chgData name="Jonathan Mah" userId="5261b2f2f3e51194" providerId="LiveId" clId="{2685BCF6-FB67-4CE8-BA58-918757D532F9}" dt="2022-07-13T21:53:28.149" v="41" actId="47"/>
        <pc:sldMkLst>
          <pc:docMk/>
          <pc:sldMk cId="3895373339" sldId="403"/>
        </pc:sldMkLst>
      </pc:sldChg>
      <pc:sldChg chg="del">
        <pc:chgData name="Jonathan Mah" userId="5261b2f2f3e51194" providerId="LiveId" clId="{2685BCF6-FB67-4CE8-BA58-918757D532F9}" dt="2022-07-13T21:53:29.366" v="42" actId="47"/>
        <pc:sldMkLst>
          <pc:docMk/>
          <pc:sldMk cId="3780593580" sldId="404"/>
        </pc:sldMkLst>
      </pc:sldChg>
      <pc:sldChg chg="add">
        <pc:chgData name="Jonathan Mah" userId="5261b2f2f3e51194" providerId="LiveId" clId="{2685BCF6-FB67-4CE8-BA58-918757D532F9}" dt="2022-07-13T21:57:57.984" v="108"/>
        <pc:sldMkLst>
          <pc:docMk/>
          <pc:sldMk cId="2548783154" sldId="412"/>
        </pc:sldMkLst>
      </pc:sldChg>
      <pc:sldChg chg="addSp delSp modSp add mod">
        <pc:chgData name="Jonathan Mah" userId="5261b2f2f3e51194" providerId="LiveId" clId="{2685BCF6-FB67-4CE8-BA58-918757D532F9}" dt="2022-07-13T22:09:36.161" v="451" actId="478"/>
        <pc:sldMkLst>
          <pc:docMk/>
          <pc:sldMk cId="1784171299" sldId="424"/>
        </pc:sldMkLst>
        <pc:spChg chg="del">
          <ac:chgData name="Jonathan Mah" userId="5261b2f2f3e51194" providerId="LiveId" clId="{2685BCF6-FB67-4CE8-BA58-918757D532F9}" dt="2022-07-13T22:09:33.999" v="450" actId="478"/>
          <ac:spMkLst>
            <pc:docMk/>
            <pc:sldMk cId="1784171299" sldId="424"/>
            <ac:spMk id="2" creationId="{14776188-8E2A-48D0-B03A-C11048B12566}"/>
          </ac:spMkLst>
        </pc:spChg>
        <pc:spChg chg="add del mod">
          <ac:chgData name="Jonathan Mah" userId="5261b2f2f3e51194" providerId="LiveId" clId="{2685BCF6-FB67-4CE8-BA58-918757D532F9}" dt="2022-07-13T22:09:36.161" v="451" actId="478"/>
          <ac:spMkLst>
            <pc:docMk/>
            <pc:sldMk cId="1784171299" sldId="424"/>
            <ac:spMk id="4" creationId="{752FEC0C-24B0-6494-46F0-7F52F1B4C7AB}"/>
          </ac:spMkLst>
        </pc:spChg>
      </pc:sldChg>
      <pc:sldChg chg="addSp delSp modSp add mod">
        <pc:chgData name="Jonathan Mah" userId="5261b2f2f3e51194" providerId="LiveId" clId="{2685BCF6-FB67-4CE8-BA58-918757D532F9}" dt="2022-07-13T22:09:39.842" v="453" actId="478"/>
        <pc:sldMkLst>
          <pc:docMk/>
          <pc:sldMk cId="451465883" sldId="429"/>
        </pc:sldMkLst>
        <pc:spChg chg="del mod">
          <ac:chgData name="Jonathan Mah" userId="5261b2f2f3e51194" providerId="LiveId" clId="{2685BCF6-FB67-4CE8-BA58-918757D532F9}" dt="2022-07-13T22:09:38.484" v="452" actId="478"/>
          <ac:spMkLst>
            <pc:docMk/>
            <pc:sldMk cId="451465883" sldId="429"/>
            <ac:spMk id="2" creationId="{706C3F31-F3F8-4752-8794-AA9905431C7B}"/>
          </ac:spMkLst>
        </pc:spChg>
        <pc:spChg chg="add del mod">
          <ac:chgData name="Jonathan Mah" userId="5261b2f2f3e51194" providerId="LiveId" clId="{2685BCF6-FB67-4CE8-BA58-918757D532F9}" dt="2022-07-13T22:09:39.842" v="453" actId="478"/>
          <ac:spMkLst>
            <pc:docMk/>
            <pc:sldMk cId="451465883" sldId="429"/>
            <ac:spMk id="40" creationId="{050B1B15-16EE-C139-EE85-7A09EF18FB2E}"/>
          </ac:spMkLst>
        </pc:spChg>
      </pc:sldChg>
      <pc:sldChg chg="add">
        <pc:chgData name="Jonathan Mah" userId="5261b2f2f3e51194" providerId="LiveId" clId="{2685BCF6-FB67-4CE8-BA58-918757D532F9}" dt="2022-07-13T22:09:29.785" v="449"/>
        <pc:sldMkLst>
          <pc:docMk/>
          <pc:sldMk cId="431192463" sldId="433"/>
        </pc:sldMkLst>
      </pc:sldChg>
      <pc:sldChg chg="addSp delSp modSp add del mod">
        <pc:chgData name="Jonathan Mah" userId="5261b2f2f3e51194" providerId="LiveId" clId="{2685BCF6-FB67-4CE8-BA58-918757D532F9}" dt="2022-07-13T22:17:10.358" v="554" actId="47"/>
        <pc:sldMkLst>
          <pc:docMk/>
          <pc:sldMk cId="0" sldId="434"/>
        </pc:sldMkLst>
        <pc:spChg chg="add del">
          <ac:chgData name="Jonathan Mah" userId="5261b2f2f3e51194" providerId="LiveId" clId="{2685BCF6-FB67-4CE8-BA58-918757D532F9}" dt="2022-07-13T22:10:08.459" v="463" actId="478"/>
          <ac:spMkLst>
            <pc:docMk/>
            <pc:sldMk cId="0" sldId="434"/>
            <ac:spMk id="4" creationId="{00000000-0000-0000-0000-000000000000}"/>
          </ac:spMkLst>
        </pc:spChg>
        <pc:spChg chg="add del">
          <ac:chgData name="Jonathan Mah" userId="5261b2f2f3e51194" providerId="LiveId" clId="{2685BCF6-FB67-4CE8-BA58-918757D532F9}" dt="2022-07-13T22:10:09.410" v="464" actId="478"/>
          <ac:spMkLst>
            <pc:docMk/>
            <pc:sldMk cId="0" sldId="434"/>
            <ac:spMk id="6" creationId="{00000000-0000-0000-0000-000000000000}"/>
          </ac:spMkLst>
        </pc:spChg>
        <pc:spChg chg="add del">
          <ac:chgData name="Jonathan Mah" userId="5261b2f2f3e51194" providerId="LiveId" clId="{2685BCF6-FB67-4CE8-BA58-918757D532F9}" dt="2022-07-13T22:10:09.410" v="464" actId="478"/>
          <ac:spMkLst>
            <pc:docMk/>
            <pc:sldMk cId="0" sldId="434"/>
            <ac:spMk id="7" creationId="{00000000-0000-0000-0000-000000000000}"/>
          </ac:spMkLst>
        </pc:spChg>
        <pc:spChg chg="add del">
          <ac:chgData name="Jonathan Mah" userId="5261b2f2f3e51194" providerId="LiveId" clId="{2685BCF6-FB67-4CE8-BA58-918757D532F9}" dt="2022-07-13T22:10:09.410" v="464" actId="478"/>
          <ac:spMkLst>
            <pc:docMk/>
            <pc:sldMk cId="0" sldId="434"/>
            <ac:spMk id="8" creationId="{00000000-0000-0000-0000-000000000000}"/>
          </ac:spMkLst>
        </pc:spChg>
        <pc:spChg chg="mod">
          <ac:chgData name="Jonathan Mah" userId="5261b2f2f3e51194" providerId="LiveId" clId="{2685BCF6-FB67-4CE8-BA58-918757D532F9}" dt="2022-07-13T22:09:50.153" v="455" actId="27636"/>
          <ac:spMkLst>
            <pc:docMk/>
            <pc:sldMk cId="0" sldId="434"/>
            <ac:spMk id="10" creationId="{AD6DB52D-17F9-4306-A1FC-B865C5238BD0}"/>
          </ac:spMkLst>
        </pc:spChg>
        <pc:spChg chg="add del">
          <ac:chgData name="Jonathan Mah" userId="5261b2f2f3e51194" providerId="LiveId" clId="{2685BCF6-FB67-4CE8-BA58-918757D532F9}" dt="2022-07-13T22:10:02.133" v="460" actId="478"/>
          <ac:spMkLst>
            <pc:docMk/>
            <pc:sldMk cId="0" sldId="434"/>
            <ac:spMk id="11" creationId="{B48B4FF3-A434-4072-B1FF-5978C4B2E3EE}"/>
          </ac:spMkLst>
        </pc:spChg>
      </pc:sldChg>
      <pc:sldChg chg="addSp delSp modSp new mod ord">
        <pc:chgData name="Jonathan Mah" userId="5261b2f2f3e51194" providerId="LiveId" clId="{2685BCF6-FB67-4CE8-BA58-918757D532F9}" dt="2022-07-13T22:16:31.735" v="553" actId="1076"/>
        <pc:sldMkLst>
          <pc:docMk/>
          <pc:sldMk cId="2870215254" sldId="435"/>
        </pc:sldMkLst>
        <pc:spChg chg="mod">
          <ac:chgData name="Jonathan Mah" userId="5261b2f2f3e51194" providerId="LiveId" clId="{2685BCF6-FB67-4CE8-BA58-918757D532F9}" dt="2022-07-13T22:15:45.615" v="543" actId="20577"/>
          <ac:spMkLst>
            <pc:docMk/>
            <pc:sldMk cId="2870215254" sldId="435"/>
            <ac:spMk id="2" creationId="{8005D571-5369-9AF0-8DA3-313423DB32D6}"/>
          </ac:spMkLst>
        </pc:spChg>
        <pc:spChg chg="del">
          <ac:chgData name="Jonathan Mah" userId="5261b2f2f3e51194" providerId="LiveId" clId="{2685BCF6-FB67-4CE8-BA58-918757D532F9}" dt="2022-07-13T22:15:41.148" v="517" actId="478"/>
          <ac:spMkLst>
            <pc:docMk/>
            <pc:sldMk cId="2870215254" sldId="435"/>
            <ac:spMk id="3" creationId="{5402728F-9A75-B5BF-9C90-B20344AC42C8}"/>
          </ac:spMkLst>
        </pc:spChg>
        <pc:picChg chg="add mod">
          <ac:chgData name="Jonathan Mah" userId="5261b2f2f3e51194" providerId="LiveId" clId="{2685BCF6-FB67-4CE8-BA58-918757D532F9}" dt="2022-07-13T22:16:30.271" v="552" actId="1076"/>
          <ac:picMkLst>
            <pc:docMk/>
            <pc:sldMk cId="2870215254" sldId="435"/>
            <ac:picMk id="4" creationId="{7737AF60-8053-9B41-9439-9FAD2AAB8AD2}"/>
          </ac:picMkLst>
        </pc:picChg>
        <pc:picChg chg="add mod">
          <ac:chgData name="Jonathan Mah" userId="5261b2f2f3e51194" providerId="LiveId" clId="{2685BCF6-FB67-4CE8-BA58-918757D532F9}" dt="2022-07-13T22:16:31.735" v="553" actId="1076"/>
          <ac:picMkLst>
            <pc:docMk/>
            <pc:sldMk cId="2870215254" sldId="435"/>
            <ac:picMk id="6" creationId="{01F7ADD2-9320-CC71-53E0-8FF1E95B3ABA}"/>
          </ac:picMkLst>
        </pc:picChg>
      </pc:sldChg>
      <pc:sldChg chg="delSp modSp add mod">
        <pc:chgData name="Jonathan Mah" userId="5261b2f2f3e51194" providerId="LiveId" clId="{2685BCF6-FB67-4CE8-BA58-918757D532F9}" dt="2022-07-13T22:21:08.203" v="567" actId="20577"/>
        <pc:sldMkLst>
          <pc:docMk/>
          <pc:sldMk cId="0" sldId="436"/>
        </pc:sldMkLst>
        <pc:spChg chg="mod">
          <ac:chgData name="Jonathan Mah" userId="5261b2f2f3e51194" providerId="LiveId" clId="{2685BCF6-FB67-4CE8-BA58-918757D532F9}" dt="2022-07-13T22:21:08.203" v="567" actId="20577"/>
          <ac:spMkLst>
            <pc:docMk/>
            <pc:sldMk cId="0" sldId="436"/>
            <ac:spMk id="4" creationId="{00000000-0000-0000-0000-000000000000}"/>
          </ac:spMkLst>
        </pc:spChg>
        <pc:spChg chg="del">
          <ac:chgData name="Jonathan Mah" userId="5261b2f2f3e51194" providerId="LiveId" clId="{2685BCF6-FB67-4CE8-BA58-918757D532F9}" dt="2022-07-13T22:21:03.195" v="560" actId="478"/>
          <ac:spMkLst>
            <pc:docMk/>
            <pc:sldMk cId="0" sldId="436"/>
            <ac:spMk id="6" creationId="{00000000-0000-0000-0000-000000000000}"/>
          </ac:spMkLst>
        </pc:spChg>
        <pc:spChg chg="del">
          <ac:chgData name="Jonathan Mah" userId="5261b2f2f3e51194" providerId="LiveId" clId="{2685BCF6-FB67-4CE8-BA58-918757D532F9}" dt="2022-07-13T22:21:03.195" v="560" actId="478"/>
          <ac:spMkLst>
            <pc:docMk/>
            <pc:sldMk cId="0" sldId="436"/>
            <ac:spMk id="7" creationId="{00000000-0000-0000-0000-000000000000}"/>
          </ac:spMkLst>
        </pc:spChg>
        <pc:spChg chg="del">
          <ac:chgData name="Jonathan Mah" userId="5261b2f2f3e51194" providerId="LiveId" clId="{2685BCF6-FB67-4CE8-BA58-918757D532F9}" dt="2022-07-13T22:21:03.195" v="560" actId="478"/>
          <ac:spMkLst>
            <pc:docMk/>
            <pc:sldMk cId="0" sldId="436"/>
            <ac:spMk id="8" creationId="{00000000-0000-0000-0000-000000000000}"/>
          </ac:spMkLst>
        </pc:spChg>
        <pc:spChg chg="mod">
          <ac:chgData name="Jonathan Mah" userId="5261b2f2f3e51194" providerId="LiveId" clId="{2685BCF6-FB67-4CE8-BA58-918757D532F9}" dt="2022-07-13T22:20:54.265" v="557" actId="27636"/>
          <ac:spMkLst>
            <pc:docMk/>
            <pc:sldMk cId="0" sldId="436"/>
            <ac:spMk id="10" creationId="{AD6DB52D-17F9-4306-A1FC-B865C5238B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20220718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merdae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8C1B-9893-06DF-7D64-7BD0EB2D5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Summary of Dadi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Improvement for multi-epoch models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muciniphila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(WIP, no model SFS yet)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onderdonkii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(WIP, no model SFS yet)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thetaiotaomicron (full outputs)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xylanisolvens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(full outputs)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intestinihominis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(WIP, no model SFS yet)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distasonis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(full outputs)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merdae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(WIP, no model SFS yet)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Rest are inconclusive or no improvement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Most species demonstrate no improvement in log likelihood for multi-epoch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8C1B-9893-06DF-7D64-7BD0EB2D5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0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muciniphila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8C1B-9893-06DF-7D64-7BD0EB2D5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5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onderdonkii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8C1B-9893-06DF-7D64-7BD0EB2D5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3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thetaiotaomicron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8C1B-9893-06DF-7D64-7BD0EB2D5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9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xylanisolvens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8C1B-9893-06DF-7D64-7BD0EB2D5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1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intestinihominis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8C1B-9893-06DF-7D64-7BD0EB2D5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distasonis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8C1B-9893-06DF-7D64-7BD0EB2D5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Dadi outputs</vt:lpstr>
      <vt:lpstr>Most species demonstrate no improvement in log likelihood for multi-epoch models</vt:lpstr>
      <vt:lpstr>A. muciniphila</vt:lpstr>
      <vt:lpstr>A. onderdonkii</vt:lpstr>
      <vt:lpstr>B. thetaiotaomicron</vt:lpstr>
      <vt:lpstr>B. xylanisolvens</vt:lpstr>
      <vt:lpstr>B. intestinihominis</vt:lpstr>
      <vt:lpstr>P. distasonis</vt:lpstr>
      <vt:lpstr>P. merdae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1</cp:revision>
  <dcterms:created xsi:type="dcterms:W3CDTF">2020-10-07T15:54:11Z</dcterms:created>
  <dcterms:modified xsi:type="dcterms:W3CDTF">2022-07-18T17:39:48Z</dcterms:modified>
</cp:coreProperties>
</file>