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66" r:id="rId3"/>
    <p:sldId id="367" r:id="rId4"/>
    <p:sldId id="368" r:id="rId5"/>
    <p:sldId id="369" r:id="rId6"/>
    <p:sldId id="370" r:id="rId7"/>
    <p:sldId id="375" r:id="rId8"/>
    <p:sldId id="371" r:id="rId9"/>
    <p:sldId id="376" r:id="rId10"/>
    <p:sldId id="372" r:id="rId11"/>
    <p:sldId id="373" r:id="rId12"/>
    <p:sldId id="377" r:id="rId13"/>
    <p:sldId id="3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DF784F-B37D-496E-B3C2-4437BB28292B}">
          <p14:sldIdLst>
            <p14:sldId id="256"/>
            <p14:sldId id="366"/>
            <p14:sldId id="367"/>
            <p14:sldId id="368"/>
            <p14:sldId id="369"/>
            <p14:sldId id="370"/>
            <p14:sldId id="375"/>
            <p14:sldId id="371"/>
            <p14:sldId id="376"/>
            <p14:sldId id="372"/>
            <p14:sldId id="373"/>
            <p14:sldId id="377"/>
            <p14:sldId id="3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105CA6-C7F4-499E-97D2-5B30F7E093C0}" v="122" dt="2022-07-18T19:03:01.9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Mah" userId="5261b2f2f3e51194" providerId="LiveId" clId="{3A105CA6-C7F4-499E-97D2-5B30F7E093C0}"/>
    <pc:docChg chg="undo custSel addSld modSld">
      <pc:chgData name="Jonathan Mah" userId="5261b2f2f3e51194" providerId="LiveId" clId="{3A105CA6-C7F4-499E-97D2-5B30F7E093C0}" dt="2022-07-25T17:55:11.081" v="529" actId="20577"/>
      <pc:docMkLst>
        <pc:docMk/>
      </pc:docMkLst>
      <pc:sldChg chg="modSp mod">
        <pc:chgData name="Jonathan Mah" userId="5261b2f2f3e51194" providerId="LiveId" clId="{3A105CA6-C7F4-499E-97D2-5B30F7E093C0}" dt="2022-07-25T17:55:11.081" v="529" actId="20577"/>
        <pc:sldMkLst>
          <pc:docMk/>
          <pc:sldMk cId="1442538198" sldId="256"/>
        </pc:sldMkLst>
        <pc:spChg chg="mod">
          <ac:chgData name="Jonathan Mah" userId="5261b2f2f3e51194" providerId="LiveId" clId="{3A105CA6-C7F4-499E-97D2-5B30F7E093C0}" dt="2022-07-25T17:55:11.081" v="529" actId="20577"/>
          <ac:spMkLst>
            <pc:docMk/>
            <pc:sldMk cId="1442538198" sldId="256"/>
            <ac:spMk id="3" creationId="{D712BDE3-5450-4B18-B90B-D71DD9D5BAC2}"/>
          </ac:spMkLst>
        </pc:spChg>
      </pc:sldChg>
      <pc:sldChg chg="addSp delSp modSp mod">
        <pc:chgData name="Jonathan Mah" userId="5261b2f2f3e51194" providerId="LiveId" clId="{3A105CA6-C7F4-499E-97D2-5B30F7E093C0}" dt="2022-07-18T18:00:04.130" v="253" actId="1076"/>
        <pc:sldMkLst>
          <pc:docMk/>
          <pc:sldMk cId="950704416" sldId="367"/>
        </pc:sldMkLst>
        <pc:spChg chg="mod">
          <ac:chgData name="Jonathan Mah" userId="5261b2f2f3e51194" providerId="LiveId" clId="{3A105CA6-C7F4-499E-97D2-5B30F7E093C0}" dt="2022-07-18T17:42:39.422" v="197" actId="20577"/>
          <ac:spMkLst>
            <pc:docMk/>
            <pc:sldMk cId="950704416" sldId="367"/>
            <ac:spMk id="2" creationId="{3035199B-19EB-7899-C2B8-E499352AB247}"/>
          </ac:spMkLst>
        </pc:spChg>
        <pc:spChg chg="del">
          <ac:chgData name="Jonathan Mah" userId="5261b2f2f3e51194" providerId="LiveId" clId="{3A105CA6-C7F4-499E-97D2-5B30F7E093C0}" dt="2022-07-18T17:41:03.280" v="0" actId="478"/>
          <ac:spMkLst>
            <pc:docMk/>
            <pc:sldMk cId="950704416" sldId="367"/>
            <ac:spMk id="3" creationId="{FB1E8C1B-9893-06DF-7D64-7BD0EB2D5EAA}"/>
          </ac:spMkLst>
        </pc:spChg>
        <pc:spChg chg="add del mod">
          <ac:chgData name="Jonathan Mah" userId="5261b2f2f3e51194" providerId="LiveId" clId="{3A105CA6-C7F4-499E-97D2-5B30F7E093C0}" dt="2022-07-18T17:57:09.854" v="252"/>
          <ac:spMkLst>
            <pc:docMk/>
            <pc:sldMk cId="950704416" sldId="367"/>
            <ac:spMk id="7" creationId="{FCB3C4B0-1B75-C98A-71AF-7997BD3B32C3}"/>
          </ac:spMkLst>
        </pc:spChg>
        <pc:graphicFrameChg chg="add mod modGraphic">
          <ac:chgData name="Jonathan Mah" userId="5261b2f2f3e51194" providerId="LiveId" clId="{3A105CA6-C7F4-499E-97D2-5B30F7E093C0}" dt="2022-07-18T18:00:04.130" v="253" actId="1076"/>
          <ac:graphicFrameMkLst>
            <pc:docMk/>
            <pc:sldMk cId="950704416" sldId="367"/>
            <ac:graphicFrameMk id="4" creationId="{CF5B5E93-34EA-0B4C-1A81-99D4702FD47A}"/>
          </ac:graphicFrameMkLst>
        </pc:graphicFrameChg>
        <pc:picChg chg="add mod ord">
          <ac:chgData name="Jonathan Mah" userId="5261b2f2f3e51194" providerId="LiveId" clId="{3A105CA6-C7F4-499E-97D2-5B30F7E093C0}" dt="2022-07-18T17:56:46.712" v="241" actId="1076"/>
          <ac:picMkLst>
            <pc:docMk/>
            <pc:sldMk cId="950704416" sldId="367"/>
            <ac:picMk id="6" creationId="{A28ACB70-A683-D1EE-BC8F-2D1AA15ED194}"/>
          </ac:picMkLst>
        </pc:picChg>
      </pc:sldChg>
      <pc:sldChg chg="addSp delSp modSp mod">
        <pc:chgData name="Jonathan Mah" userId="5261b2f2f3e51194" providerId="LiveId" clId="{3A105CA6-C7F4-499E-97D2-5B30F7E093C0}" dt="2022-07-18T18:07:12.613" v="275" actId="14100"/>
        <pc:sldMkLst>
          <pc:docMk/>
          <pc:sldMk cId="641557755" sldId="368"/>
        </pc:sldMkLst>
        <pc:spChg chg="del">
          <ac:chgData name="Jonathan Mah" userId="5261b2f2f3e51194" providerId="LiveId" clId="{3A105CA6-C7F4-499E-97D2-5B30F7E093C0}" dt="2022-07-18T18:02:59.492" v="254" actId="478"/>
          <ac:spMkLst>
            <pc:docMk/>
            <pc:sldMk cId="641557755" sldId="368"/>
            <ac:spMk id="3" creationId="{FB1E8C1B-9893-06DF-7D64-7BD0EB2D5EAA}"/>
          </ac:spMkLst>
        </pc:spChg>
        <pc:picChg chg="add mod">
          <ac:chgData name="Jonathan Mah" userId="5261b2f2f3e51194" providerId="LiveId" clId="{3A105CA6-C7F4-499E-97D2-5B30F7E093C0}" dt="2022-07-18T18:07:12.613" v="275" actId="14100"/>
          <ac:picMkLst>
            <pc:docMk/>
            <pc:sldMk cId="641557755" sldId="368"/>
            <ac:picMk id="5" creationId="{DFE741CA-45C2-7DAB-7718-B20B7B43D39E}"/>
          </ac:picMkLst>
        </pc:picChg>
        <pc:picChg chg="add mod">
          <ac:chgData name="Jonathan Mah" userId="5261b2f2f3e51194" providerId="LiveId" clId="{3A105CA6-C7F4-499E-97D2-5B30F7E093C0}" dt="2022-07-18T18:07:10.307" v="274" actId="14100"/>
          <ac:picMkLst>
            <pc:docMk/>
            <pc:sldMk cId="641557755" sldId="368"/>
            <ac:picMk id="7" creationId="{2D3999B5-62F9-563B-1BCC-D5A94482B330}"/>
          </ac:picMkLst>
        </pc:picChg>
      </pc:sldChg>
      <pc:sldChg chg="addSp delSp modSp mod">
        <pc:chgData name="Jonathan Mah" userId="5261b2f2f3e51194" providerId="LiveId" clId="{3A105CA6-C7F4-499E-97D2-5B30F7E093C0}" dt="2022-07-18T18:07:17.890" v="277" actId="14100"/>
        <pc:sldMkLst>
          <pc:docMk/>
          <pc:sldMk cId="599534404" sldId="369"/>
        </pc:sldMkLst>
        <pc:spChg chg="del">
          <ac:chgData name="Jonathan Mah" userId="5261b2f2f3e51194" providerId="LiveId" clId="{3A105CA6-C7F4-499E-97D2-5B30F7E093C0}" dt="2022-07-18T18:06:10.733" v="264" actId="478"/>
          <ac:spMkLst>
            <pc:docMk/>
            <pc:sldMk cId="599534404" sldId="369"/>
            <ac:spMk id="3" creationId="{FB1E8C1B-9893-06DF-7D64-7BD0EB2D5EAA}"/>
          </ac:spMkLst>
        </pc:spChg>
        <pc:picChg chg="add mod">
          <ac:chgData name="Jonathan Mah" userId="5261b2f2f3e51194" providerId="LiveId" clId="{3A105CA6-C7F4-499E-97D2-5B30F7E093C0}" dt="2022-07-18T18:07:14.868" v="276" actId="14100"/>
          <ac:picMkLst>
            <pc:docMk/>
            <pc:sldMk cId="599534404" sldId="369"/>
            <ac:picMk id="5" creationId="{F5FB9CD1-6876-D135-AA31-69C83A94F5A4}"/>
          </ac:picMkLst>
        </pc:picChg>
        <pc:picChg chg="add mod">
          <ac:chgData name="Jonathan Mah" userId="5261b2f2f3e51194" providerId="LiveId" clId="{3A105CA6-C7F4-499E-97D2-5B30F7E093C0}" dt="2022-07-18T18:07:17.890" v="277" actId="14100"/>
          <ac:picMkLst>
            <pc:docMk/>
            <pc:sldMk cId="599534404" sldId="369"/>
            <ac:picMk id="7" creationId="{3EC06CE0-6127-7C09-1395-2550F123E211}"/>
          </ac:picMkLst>
        </pc:picChg>
      </pc:sldChg>
      <pc:sldChg chg="addSp delSp modSp mod">
        <pc:chgData name="Jonathan Mah" userId="5261b2f2f3e51194" providerId="LiveId" clId="{3A105CA6-C7F4-499E-97D2-5B30F7E093C0}" dt="2022-07-18T18:32:55.235" v="424" actId="207"/>
        <pc:sldMkLst>
          <pc:docMk/>
          <pc:sldMk cId="3322995025" sldId="370"/>
        </pc:sldMkLst>
        <pc:spChg chg="del">
          <ac:chgData name="Jonathan Mah" userId="5261b2f2f3e51194" providerId="LiveId" clId="{3A105CA6-C7F4-499E-97D2-5B30F7E093C0}" dt="2022-07-18T18:06:12.733" v="265" actId="478"/>
          <ac:spMkLst>
            <pc:docMk/>
            <pc:sldMk cId="3322995025" sldId="370"/>
            <ac:spMk id="3" creationId="{FB1E8C1B-9893-06DF-7D64-7BD0EB2D5EAA}"/>
          </ac:spMkLst>
        </pc:spChg>
        <pc:graphicFrameChg chg="add mod modGraphic">
          <ac:chgData name="Jonathan Mah" userId="5261b2f2f3e51194" providerId="LiveId" clId="{3A105CA6-C7F4-499E-97D2-5B30F7E093C0}" dt="2022-07-18T18:32:55.235" v="424" actId="207"/>
          <ac:graphicFrameMkLst>
            <pc:docMk/>
            <pc:sldMk cId="3322995025" sldId="370"/>
            <ac:graphicFrameMk id="4" creationId="{5ABB36E2-A819-363D-FE38-DF0C326D93F4}"/>
          </ac:graphicFrameMkLst>
        </pc:graphicFrameChg>
        <pc:graphicFrameChg chg="add del">
          <ac:chgData name="Jonathan Mah" userId="5261b2f2f3e51194" providerId="LiveId" clId="{3A105CA6-C7F4-499E-97D2-5B30F7E093C0}" dt="2022-07-18T18:20:43.599" v="355"/>
          <ac:graphicFrameMkLst>
            <pc:docMk/>
            <pc:sldMk cId="3322995025" sldId="370"/>
            <ac:graphicFrameMk id="5" creationId="{0FD9D942-DDFE-5E5E-5F0C-DFEF1A94F5D8}"/>
          </ac:graphicFrameMkLst>
        </pc:graphicFrameChg>
      </pc:sldChg>
      <pc:sldChg chg="addSp delSp modSp mod">
        <pc:chgData name="Jonathan Mah" userId="5261b2f2f3e51194" providerId="LiveId" clId="{3A105CA6-C7F4-499E-97D2-5B30F7E093C0}" dt="2022-07-18T18:40:14.828" v="463" actId="207"/>
        <pc:sldMkLst>
          <pc:docMk/>
          <pc:sldMk cId="897010447" sldId="371"/>
        </pc:sldMkLst>
        <pc:spChg chg="del">
          <ac:chgData name="Jonathan Mah" userId="5261b2f2f3e51194" providerId="LiveId" clId="{3A105CA6-C7F4-499E-97D2-5B30F7E093C0}" dt="2022-07-18T18:06:14.265" v="266" actId="478"/>
          <ac:spMkLst>
            <pc:docMk/>
            <pc:sldMk cId="897010447" sldId="371"/>
            <ac:spMk id="3" creationId="{FB1E8C1B-9893-06DF-7D64-7BD0EB2D5EAA}"/>
          </ac:spMkLst>
        </pc:spChg>
        <pc:graphicFrameChg chg="add del mod">
          <ac:chgData name="Jonathan Mah" userId="5261b2f2f3e51194" providerId="LiveId" clId="{3A105CA6-C7F4-499E-97D2-5B30F7E093C0}" dt="2022-07-18T18:33:42.427" v="425" actId="478"/>
          <ac:graphicFrameMkLst>
            <pc:docMk/>
            <pc:sldMk cId="897010447" sldId="371"/>
            <ac:graphicFrameMk id="4" creationId="{E3782D3D-E232-1649-759C-F1A12C9B3386}"/>
          </ac:graphicFrameMkLst>
        </pc:graphicFrameChg>
        <pc:graphicFrameChg chg="add mod modGraphic">
          <ac:chgData name="Jonathan Mah" userId="5261b2f2f3e51194" providerId="LiveId" clId="{3A105CA6-C7F4-499E-97D2-5B30F7E093C0}" dt="2022-07-18T18:40:14.828" v="463" actId="207"/>
          <ac:graphicFrameMkLst>
            <pc:docMk/>
            <pc:sldMk cId="897010447" sldId="371"/>
            <ac:graphicFrameMk id="5" creationId="{ECB621D7-F67D-5840-41F2-4AA5FFE632C5}"/>
          </ac:graphicFrameMkLst>
        </pc:graphicFrameChg>
      </pc:sldChg>
      <pc:sldChg chg="addSp delSp modSp mod">
        <pc:chgData name="Jonathan Mah" userId="5261b2f2f3e51194" providerId="LiveId" clId="{3A105CA6-C7F4-499E-97D2-5B30F7E093C0}" dt="2022-07-18T18:10:43.007" v="284" actId="1076"/>
        <pc:sldMkLst>
          <pc:docMk/>
          <pc:sldMk cId="305530393" sldId="372"/>
        </pc:sldMkLst>
        <pc:spChg chg="del">
          <ac:chgData name="Jonathan Mah" userId="5261b2f2f3e51194" providerId="LiveId" clId="{3A105CA6-C7F4-499E-97D2-5B30F7E093C0}" dt="2022-07-18T18:06:15.921" v="267" actId="478"/>
          <ac:spMkLst>
            <pc:docMk/>
            <pc:sldMk cId="305530393" sldId="372"/>
            <ac:spMk id="3" creationId="{FB1E8C1B-9893-06DF-7D64-7BD0EB2D5EAA}"/>
          </ac:spMkLst>
        </pc:spChg>
        <pc:picChg chg="add mod">
          <ac:chgData name="Jonathan Mah" userId="5261b2f2f3e51194" providerId="LiveId" clId="{3A105CA6-C7F4-499E-97D2-5B30F7E093C0}" dt="2022-07-18T18:10:22.128" v="280" actId="14100"/>
          <ac:picMkLst>
            <pc:docMk/>
            <pc:sldMk cId="305530393" sldId="372"/>
            <ac:picMk id="5" creationId="{0C04958F-0D55-266D-A08E-C45B5EB8AFF3}"/>
          </ac:picMkLst>
        </pc:picChg>
        <pc:picChg chg="add mod">
          <ac:chgData name="Jonathan Mah" userId="5261b2f2f3e51194" providerId="LiveId" clId="{3A105CA6-C7F4-499E-97D2-5B30F7E093C0}" dt="2022-07-18T18:10:43.007" v="284" actId="1076"/>
          <ac:picMkLst>
            <pc:docMk/>
            <pc:sldMk cId="305530393" sldId="372"/>
            <ac:picMk id="7" creationId="{5449F3AC-9FEB-C075-3C06-8F0DB6741C7D}"/>
          </ac:picMkLst>
        </pc:picChg>
      </pc:sldChg>
      <pc:sldChg chg="addSp delSp modSp mod">
        <pc:chgData name="Jonathan Mah" userId="5261b2f2f3e51194" providerId="LiveId" clId="{3A105CA6-C7F4-499E-97D2-5B30F7E093C0}" dt="2022-07-18T18:45:53.332" v="503" actId="207"/>
        <pc:sldMkLst>
          <pc:docMk/>
          <pc:sldMk cId="165938715" sldId="373"/>
        </pc:sldMkLst>
        <pc:spChg chg="del">
          <ac:chgData name="Jonathan Mah" userId="5261b2f2f3e51194" providerId="LiveId" clId="{3A105CA6-C7F4-499E-97D2-5B30F7E093C0}" dt="2022-07-18T18:06:17.079" v="268" actId="478"/>
          <ac:spMkLst>
            <pc:docMk/>
            <pc:sldMk cId="165938715" sldId="373"/>
            <ac:spMk id="3" creationId="{FB1E8C1B-9893-06DF-7D64-7BD0EB2D5EAA}"/>
          </ac:spMkLst>
        </pc:spChg>
        <pc:spChg chg="add del">
          <ac:chgData name="Jonathan Mah" userId="5261b2f2f3e51194" providerId="LiveId" clId="{3A105CA6-C7F4-499E-97D2-5B30F7E093C0}" dt="2022-07-18T18:40:37.109" v="466" actId="22"/>
          <ac:spMkLst>
            <pc:docMk/>
            <pc:sldMk cId="165938715" sldId="373"/>
            <ac:spMk id="6" creationId="{C993E534-D469-1EF5-0BB3-7DD7B97A9D1B}"/>
          </ac:spMkLst>
        </pc:spChg>
        <pc:graphicFrameChg chg="add del mod">
          <ac:chgData name="Jonathan Mah" userId="5261b2f2f3e51194" providerId="LiveId" clId="{3A105CA6-C7F4-499E-97D2-5B30F7E093C0}" dt="2022-07-18T18:40:35.984" v="464" actId="478"/>
          <ac:graphicFrameMkLst>
            <pc:docMk/>
            <pc:sldMk cId="165938715" sldId="373"/>
            <ac:graphicFrameMk id="4" creationId="{4C82FE13-C2B3-D16E-BD87-8217617A4026}"/>
          </ac:graphicFrameMkLst>
        </pc:graphicFrameChg>
        <pc:graphicFrameChg chg="add mod modGraphic">
          <ac:chgData name="Jonathan Mah" userId="5261b2f2f3e51194" providerId="LiveId" clId="{3A105CA6-C7F4-499E-97D2-5B30F7E093C0}" dt="2022-07-18T18:45:53.332" v="503" actId="207"/>
          <ac:graphicFrameMkLst>
            <pc:docMk/>
            <pc:sldMk cId="165938715" sldId="373"/>
            <ac:graphicFrameMk id="7" creationId="{3F0A6496-2DB0-C98B-494C-80E24BD94396}"/>
          </ac:graphicFrameMkLst>
        </pc:graphicFrameChg>
      </pc:sldChg>
      <pc:sldChg chg="addSp delSp modSp mod">
        <pc:chgData name="Jonathan Mah" userId="5261b2f2f3e51194" providerId="LiveId" clId="{3A105CA6-C7F4-499E-97D2-5B30F7E093C0}" dt="2022-07-18T18:12:46.898" v="291" actId="1076"/>
        <pc:sldMkLst>
          <pc:docMk/>
          <pc:sldMk cId="2359179825" sldId="374"/>
        </pc:sldMkLst>
        <pc:spChg chg="del">
          <ac:chgData name="Jonathan Mah" userId="5261b2f2f3e51194" providerId="LiveId" clId="{3A105CA6-C7F4-499E-97D2-5B30F7E093C0}" dt="2022-07-18T18:06:18.705" v="269" actId="478"/>
          <ac:spMkLst>
            <pc:docMk/>
            <pc:sldMk cId="2359179825" sldId="374"/>
            <ac:spMk id="3" creationId="{FB1E8C1B-9893-06DF-7D64-7BD0EB2D5EAA}"/>
          </ac:spMkLst>
        </pc:spChg>
        <pc:picChg chg="add mod">
          <ac:chgData name="Jonathan Mah" userId="5261b2f2f3e51194" providerId="LiveId" clId="{3A105CA6-C7F4-499E-97D2-5B30F7E093C0}" dt="2022-07-18T18:12:05.853" v="287" actId="1076"/>
          <ac:picMkLst>
            <pc:docMk/>
            <pc:sldMk cId="2359179825" sldId="374"/>
            <ac:picMk id="5" creationId="{89415428-6FE6-E744-0637-ED173514F4BC}"/>
          </ac:picMkLst>
        </pc:picChg>
        <pc:picChg chg="add mod">
          <ac:chgData name="Jonathan Mah" userId="5261b2f2f3e51194" providerId="LiveId" clId="{3A105CA6-C7F4-499E-97D2-5B30F7E093C0}" dt="2022-07-18T18:12:46.898" v="291" actId="1076"/>
          <ac:picMkLst>
            <pc:docMk/>
            <pc:sldMk cId="2359179825" sldId="374"/>
            <ac:picMk id="7" creationId="{9B91970E-CA33-6894-53D1-3437AAEEDB5C}"/>
          </ac:picMkLst>
        </pc:picChg>
      </pc:sldChg>
      <pc:sldChg chg="addSp delSp modSp add mod">
        <pc:chgData name="Jonathan Mah" userId="5261b2f2f3e51194" providerId="LiveId" clId="{3A105CA6-C7F4-499E-97D2-5B30F7E093C0}" dt="2022-07-18T19:03:04.501" v="525" actId="1076"/>
        <pc:sldMkLst>
          <pc:docMk/>
          <pc:sldMk cId="3504503120" sldId="375"/>
        </pc:sldMkLst>
        <pc:graphicFrameChg chg="del">
          <ac:chgData name="Jonathan Mah" userId="5261b2f2f3e51194" providerId="LiveId" clId="{3A105CA6-C7F4-499E-97D2-5B30F7E093C0}" dt="2022-07-18T18:46:28.274" v="509" actId="478"/>
          <ac:graphicFrameMkLst>
            <pc:docMk/>
            <pc:sldMk cId="3504503120" sldId="375"/>
            <ac:graphicFrameMk id="4" creationId="{5ABB36E2-A819-363D-FE38-DF0C326D93F4}"/>
          </ac:graphicFrameMkLst>
        </pc:graphicFrameChg>
        <pc:picChg chg="add mod">
          <ac:chgData name="Jonathan Mah" userId="5261b2f2f3e51194" providerId="LiveId" clId="{3A105CA6-C7F4-499E-97D2-5B30F7E093C0}" dt="2022-07-18T19:03:04.501" v="525" actId="1076"/>
          <ac:picMkLst>
            <pc:docMk/>
            <pc:sldMk cId="3504503120" sldId="375"/>
            <ac:picMk id="5" creationId="{21445BFF-BE5A-354E-8F99-B8EE59731F26}"/>
          </ac:picMkLst>
        </pc:picChg>
      </pc:sldChg>
      <pc:sldChg chg="addSp delSp modSp add mod">
        <pc:chgData name="Jonathan Mah" userId="5261b2f2f3e51194" providerId="LiveId" clId="{3A105CA6-C7F4-499E-97D2-5B30F7E093C0}" dt="2022-07-18T18:57:23.350" v="515" actId="1076"/>
        <pc:sldMkLst>
          <pc:docMk/>
          <pc:sldMk cId="1533092407" sldId="376"/>
        </pc:sldMkLst>
        <pc:spChg chg="mod">
          <ac:chgData name="Jonathan Mah" userId="5261b2f2f3e51194" providerId="LiveId" clId="{3A105CA6-C7F4-499E-97D2-5B30F7E093C0}" dt="2022-07-18T18:57:20.443" v="513" actId="1076"/>
          <ac:spMkLst>
            <pc:docMk/>
            <pc:sldMk cId="1533092407" sldId="376"/>
            <ac:spMk id="2" creationId="{3035199B-19EB-7899-C2B8-E499352AB247}"/>
          </ac:spMkLst>
        </pc:spChg>
        <pc:graphicFrameChg chg="del">
          <ac:chgData name="Jonathan Mah" userId="5261b2f2f3e51194" providerId="LiveId" clId="{3A105CA6-C7F4-499E-97D2-5B30F7E093C0}" dt="2022-07-18T18:46:24.947" v="508" actId="478"/>
          <ac:graphicFrameMkLst>
            <pc:docMk/>
            <pc:sldMk cId="1533092407" sldId="376"/>
            <ac:graphicFrameMk id="5" creationId="{ECB621D7-F67D-5840-41F2-4AA5FFE632C5}"/>
          </ac:graphicFrameMkLst>
        </pc:graphicFrameChg>
        <pc:picChg chg="add mod">
          <ac:chgData name="Jonathan Mah" userId="5261b2f2f3e51194" providerId="LiveId" clId="{3A105CA6-C7F4-499E-97D2-5B30F7E093C0}" dt="2022-07-18T18:57:23.350" v="515" actId="1076"/>
          <ac:picMkLst>
            <pc:docMk/>
            <pc:sldMk cId="1533092407" sldId="376"/>
            <ac:picMk id="4" creationId="{FB16014E-AA2F-2189-EFEE-612AF2673A65}"/>
          </ac:picMkLst>
        </pc:picChg>
      </pc:sldChg>
      <pc:sldChg chg="addSp delSp modSp add mod">
        <pc:chgData name="Jonathan Mah" userId="5261b2f2f3e51194" providerId="LiveId" clId="{3A105CA6-C7F4-499E-97D2-5B30F7E093C0}" dt="2022-07-18T19:02:55.095" v="520" actId="1076"/>
        <pc:sldMkLst>
          <pc:docMk/>
          <pc:sldMk cId="3269001805" sldId="377"/>
        </pc:sldMkLst>
        <pc:graphicFrameChg chg="del">
          <ac:chgData name="Jonathan Mah" userId="5261b2f2f3e51194" providerId="LiveId" clId="{3A105CA6-C7F4-499E-97D2-5B30F7E093C0}" dt="2022-07-18T18:46:21.306" v="507" actId="478"/>
          <ac:graphicFrameMkLst>
            <pc:docMk/>
            <pc:sldMk cId="3269001805" sldId="377"/>
            <ac:graphicFrameMk id="7" creationId="{3F0A6496-2DB0-C98B-494C-80E24BD94396}"/>
          </ac:graphicFrameMkLst>
        </pc:graphicFrameChg>
        <pc:picChg chg="add mod">
          <ac:chgData name="Jonathan Mah" userId="5261b2f2f3e51194" providerId="LiveId" clId="{3A105CA6-C7F4-499E-97D2-5B30F7E093C0}" dt="2022-07-18T19:02:55.095" v="520" actId="1076"/>
          <ac:picMkLst>
            <pc:docMk/>
            <pc:sldMk cId="3269001805" sldId="377"/>
            <ac:picMk id="4" creationId="{42925B0E-0323-C8BD-F319-8323ECACDC5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46724-7A58-4020-9182-8374F0305DD3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84E8B-8157-4976-ABDF-6DA2CAC34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8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E809E-4FBF-46E9-A03C-31EEBBA5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6B3F9-C3CC-4332-97E1-E1A833DD8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0F21C-7438-4532-A5C7-DCF6E434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F4506-70B6-4935-8FF8-CA265236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6150B-2B12-430D-A29B-1BEED4FA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7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EB7C-C462-422A-9480-04495880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C233A-0E72-4060-BAA5-0BF367642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FF25E-6D23-45E3-88A5-50F5FCCD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C3FD-7C03-4AA1-BE4D-2B6AA97A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EDBFE-DC65-4F00-9980-53411482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E833A-B5D2-47E8-B2F8-010235D09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1C533-41F3-4E55-96B2-BE26D7660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93A2B-19C6-4734-82AF-F25A5B6A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5DF26-3AA2-4775-8E80-C6465E4F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B5A6-A104-4E2F-A639-35ED8400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C79A-6545-4A9D-9EB5-58BCB29F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42FD-B080-4688-BE45-EE528CA43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E2A8B-3D72-4A5C-B022-8CAED681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EDCA2-4437-4FEA-B51C-F89214A1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0560F-CAF4-456A-9687-7A0ACAC3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9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F2D9-47CE-4AC7-B05E-90705707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3266E-D478-48D7-A70F-263A454C1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68AA2-9DB8-41D2-B637-59508095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C3077-D6AC-453F-8597-77A31537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96842-16D7-49F9-8024-06CC270D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6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403A-98BA-4C88-9568-20E8BED6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20F70-8411-42F6-BBF9-B65F7C57F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3BAA8-FDC5-4B2D-825F-1E383AF0F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1C4C1-BBC3-40C5-B9FF-5E4757A5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F6B78-98F1-4125-89B6-D9785B0C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420F1-1681-42F5-A429-0AEA0D44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1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19D9-2041-42C3-9A37-E7EEBCCA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9A8EF-9274-4289-A647-19129296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7AFEE-2044-4BC6-9B01-76B4DF8FD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9CAA8-5AF9-4AA7-8A49-F8FFB3783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B78DF-DF63-4D5B-BCF3-70BDB6915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86CD8-6E5D-4070-AD17-B91FEF81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7120B-5AC8-4796-A4FB-73C15284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F439C-FB66-4013-9CB7-509CB62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8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FF7E-04CE-4192-8164-CE1808F9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B6D05-0A70-4654-8BC4-CADD1850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DF84B-8E96-42F2-AE8F-93C06BE8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B7DD3-2753-4754-8ED5-B275BF21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3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E0F0E-84CB-46A7-90E9-6754482F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681C1-6087-45F4-B94C-1BE2A27D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43131-E7C1-443A-933D-7EFB858F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8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3C93-737D-4E9C-B412-D1D1F2D7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1D68-3440-4013-9B66-469BECB55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29EEF-E9F4-4A17-9C13-149DE6E2F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7947D-0685-422C-9E12-4989107A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376F5-7171-4175-9022-DCE9E145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D3531-14D2-4738-A96B-DAC6EB67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6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B675-0989-4DB6-A3F1-08869B50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47773-3232-4DAE-8B85-0B232ECCD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8F91A-F778-4960-904A-0E68DE25C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197A5-E086-4AF3-A915-ECD88005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ABB4A-9031-42B1-BBB1-1CE7B369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20F69-6B8B-4232-B3F2-3B2722BE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B903E-06C3-47EE-B3D6-E7548398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11D03-58B7-455C-9B4F-709B337F5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EFC24-80B5-4A26-B684-73DB13247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E4237-9E27-40CF-A4D8-1330F92F21DA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3545E-9F97-4858-BC97-2E866AA78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25C8-92EE-44A8-B0E8-B5A336D01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7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94DF-730E-4B9E-8CB5-2B641A42E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demo_for_ccgb</a:t>
            </a:r>
            <a:b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Weekly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2BDE3-5450-4B18-B90B-D71DD9D5B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20220722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Jon Mah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Garud and Lohmueller Labs</a:t>
            </a:r>
          </a:p>
        </p:txBody>
      </p:sp>
    </p:spTree>
    <p:extLst>
      <p:ext uri="{BB962C8B-B14F-4D97-AF65-F5344CB8AC3E}">
        <p14:creationId xmlns:p14="http://schemas.microsoft.com/office/powerpoint/2010/main" val="1442538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5199B-19EB-7899-C2B8-E499352AB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B.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intestinihominis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04958F-0D55-266D-A08E-C45B5EB8A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564" y="1554409"/>
            <a:ext cx="7938309" cy="13255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49F3AC-9FEB-C075-3C06-8F0DB6741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361" y="3038622"/>
            <a:ext cx="9922024" cy="151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30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5199B-19EB-7899-C2B8-E499352AB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P.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distasonis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F0A6496-2DB0-C98B-494C-80E24BD943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930806"/>
              </p:ext>
            </p:extLst>
          </p:nvPr>
        </p:nvGraphicFramePr>
        <p:xfrm>
          <a:off x="838199" y="1690688"/>
          <a:ext cx="10057855" cy="294200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74361">
                  <a:extLst>
                    <a:ext uri="{9D8B030D-6E8A-4147-A177-3AD203B41FA5}">
                      <a16:colId xmlns:a16="http://schemas.microsoft.com/office/drawing/2014/main" val="908190388"/>
                    </a:ext>
                  </a:extLst>
                </a:gridCol>
                <a:gridCol w="2167661">
                  <a:extLst>
                    <a:ext uri="{9D8B030D-6E8A-4147-A177-3AD203B41FA5}">
                      <a16:colId xmlns:a16="http://schemas.microsoft.com/office/drawing/2014/main" val="120260839"/>
                    </a:ext>
                  </a:extLst>
                </a:gridCol>
                <a:gridCol w="1965045">
                  <a:extLst>
                    <a:ext uri="{9D8B030D-6E8A-4147-A177-3AD203B41FA5}">
                      <a16:colId xmlns:a16="http://schemas.microsoft.com/office/drawing/2014/main" val="276582869"/>
                    </a:ext>
                  </a:extLst>
                </a:gridCol>
                <a:gridCol w="1751330">
                  <a:extLst>
                    <a:ext uri="{9D8B030D-6E8A-4147-A177-3AD203B41FA5}">
                      <a16:colId xmlns:a16="http://schemas.microsoft.com/office/drawing/2014/main" val="2498334528"/>
                    </a:ext>
                  </a:extLst>
                </a:gridCol>
                <a:gridCol w="1399458">
                  <a:extLst>
                    <a:ext uri="{9D8B030D-6E8A-4147-A177-3AD203B41FA5}">
                      <a16:colId xmlns:a16="http://schemas.microsoft.com/office/drawing/2014/main" val="1613307637"/>
                    </a:ext>
                  </a:extLst>
                </a:gridCol>
              </a:tblGrid>
              <a:tr h="40201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Theta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636784"/>
                  </a:ext>
                </a:extLst>
              </a:tr>
              <a:tr h="40201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One-epoch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-82.2436293232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10370.6320975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398989"/>
                  </a:ext>
                </a:extLst>
              </a:tr>
              <a:tr h="40201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Two-epoch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-55.1947933147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10728.9379823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0.00238249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2.79E+08</a:t>
                      </a:r>
                    </a:p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04427"/>
                  </a:ext>
                </a:extLst>
              </a:tr>
              <a:tr h="40201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Exponential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-55.515466054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10788.8441123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1.72496170e-04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2.84E+04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226793"/>
                  </a:ext>
                </a:extLst>
              </a:tr>
              <a:tr h="69388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Bottlegrowth/Bottledecay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-55.2361631109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10713.7914273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1.17980842e-04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4.91E+05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176738"/>
                  </a:ext>
                </a:extLst>
              </a:tr>
              <a:tr h="40201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Three-epoch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-55.1972716964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10729.3296602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4.29101656e-04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3.62E+05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76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938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5199B-19EB-7899-C2B8-E499352AB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P.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distasonis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42925B0E-0323-C8BD-F319-8323ECACD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258" y="1690688"/>
            <a:ext cx="7013066" cy="497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001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5199B-19EB-7899-C2B8-E499352AB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P.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merdae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415428-6FE6-E744-0637-ED173514F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483" y="2025747"/>
            <a:ext cx="10129033" cy="17851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91970E-CA33-6894-53D1-3437AAEED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80" y="3897637"/>
            <a:ext cx="11226839" cy="143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179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C7F3-0026-4ABC-A1FB-A556D653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Summary of Dadi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5D601-86C1-40AA-B68A-90906EDD4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Improvement for multi-epoch models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A.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muciniphila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(WIP, no model SFS yet)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A.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onderdonkii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(WIP, no model SFS yet)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B. thetaiotaomicron (full outputs)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B.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xylanisolvens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(full outputs)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B.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intestinihominis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(WIP, no model SFS yet)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P.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distasonis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(full outputs)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P.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merdae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(WIP, no model SFS yet)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Rest are inconclusive or no improvement</a:t>
            </a: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77728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5199B-19EB-7899-C2B8-E499352AB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Most species demonstrate </a:t>
            </a:r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no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improvement in log likelihood for multi-epoch models, e.g., B.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caccae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A28ACB70-A683-D1EE-BC8F-2D1AA15ED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92" y="1957566"/>
            <a:ext cx="6153867" cy="4343516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F5B5E93-34EA-0B4C-1A81-99D4702FD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72327"/>
              </p:ext>
            </p:extLst>
          </p:nvPr>
        </p:nvGraphicFramePr>
        <p:xfrm>
          <a:off x="6360459" y="1546412"/>
          <a:ext cx="5699507" cy="2703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47379">
                  <a:extLst>
                    <a:ext uri="{9D8B030D-6E8A-4147-A177-3AD203B41FA5}">
                      <a16:colId xmlns:a16="http://schemas.microsoft.com/office/drawing/2014/main" val="908190388"/>
                    </a:ext>
                  </a:extLst>
                </a:gridCol>
                <a:gridCol w="1752918">
                  <a:extLst>
                    <a:ext uri="{9D8B030D-6E8A-4147-A177-3AD203B41FA5}">
                      <a16:colId xmlns:a16="http://schemas.microsoft.com/office/drawing/2014/main" val="120260839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2507267665"/>
                    </a:ext>
                  </a:extLst>
                </a:gridCol>
                <a:gridCol w="595630">
                  <a:extLst>
                    <a:ext uri="{9D8B030D-6E8A-4147-A177-3AD203B41FA5}">
                      <a16:colId xmlns:a16="http://schemas.microsoft.com/office/drawing/2014/main" val="2498334528"/>
                    </a:ext>
                  </a:extLst>
                </a:gridCol>
              </a:tblGrid>
              <a:tr h="402011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636784"/>
                  </a:ext>
                </a:extLst>
              </a:tr>
              <a:tr h="402011">
                <a:tc>
                  <a:txBody>
                    <a:bodyPr/>
                    <a:lstStyle/>
                    <a:p>
                      <a:r>
                        <a:rPr lang="en-US" dirty="0"/>
                        <a:t>One-epoch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-40.6396533694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398989"/>
                  </a:ext>
                </a:extLst>
              </a:tr>
              <a:tr h="402011">
                <a:tc>
                  <a:txBody>
                    <a:bodyPr/>
                    <a:lstStyle/>
                    <a:p>
                      <a:r>
                        <a:rPr lang="en-US" dirty="0"/>
                        <a:t>Two-epoch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-40.6396529731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04427"/>
                  </a:ext>
                </a:extLst>
              </a:tr>
              <a:tr h="402011">
                <a:tc>
                  <a:txBody>
                    <a:bodyPr/>
                    <a:lstStyle/>
                    <a:p>
                      <a:r>
                        <a:rPr lang="en-US" dirty="0"/>
                        <a:t>Exponential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-40.6396530346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226793"/>
                  </a:ext>
                </a:extLst>
              </a:tr>
              <a:tr h="693881">
                <a:tc>
                  <a:txBody>
                    <a:bodyPr/>
                    <a:lstStyle/>
                    <a:p>
                      <a:r>
                        <a:rPr lang="en-US" dirty="0"/>
                        <a:t>Bottlegrowth/Bottledecay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-40.6396533672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176738"/>
                  </a:ext>
                </a:extLst>
              </a:tr>
              <a:tr h="402011">
                <a:tc>
                  <a:txBody>
                    <a:bodyPr/>
                    <a:lstStyle/>
                    <a:p>
                      <a:r>
                        <a:rPr lang="en-US" dirty="0"/>
                        <a:t>Three-epoch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-40.6396533631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76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0704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5199B-19EB-7899-C2B8-E499352AB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A.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muciniphila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E741CA-45C2-7DAB-7718-B20B7B43D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127" y="3205258"/>
            <a:ext cx="10834143" cy="14640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3999B5-62F9-563B-1BCC-D5A94482B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128" y="1561515"/>
            <a:ext cx="8674242" cy="146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557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5199B-19EB-7899-C2B8-E499352AB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A.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onderdonkii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FB9CD1-6876-D135-AA31-69C83A94F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067" y="1392703"/>
            <a:ext cx="9153797" cy="15141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C06CE0-6127-7C09-1395-2550F123E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066" y="3094892"/>
            <a:ext cx="9083885" cy="120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534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5199B-19EB-7899-C2B8-E499352AB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B. thetaiotaomicron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ABB36E2-A819-363D-FE38-DF0C326D93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894778"/>
              </p:ext>
            </p:extLst>
          </p:nvPr>
        </p:nvGraphicFramePr>
        <p:xfrm>
          <a:off x="838199" y="1690688"/>
          <a:ext cx="10057855" cy="2703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74361">
                  <a:extLst>
                    <a:ext uri="{9D8B030D-6E8A-4147-A177-3AD203B41FA5}">
                      <a16:colId xmlns:a16="http://schemas.microsoft.com/office/drawing/2014/main" val="908190388"/>
                    </a:ext>
                  </a:extLst>
                </a:gridCol>
                <a:gridCol w="2167661">
                  <a:extLst>
                    <a:ext uri="{9D8B030D-6E8A-4147-A177-3AD203B41FA5}">
                      <a16:colId xmlns:a16="http://schemas.microsoft.com/office/drawing/2014/main" val="120260839"/>
                    </a:ext>
                  </a:extLst>
                </a:gridCol>
                <a:gridCol w="1965045">
                  <a:extLst>
                    <a:ext uri="{9D8B030D-6E8A-4147-A177-3AD203B41FA5}">
                      <a16:colId xmlns:a16="http://schemas.microsoft.com/office/drawing/2014/main" val="276582869"/>
                    </a:ext>
                  </a:extLst>
                </a:gridCol>
                <a:gridCol w="1751330">
                  <a:extLst>
                    <a:ext uri="{9D8B030D-6E8A-4147-A177-3AD203B41FA5}">
                      <a16:colId xmlns:a16="http://schemas.microsoft.com/office/drawing/2014/main" val="2498334528"/>
                    </a:ext>
                  </a:extLst>
                </a:gridCol>
                <a:gridCol w="1399458">
                  <a:extLst>
                    <a:ext uri="{9D8B030D-6E8A-4147-A177-3AD203B41FA5}">
                      <a16:colId xmlns:a16="http://schemas.microsoft.com/office/drawing/2014/main" val="1613307637"/>
                    </a:ext>
                  </a:extLst>
                </a:gridCol>
              </a:tblGrid>
              <a:tr h="402011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636784"/>
                  </a:ext>
                </a:extLst>
              </a:tr>
              <a:tr h="402011">
                <a:tc>
                  <a:txBody>
                    <a:bodyPr/>
                    <a:lstStyle/>
                    <a:p>
                      <a:r>
                        <a:rPr lang="en-US" dirty="0"/>
                        <a:t>One-epoch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-92.52090808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11395.0209801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398989"/>
                  </a:ext>
                </a:extLst>
              </a:tr>
              <a:tr h="402011">
                <a:tc>
                  <a:txBody>
                    <a:bodyPr/>
                    <a:lstStyle/>
                    <a:p>
                      <a:r>
                        <a:rPr lang="en-US" dirty="0"/>
                        <a:t>Two-epoch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-86.5301510885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11581.1227564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0.00575632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1.88E+08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04427"/>
                  </a:ext>
                </a:extLst>
              </a:tr>
              <a:tr h="40201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Exponential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-64.9961779681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264426447.48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3.73E-05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1.59E+16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226793"/>
                  </a:ext>
                </a:extLst>
              </a:tr>
              <a:tr h="69388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Bottlegrowth/Bottledecay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-82.8501379233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11714.94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4.39E-04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2.37E+05</a:t>
                      </a:r>
                    </a:p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176738"/>
                  </a:ext>
                </a:extLst>
              </a:tr>
              <a:tr h="402011">
                <a:tc>
                  <a:txBody>
                    <a:bodyPr/>
                    <a:lstStyle/>
                    <a:p>
                      <a:r>
                        <a:rPr lang="en-US" dirty="0"/>
                        <a:t>Three-epoch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-86.5515264317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11576.2633545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1.88051641e-03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7340897.36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76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2995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5199B-19EB-7899-C2B8-E499352AB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B. thetaiotaomicron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21445BFF-BE5A-354E-8F99-B8EE59731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633" y="1605536"/>
            <a:ext cx="7350247" cy="525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503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5199B-19EB-7899-C2B8-E499352AB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B.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xylanisolvens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CB621D7-F67D-5840-41F2-4AA5FFE632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33811"/>
              </p:ext>
            </p:extLst>
          </p:nvPr>
        </p:nvGraphicFramePr>
        <p:xfrm>
          <a:off x="838199" y="1690688"/>
          <a:ext cx="10057855" cy="2703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74361">
                  <a:extLst>
                    <a:ext uri="{9D8B030D-6E8A-4147-A177-3AD203B41FA5}">
                      <a16:colId xmlns:a16="http://schemas.microsoft.com/office/drawing/2014/main" val="908190388"/>
                    </a:ext>
                  </a:extLst>
                </a:gridCol>
                <a:gridCol w="2167661">
                  <a:extLst>
                    <a:ext uri="{9D8B030D-6E8A-4147-A177-3AD203B41FA5}">
                      <a16:colId xmlns:a16="http://schemas.microsoft.com/office/drawing/2014/main" val="120260839"/>
                    </a:ext>
                  </a:extLst>
                </a:gridCol>
                <a:gridCol w="1965045">
                  <a:extLst>
                    <a:ext uri="{9D8B030D-6E8A-4147-A177-3AD203B41FA5}">
                      <a16:colId xmlns:a16="http://schemas.microsoft.com/office/drawing/2014/main" val="276582869"/>
                    </a:ext>
                  </a:extLst>
                </a:gridCol>
                <a:gridCol w="1751330">
                  <a:extLst>
                    <a:ext uri="{9D8B030D-6E8A-4147-A177-3AD203B41FA5}">
                      <a16:colId xmlns:a16="http://schemas.microsoft.com/office/drawing/2014/main" val="2498334528"/>
                    </a:ext>
                  </a:extLst>
                </a:gridCol>
                <a:gridCol w="1399458">
                  <a:extLst>
                    <a:ext uri="{9D8B030D-6E8A-4147-A177-3AD203B41FA5}">
                      <a16:colId xmlns:a16="http://schemas.microsoft.com/office/drawing/2014/main" val="1613307637"/>
                    </a:ext>
                  </a:extLst>
                </a:gridCol>
              </a:tblGrid>
              <a:tr h="40201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Theta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636784"/>
                  </a:ext>
                </a:extLst>
              </a:tr>
              <a:tr h="40201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One-epoch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-50.2618661588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2225.83848516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398989"/>
                  </a:ext>
                </a:extLst>
              </a:tr>
              <a:tr h="40201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Two-epoch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-39.7148435578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2341.43627247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0.0034628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8.09E+04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04427"/>
                  </a:ext>
                </a:extLst>
              </a:tr>
              <a:tr h="40201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Exponential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-38.5561319553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2384.39089893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0.00351175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9.78E+04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226793"/>
                  </a:ext>
                </a:extLst>
              </a:tr>
              <a:tr h="69388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Bottlegrowth/Bottledecay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-38.5627074329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2386.99684026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5.51082277e-04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9.89E+04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176738"/>
                  </a:ext>
                </a:extLst>
              </a:tr>
              <a:tr h="40201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Three-epoch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-39.7328722885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2338.91902834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1.21915434e-04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7.25E+04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76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7010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5199B-19EB-7899-C2B8-E499352AB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84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B.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xylanisolvens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FB16014E-AA2F-2189-EFEE-612AF2673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137" y="1581681"/>
            <a:ext cx="6478493" cy="462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092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327</Words>
  <Application>Microsoft Office PowerPoint</Application>
  <PresentationFormat>Widescreen</PresentationFormat>
  <Paragraphs>139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Yu Gothic</vt:lpstr>
      <vt:lpstr>Arial</vt:lpstr>
      <vt:lpstr>Calibri</vt:lpstr>
      <vt:lpstr>Calibri Light</vt:lpstr>
      <vt:lpstr>Office Theme</vt:lpstr>
      <vt:lpstr>demo_for_ccgb Weekly Update</vt:lpstr>
      <vt:lpstr>Summary of Dadi outputs</vt:lpstr>
      <vt:lpstr>Most species demonstrate no improvement in log likelihood for multi-epoch models, e.g., B. caccae</vt:lpstr>
      <vt:lpstr>A. muciniphila</vt:lpstr>
      <vt:lpstr>A. onderdonkii</vt:lpstr>
      <vt:lpstr>B. thetaiotaomicron</vt:lpstr>
      <vt:lpstr>B. thetaiotaomicron</vt:lpstr>
      <vt:lpstr>B. xylanisolvens</vt:lpstr>
      <vt:lpstr>B. xylanisolvens</vt:lpstr>
      <vt:lpstr>B. intestinihominis</vt:lpstr>
      <vt:lpstr>P. distasonis</vt:lpstr>
      <vt:lpstr>P. distasonis</vt:lpstr>
      <vt:lpstr>P. merdae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RDM_HW Rotation Update</dc:title>
  <dc:creator>Jonathan Mah</dc:creator>
  <cp:lastModifiedBy>Jonathan Mah</cp:lastModifiedBy>
  <cp:revision>2</cp:revision>
  <dcterms:created xsi:type="dcterms:W3CDTF">2020-10-07T15:54:11Z</dcterms:created>
  <dcterms:modified xsi:type="dcterms:W3CDTF">2022-07-25T17:55:14Z</dcterms:modified>
</cp:coreProperties>
</file>