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66" r:id="rId3"/>
    <p:sldId id="378" r:id="rId4"/>
    <p:sldId id="380" r:id="rId5"/>
    <p:sldId id="381" r:id="rId6"/>
    <p:sldId id="386" r:id="rId7"/>
    <p:sldId id="367" r:id="rId8"/>
    <p:sldId id="368" r:id="rId9"/>
    <p:sldId id="382" r:id="rId10"/>
    <p:sldId id="369" r:id="rId11"/>
    <p:sldId id="383" r:id="rId12"/>
    <p:sldId id="370" r:id="rId13"/>
    <p:sldId id="375" r:id="rId14"/>
    <p:sldId id="371" r:id="rId15"/>
    <p:sldId id="376" r:id="rId16"/>
    <p:sldId id="372" r:id="rId17"/>
    <p:sldId id="384" r:id="rId18"/>
    <p:sldId id="373" r:id="rId19"/>
    <p:sldId id="377" r:id="rId20"/>
    <p:sldId id="374" r:id="rId21"/>
    <p:sldId id="385" r:id="rId22"/>
    <p:sldId id="3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378"/>
            <p14:sldId id="380"/>
            <p14:sldId id="381"/>
            <p14:sldId id="386"/>
            <p14:sldId id="367"/>
            <p14:sldId id="368"/>
            <p14:sldId id="382"/>
            <p14:sldId id="369"/>
            <p14:sldId id="383"/>
            <p14:sldId id="370"/>
            <p14:sldId id="375"/>
            <p14:sldId id="371"/>
            <p14:sldId id="376"/>
            <p14:sldId id="372"/>
            <p14:sldId id="384"/>
            <p14:sldId id="373"/>
            <p14:sldId id="377"/>
            <p14:sldId id="374"/>
            <p14:sldId id="385"/>
            <p14:sldId id="3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56FCC-5AAF-4B81-9F5C-881E98D1B52D}" v="28" dt="2022-07-25T21:19:19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32656FCC-5AAF-4B81-9F5C-881E98D1B52D}"/>
    <pc:docChg chg="undo custSel addSld delSld modSld sldOrd modSection">
      <pc:chgData name="Jonathan Mah" userId="5261b2f2f3e51194" providerId="LiveId" clId="{32656FCC-5AAF-4B81-9F5C-881E98D1B52D}" dt="2022-07-25T21:47:08.063" v="2463" actId="20577"/>
      <pc:docMkLst>
        <pc:docMk/>
      </pc:docMkLst>
      <pc:sldChg chg="modSp mod">
        <pc:chgData name="Jonathan Mah" userId="5261b2f2f3e51194" providerId="LiveId" clId="{32656FCC-5AAF-4B81-9F5C-881E98D1B52D}" dt="2022-07-25T21:23:56.792" v="2374" actId="20577"/>
        <pc:sldMkLst>
          <pc:docMk/>
          <pc:sldMk cId="1442538198" sldId="256"/>
        </pc:sldMkLst>
        <pc:spChg chg="mod">
          <ac:chgData name="Jonathan Mah" userId="5261b2f2f3e51194" providerId="LiveId" clId="{32656FCC-5AAF-4B81-9F5C-881E98D1B52D}" dt="2022-07-25T21:23:56.792" v="2374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modSp mod">
        <pc:chgData name="Jonathan Mah" userId="5261b2f2f3e51194" providerId="LiveId" clId="{32656FCC-5AAF-4B81-9F5C-881E98D1B52D}" dt="2022-07-25T21:18:33.246" v="2317" actId="20577"/>
        <pc:sldMkLst>
          <pc:docMk/>
          <pc:sldMk cId="2977728054" sldId="366"/>
        </pc:sldMkLst>
        <pc:spChg chg="mod">
          <ac:chgData name="Jonathan Mah" userId="5261b2f2f3e51194" providerId="LiveId" clId="{32656FCC-5AAF-4B81-9F5C-881E98D1B52D}" dt="2022-07-25T18:19:12.613" v="16" actId="20577"/>
          <ac:spMkLst>
            <pc:docMk/>
            <pc:sldMk cId="2977728054" sldId="366"/>
            <ac:spMk id="2" creationId="{8BCDC7F3-0026-4ABC-A1FB-A556D653FBF1}"/>
          </ac:spMkLst>
        </pc:spChg>
        <pc:spChg chg="mod">
          <ac:chgData name="Jonathan Mah" userId="5261b2f2f3e51194" providerId="LiveId" clId="{32656FCC-5AAF-4B81-9F5C-881E98D1B52D}" dt="2022-07-25T21:18:33.246" v="2317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addSp delSp modSp add del mod">
        <pc:chgData name="Jonathan Mah" userId="5261b2f2f3e51194" providerId="LiveId" clId="{32656FCC-5AAF-4B81-9F5C-881E98D1B52D}" dt="2022-07-25T21:21:28.535" v="2372" actId="1076"/>
        <pc:sldMkLst>
          <pc:docMk/>
          <pc:sldMk cId="950704416" sldId="367"/>
        </pc:sldMkLst>
        <pc:picChg chg="add mod">
          <ac:chgData name="Jonathan Mah" userId="5261b2f2f3e51194" providerId="LiveId" clId="{32656FCC-5AAF-4B81-9F5C-881E98D1B52D}" dt="2022-07-25T21:21:28.535" v="2372" actId="1076"/>
          <ac:picMkLst>
            <pc:docMk/>
            <pc:sldMk cId="950704416" sldId="367"/>
            <ac:picMk id="5" creationId="{3742B32F-DE78-B583-AF6E-B48F43B54E2E}"/>
          </ac:picMkLst>
        </pc:picChg>
        <pc:picChg chg="del">
          <ac:chgData name="Jonathan Mah" userId="5261b2f2f3e51194" providerId="LiveId" clId="{32656FCC-5AAF-4B81-9F5C-881E98D1B52D}" dt="2022-07-25T21:20:54.254" v="2363" actId="478"/>
          <ac:picMkLst>
            <pc:docMk/>
            <pc:sldMk cId="950704416" sldId="367"/>
            <ac:picMk id="6" creationId="{A28ACB70-A683-D1EE-BC8F-2D1AA15ED194}"/>
          </ac:picMkLst>
        </pc:picChg>
      </pc:sldChg>
      <pc:sldChg chg="addSp delSp modSp add del mod">
        <pc:chgData name="Jonathan Mah" userId="5261b2f2f3e51194" providerId="LiveId" clId="{32656FCC-5AAF-4B81-9F5C-881E98D1B52D}" dt="2022-07-25T20:57:21.362" v="1517" actId="1076"/>
        <pc:sldMkLst>
          <pc:docMk/>
          <pc:sldMk cId="641557755" sldId="368"/>
        </pc:sldMkLst>
        <pc:graphicFrameChg chg="add mod modGraphic">
          <ac:chgData name="Jonathan Mah" userId="5261b2f2f3e51194" providerId="LiveId" clId="{32656FCC-5AAF-4B81-9F5C-881E98D1B52D}" dt="2022-07-25T20:57:21.362" v="1517" actId="1076"/>
          <ac:graphicFrameMkLst>
            <pc:docMk/>
            <pc:sldMk cId="641557755" sldId="368"/>
            <ac:graphicFrameMk id="8" creationId="{D548FD0E-50FE-EF19-F639-9FD82CBBA121}"/>
          </ac:graphicFrameMkLst>
        </pc:graphicFrameChg>
        <pc:picChg chg="add del mod">
          <ac:chgData name="Jonathan Mah" userId="5261b2f2f3e51194" providerId="LiveId" clId="{32656FCC-5AAF-4B81-9F5C-881E98D1B52D}" dt="2022-07-25T20:53:04.177" v="1282" actId="22"/>
          <ac:picMkLst>
            <pc:docMk/>
            <pc:sldMk cId="641557755" sldId="368"/>
            <ac:picMk id="4" creationId="{F423669D-1270-7587-8DA2-4E6CF5B67FB3}"/>
          </ac:picMkLst>
        </pc:picChg>
        <pc:picChg chg="add del mod">
          <ac:chgData name="Jonathan Mah" userId="5261b2f2f3e51194" providerId="LiveId" clId="{32656FCC-5AAF-4B81-9F5C-881E98D1B52D}" dt="2022-07-25T20:57:19.143" v="1516" actId="478"/>
          <ac:picMkLst>
            <pc:docMk/>
            <pc:sldMk cId="641557755" sldId="368"/>
            <ac:picMk id="5" creationId="{DFE741CA-45C2-7DAB-7718-B20B7B43D39E}"/>
          </ac:picMkLst>
        </pc:picChg>
        <pc:picChg chg="add del mod">
          <ac:chgData name="Jonathan Mah" userId="5261b2f2f3e51194" providerId="LiveId" clId="{32656FCC-5AAF-4B81-9F5C-881E98D1B52D}" dt="2022-07-25T20:57:18.716" v="1515" actId="478"/>
          <ac:picMkLst>
            <pc:docMk/>
            <pc:sldMk cId="641557755" sldId="368"/>
            <ac:picMk id="7" creationId="{2D3999B5-62F9-563B-1BCC-D5A94482B330}"/>
          </ac:picMkLst>
        </pc:picChg>
      </pc:sldChg>
      <pc:sldChg chg="addSp delSp modSp add del mod">
        <pc:chgData name="Jonathan Mah" userId="5261b2f2f3e51194" providerId="LiveId" clId="{32656FCC-5AAF-4B81-9F5C-881E98D1B52D}" dt="2022-07-25T21:02:26.768" v="1696" actId="478"/>
        <pc:sldMkLst>
          <pc:docMk/>
          <pc:sldMk cId="599534404" sldId="369"/>
        </pc:sldMkLst>
        <pc:graphicFrameChg chg="add mod modGraphic">
          <ac:chgData name="Jonathan Mah" userId="5261b2f2f3e51194" providerId="LiveId" clId="{32656FCC-5AAF-4B81-9F5C-881E98D1B52D}" dt="2022-07-25T21:02:22.610" v="1694" actId="20577"/>
          <ac:graphicFrameMkLst>
            <pc:docMk/>
            <pc:sldMk cId="599534404" sldId="369"/>
            <ac:graphicFrameMk id="6" creationId="{ECDE3316-8B9B-500B-C37D-2116529DDD8A}"/>
          </ac:graphicFrameMkLst>
        </pc:graphicFrameChg>
        <pc:picChg chg="del mod">
          <ac:chgData name="Jonathan Mah" userId="5261b2f2f3e51194" providerId="LiveId" clId="{32656FCC-5AAF-4B81-9F5C-881E98D1B52D}" dt="2022-07-25T21:02:26.768" v="1696" actId="478"/>
          <ac:picMkLst>
            <pc:docMk/>
            <pc:sldMk cId="599534404" sldId="369"/>
            <ac:picMk id="5" creationId="{F5FB9CD1-6876-D135-AA31-69C83A94F5A4}"/>
          </ac:picMkLst>
        </pc:picChg>
        <pc:picChg chg="del mod">
          <ac:chgData name="Jonathan Mah" userId="5261b2f2f3e51194" providerId="LiveId" clId="{32656FCC-5AAF-4B81-9F5C-881E98D1B52D}" dt="2022-07-25T21:02:26.396" v="1695" actId="478"/>
          <ac:picMkLst>
            <pc:docMk/>
            <pc:sldMk cId="599534404" sldId="369"/>
            <ac:picMk id="7" creationId="{3EC06CE0-6127-7C09-1395-2550F123E211}"/>
          </ac:picMkLst>
        </pc:picChg>
      </pc:sldChg>
      <pc:sldChg chg="addSp delSp modSp mod">
        <pc:chgData name="Jonathan Mah" userId="5261b2f2f3e51194" providerId="LiveId" clId="{32656FCC-5AAF-4B81-9F5C-881E98D1B52D}" dt="2022-07-25T21:09:17.760" v="1969" actId="1076"/>
        <pc:sldMkLst>
          <pc:docMk/>
          <pc:sldMk cId="305530393" sldId="372"/>
        </pc:sldMkLst>
        <pc:graphicFrameChg chg="add mod modGraphic">
          <ac:chgData name="Jonathan Mah" userId="5261b2f2f3e51194" providerId="LiveId" clId="{32656FCC-5AAF-4B81-9F5C-881E98D1B52D}" dt="2022-07-25T21:09:17.760" v="1969" actId="1076"/>
          <ac:graphicFrameMkLst>
            <pc:docMk/>
            <pc:sldMk cId="305530393" sldId="372"/>
            <ac:graphicFrameMk id="6" creationId="{1B619426-CE1D-13F0-87B4-D33AEA3BC75F}"/>
          </ac:graphicFrameMkLst>
        </pc:graphicFrameChg>
        <pc:picChg chg="add del">
          <ac:chgData name="Jonathan Mah" userId="5261b2f2f3e51194" providerId="LiveId" clId="{32656FCC-5AAF-4B81-9F5C-881E98D1B52D}" dt="2022-07-25T21:09:06.451" v="1964" actId="478"/>
          <ac:picMkLst>
            <pc:docMk/>
            <pc:sldMk cId="305530393" sldId="372"/>
            <ac:picMk id="4" creationId="{81EF1A58-0F38-3808-DCE5-C25BE82A43F0}"/>
          </ac:picMkLst>
        </pc:picChg>
        <pc:picChg chg="del mod">
          <ac:chgData name="Jonathan Mah" userId="5261b2f2f3e51194" providerId="LiveId" clId="{32656FCC-5AAF-4B81-9F5C-881E98D1B52D}" dt="2022-07-25T21:08:29.716" v="1961" actId="478"/>
          <ac:picMkLst>
            <pc:docMk/>
            <pc:sldMk cId="305530393" sldId="372"/>
            <ac:picMk id="5" creationId="{0C04958F-0D55-266D-A08E-C45B5EB8AFF3}"/>
          </ac:picMkLst>
        </pc:picChg>
        <pc:picChg chg="del mod">
          <ac:chgData name="Jonathan Mah" userId="5261b2f2f3e51194" providerId="LiveId" clId="{32656FCC-5AAF-4B81-9F5C-881E98D1B52D}" dt="2022-07-25T21:08:29.323" v="1960" actId="478"/>
          <ac:picMkLst>
            <pc:docMk/>
            <pc:sldMk cId="305530393" sldId="372"/>
            <ac:picMk id="7" creationId="{5449F3AC-9FEB-C075-3C06-8F0DB6741C7D}"/>
          </ac:picMkLst>
        </pc:picChg>
      </pc:sldChg>
      <pc:sldChg chg="addSp delSp modSp mod">
        <pc:chgData name="Jonathan Mah" userId="5261b2f2f3e51194" providerId="LiveId" clId="{32656FCC-5AAF-4B81-9F5C-881E98D1B52D}" dt="2022-07-25T21:11:26.758" v="2197" actId="1076"/>
        <pc:sldMkLst>
          <pc:docMk/>
          <pc:sldMk cId="2359179825" sldId="374"/>
        </pc:sldMkLst>
        <pc:graphicFrameChg chg="add mod modGraphic">
          <ac:chgData name="Jonathan Mah" userId="5261b2f2f3e51194" providerId="LiveId" clId="{32656FCC-5AAF-4B81-9F5C-881E98D1B52D}" dt="2022-07-25T21:11:26.758" v="2197" actId="1076"/>
          <ac:graphicFrameMkLst>
            <pc:docMk/>
            <pc:sldMk cId="2359179825" sldId="374"/>
            <ac:graphicFrameMk id="6" creationId="{391C587B-90BB-496D-51B3-26515A2C80B4}"/>
          </ac:graphicFrameMkLst>
        </pc:graphicFrameChg>
        <pc:picChg chg="del mod">
          <ac:chgData name="Jonathan Mah" userId="5261b2f2f3e51194" providerId="LiveId" clId="{32656FCC-5AAF-4B81-9F5C-881E98D1B52D}" dt="2022-07-25T21:11:25.168" v="2196" actId="478"/>
          <ac:picMkLst>
            <pc:docMk/>
            <pc:sldMk cId="2359179825" sldId="374"/>
            <ac:picMk id="5" creationId="{89415428-6FE6-E744-0637-ED173514F4BC}"/>
          </ac:picMkLst>
        </pc:picChg>
        <pc:picChg chg="del mod">
          <ac:chgData name="Jonathan Mah" userId="5261b2f2f3e51194" providerId="LiveId" clId="{32656FCC-5AAF-4B81-9F5C-881E98D1B52D}" dt="2022-07-25T21:11:24.891" v="2195" actId="478"/>
          <ac:picMkLst>
            <pc:docMk/>
            <pc:sldMk cId="2359179825" sldId="374"/>
            <ac:picMk id="7" creationId="{9B91970E-CA33-6894-53D1-3437AAEEDB5C}"/>
          </ac:picMkLst>
        </pc:picChg>
      </pc:sldChg>
      <pc:sldChg chg="addSp delSp modSp">
        <pc:chgData name="Jonathan Mah" userId="5261b2f2f3e51194" providerId="LiveId" clId="{32656FCC-5AAF-4B81-9F5C-881E98D1B52D}" dt="2022-07-25T21:03:47.366" v="1705"/>
        <pc:sldMkLst>
          <pc:docMk/>
          <pc:sldMk cId="1533092407" sldId="376"/>
        </pc:sldMkLst>
        <pc:graphicFrameChg chg="add del mod">
          <ac:chgData name="Jonathan Mah" userId="5261b2f2f3e51194" providerId="LiveId" clId="{32656FCC-5AAF-4B81-9F5C-881E98D1B52D}" dt="2022-07-25T21:03:47.366" v="1705"/>
          <ac:graphicFrameMkLst>
            <pc:docMk/>
            <pc:sldMk cId="1533092407" sldId="376"/>
            <ac:graphicFrameMk id="5" creationId="{1B80549E-D817-20FD-9AA8-CAF0968EB6A4}"/>
          </ac:graphicFrameMkLst>
        </pc:graphicFrameChg>
      </pc:sldChg>
      <pc:sldChg chg="addSp modSp add del mod">
        <pc:chgData name="Jonathan Mah" userId="5261b2f2f3e51194" providerId="LiveId" clId="{32656FCC-5AAF-4B81-9F5C-881E98D1B52D}" dt="2022-07-25T18:26:08.706" v="665" actId="20577"/>
        <pc:sldMkLst>
          <pc:docMk/>
          <pc:sldMk cId="2208887067" sldId="378"/>
        </pc:sldMkLst>
        <pc:spChg chg="mod">
          <ac:chgData name="Jonathan Mah" userId="5261b2f2f3e51194" providerId="LiveId" clId="{32656FCC-5AAF-4B81-9F5C-881E98D1B52D}" dt="2022-07-25T18:22:00.083" v="230" actId="20577"/>
          <ac:spMkLst>
            <pc:docMk/>
            <pc:sldMk cId="2208887067" sldId="378"/>
            <ac:spMk id="2" creationId="{8BCDC7F3-0026-4ABC-A1FB-A556D653FBF1}"/>
          </ac:spMkLst>
        </pc:spChg>
        <pc:spChg chg="mod">
          <ac:chgData name="Jonathan Mah" userId="5261b2f2f3e51194" providerId="LiveId" clId="{32656FCC-5AAF-4B81-9F5C-881E98D1B52D}" dt="2022-07-25T18:26:08.706" v="665" actId="20577"/>
          <ac:spMkLst>
            <pc:docMk/>
            <pc:sldMk cId="2208887067" sldId="378"/>
            <ac:spMk id="3" creationId="{0185D601-86C1-40AA-B68A-90906EDD42C9}"/>
          </ac:spMkLst>
        </pc:spChg>
        <pc:spChg chg="add mod">
          <ac:chgData name="Jonathan Mah" userId="5261b2f2f3e51194" providerId="LiveId" clId="{32656FCC-5AAF-4B81-9F5C-881E98D1B52D}" dt="2022-07-25T18:25:06.992" v="488" actId="1038"/>
          <ac:spMkLst>
            <pc:docMk/>
            <pc:sldMk cId="2208887067" sldId="378"/>
            <ac:spMk id="6" creationId="{A4228B53-6C72-57B9-5C3F-1395325F5F7F}"/>
          </ac:spMkLst>
        </pc:spChg>
        <pc:picChg chg="add mod">
          <ac:chgData name="Jonathan Mah" userId="5261b2f2f3e51194" providerId="LiveId" clId="{32656FCC-5AAF-4B81-9F5C-881E98D1B52D}" dt="2022-07-25T18:25:06.992" v="488" actId="1038"/>
          <ac:picMkLst>
            <pc:docMk/>
            <pc:sldMk cId="2208887067" sldId="378"/>
            <ac:picMk id="5" creationId="{945EBFF8-9E99-86EF-038D-3A41819687CD}"/>
          </ac:picMkLst>
        </pc:picChg>
      </pc:sldChg>
      <pc:sldChg chg="addSp modSp add del mod">
        <pc:chgData name="Jonathan Mah" userId="5261b2f2f3e51194" providerId="LiveId" clId="{32656FCC-5AAF-4B81-9F5C-881E98D1B52D}" dt="2022-07-25T18:38:39.163" v="1141" actId="47"/>
        <pc:sldMkLst>
          <pc:docMk/>
          <pc:sldMk cId="2991488246" sldId="379"/>
        </pc:sldMkLst>
        <pc:spChg chg="mod">
          <ac:chgData name="Jonathan Mah" userId="5261b2f2f3e51194" providerId="LiveId" clId="{32656FCC-5AAF-4B81-9F5C-881E98D1B52D}" dt="2022-07-25T18:35:12.666" v="949" actId="20577"/>
          <ac:spMkLst>
            <pc:docMk/>
            <pc:sldMk cId="2991488246" sldId="379"/>
            <ac:spMk id="2" creationId="{8BCDC7F3-0026-4ABC-A1FB-A556D653FBF1}"/>
          </ac:spMkLst>
        </pc:spChg>
        <pc:spChg chg="mod">
          <ac:chgData name="Jonathan Mah" userId="5261b2f2f3e51194" providerId="LiveId" clId="{32656FCC-5AAF-4B81-9F5C-881E98D1B52D}" dt="2022-07-25T18:30:48.424" v="757" actId="14100"/>
          <ac:spMkLst>
            <pc:docMk/>
            <pc:sldMk cId="2991488246" sldId="379"/>
            <ac:spMk id="3" creationId="{0185D601-86C1-40AA-B68A-90906EDD42C9}"/>
          </ac:spMkLst>
        </pc:spChg>
        <pc:spChg chg="add mod">
          <ac:chgData name="Jonathan Mah" userId="5261b2f2f3e51194" providerId="LiveId" clId="{32656FCC-5AAF-4B81-9F5C-881E98D1B52D}" dt="2022-07-25T18:34:48.890" v="935" actId="20577"/>
          <ac:spMkLst>
            <pc:docMk/>
            <pc:sldMk cId="2991488246" sldId="379"/>
            <ac:spMk id="4" creationId="{AA37A261-840A-5559-D001-2401FB8D73A5}"/>
          </ac:spMkLst>
        </pc:spChg>
      </pc:sldChg>
      <pc:sldChg chg="addSp modSp add mod">
        <pc:chgData name="Jonathan Mah" userId="5261b2f2f3e51194" providerId="LiveId" clId="{32656FCC-5AAF-4B81-9F5C-881E98D1B52D}" dt="2022-07-25T18:38:55.436" v="1145" actId="13926"/>
        <pc:sldMkLst>
          <pc:docMk/>
          <pc:sldMk cId="3061304420" sldId="380"/>
        </pc:sldMkLst>
        <pc:spChg chg="mod">
          <ac:chgData name="Jonathan Mah" userId="5261b2f2f3e51194" providerId="LiveId" clId="{32656FCC-5AAF-4B81-9F5C-881E98D1B52D}" dt="2022-07-25T18:38:49.271" v="1144" actId="13926"/>
          <ac:spMkLst>
            <pc:docMk/>
            <pc:sldMk cId="3061304420" sldId="380"/>
            <ac:spMk id="3" creationId="{0185D601-86C1-40AA-B68A-90906EDD42C9}"/>
          </ac:spMkLst>
        </pc:spChg>
        <pc:spChg chg="mod">
          <ac:chgData name="Jonathan Mah" userId="5261b2f2f3e51194" providerId="LiveId" clId="{32656FCC-5AAF-4B81-9F5C-881E98D1B52D}" dt="2022-07-25T18:38:55.436" v="1145" actId="13926"/>
          <ac:spMkLst>
            <pc:docMk/>
            <pc:sldMk cId="3061304420" sldId="380"/>
            <ac:spMk id="4" creationId="{AA37A261-840A-5559-D001-2401FB8D73A5}"/>
          </ac:spMkLst>
        </pc:spChg>
        <pc:spChg chg="add mod">
          <ac:chgData name="Jonathan Mah" userId="5261b2f2f3e51194" providerId="LiveId" clId="{32656FCC-5AAF-4B81-9F5C-881E98D1B52D}" dt="2022-07-25T18:38:09.170" v="1137" actId="20577"/>
          <ac:spMkLst>
            <pc:docMk/>
            <pc:sldMk cId="3061304420" sldId="380"/>
            <ac:spMk id="5" creationId="{CE009FB8-F624-9A80-1ED3-27833E7EA744}"/>
          </ac:spMkLst>
        </pc:spChg>
      </pc:sldChg>
      <pc:sldChg chg="delSp add del mod">
        <pc:chgData name="Jonathan Mah" userId="5261b2f2f3e51194" providerId="LiveId" clId="{32656FCC-5AAF-4B81-9F5C-881E98D1B52D}" dt="2022-07-25T18:25:41.388" v="582" actId="47"/>
        <pc:sldMkLst>
          <pc:docMk/>
          <pc:sldMk cId="3823550270" sldId="380"/>
        </pc:sldMkLst>
        <pc:spChg chg="del">
          <ac:chgData name="Jonathan Mah" userId="5261b2f2f3e51194" providerId="LiveId" clId="{32656FCC-5AAF-4B81-9F5C-881E98D1B52D}" dt="2022-07-25T18:25:36.531" v="581" actId="478"/>
          <ac:spMkLst>
            <pc:docMk/>
            <pc:sldMk cId="3823550270" sldId="380"/>
            <ac:spMk id="6" creationId="{A4228B53-6C72-57B9-5C3F-1395325F5F7F}"/>
          </ac:spMkLst>
        </pc:spChg>
        <pc:picChg chg="del">
          <ac:chgData name="Jonathan Mah" userId="5261b2f2f3e51194" providerId="LiveId" clId="{32656FCC-5AAF-4B81-9F5C-881E98D1B52D}" dt="2022-07-25T18:25:33.848" v="580" actId="478"/>
          <ac:picMkLst>
            <pc:docMk/>
            <pc:sldMk cId="3823550270" sldId="380"/>
            <ac:picMk id="5" creationId="{945EBFF8-9E99-86EF-038D-3A41819687CD}"/>
          </ac:picMkLst>
        </pc:picChg>
      </pc:sldChg>
      <pc:sldChg chg="add del">
        <pc:chgData name="Jonathan Mah" userId="5261b2f2f3e51194" providerId="LiveId" clId="{32656FCC-5AAF-4B81-9F5C-881E98D1B52D}" dt="2022-07-25T18:38:41.853" v="1142" actId="47"/>
        <pc:sldMkLst>
          <pc:docMk/>
          <pc:sldMk cId="518951069" sldId="381"/>
        </pc:sldMkLst>
      </pc:sldChg>
      <pc:sldChg chg="addSp modSp add mod">
        <pc:chgData name="Jonathan Mah" userId="5261b2f2f3e51194" providerId="LiveId" clId="{32656FCC-5AAF-4B81-9F5C-881E98D1B52D}" dt="2022-07-25T18:39:59.635" v="1270" actId="13926"/>
        <pc:sldMkLst>
          <pc:docMk/>
          <pc:sldMk cId="3724898230" sldId="381"/>
        </pc:sldMkLst>
        <pc:spChg chg="mod">
          <ac:chgData name="Jonathan Mah" userId="5261b2f2f3e51194" providerId="LiveId" clId="{32656FCC-5AAF-4B81-9F5C-881E98D1B52D}" dt="2022-07-25T18:39:59.635" v="1270" actId="13926"/>
          <ac:spMkLst>
            <pc:docMk/>
            <pc:sldMk cId="3724898230" sldId="381"/>
            <ac:spMk id="5" creationId="{CE009FB8-F624-9A80-1ED3-27833E7EA744}"/>
          </ac:spMkLst>
        </pc:spChg>
        <pc:spChg chg="add mod">
          <ac:chgData name="Jonathan Mah" userId="5261b2f2f3e51194" providerId="LiveId" clId="{32656FCC-5AAF-4B81-9F5C-881E98D1B52D}" dt="2022-07-25T18:39:45.538" v="1269" actId="207"/>
          <ac:spMkLst>
            <pc:docMk/>
            <pc:sldMk cId="3724898230" sldId="381"/>
            <ac:spMk id="6" creationId="{B5A3315D-0FD7-4756-59B4-497CD4E572B5}"/>
          </ac:spMkLst>
        </pc:spChg>
      </pc:sldChg>
      <pc:sldChg chg="addSp delSp modSp add mod">
        <pc:chgData name="Jonathan Mah" userId="5261b2f2f3e51194" providerId="LiveId" clId="{32656FCC-5AAF-4B81-9F5C-881E98D1B52D}" dt="2022-07-25T20:53:35.475" v="1295" actId="1076"/>
        <pc:sldMkLst>
          <pc:docMk/>
          <pc:sldMk cId="1226696246" sldId="382"/>
        </pc:sldMkLst>
        <pc:graphicFrameChg chg="del">
          <ac:chgData name="Jonathan Mah" userId="5261b2f2f3e51194" providerId="LiveId" clId="{32656FCC-5AAF-4B81-9F5C-881E98D1B52D}" dt="2022-07-25T20:53:27.152" v="1292" actId="478"/>
          <ac:graphicFrameMkLst>
            <pc:docMk/>
            <pc:sldMk cId="1226696246" sldId="382"/>
            <ac:graphicFrameMk id="8" creationId="{D548FD0E-50FE-EF19-F639-9FD82CBBA121}"/>
          </ac:graphicFrameMkLst>
        </pc:graphicFrameChg>
        <pc:picChg chg="add mod">
          <ac:chgData name="Jonathan Mah" userId="5261b2f2f3e51194" providerId="LiveId" clId="{32656FCC-5AAF-4B81-9F5C-881E98D1B52D}" dt="2022-07-25T20:53:35.475" v="1295" actId="1076"/>
          <ac:picMkLst>
            <pc:docMk/>
            <pc:sldMk cId="1226696246" sldId="382"/>
            <ac:picMk id="4" creationId="{4B19403B-6A4A-3DE0-EC03-A998C7395F45}"/>
          </ac:picMkLst>
        </pc:picChg>
        <pc:picChg chg="del">
          <ac:chgData name="Jonathan Mah" userId="5261b2f2f3e51194" providerId="LiveId" clId="{32656FCC-5AAF-4B81-9F5C-881E98D1B52D}" dt="2022-07-25T20:53:25.780" v="1291" actId="478"/>
          <ac:picMkLst>
            <pc:docMk/>
            <pc:sldMk cId="1226696246" sldId="382"/>
            <ac:picMk id="5" creationId="{DFE741CA-45C2-7DAB-7718-B20B7B43D39E}"/>
          </ac:picMkLst>
        </pc:picChg>
        <pc:picChg chg="del">
          <ac:chgData name="Jonathan Mah" userId="5261b2f2f3e51194" providerId="LiveId" clId="{32656FCC-5AAF-4B81-9F5C-881E98D1B52D}" dt="2022-07-25T20:53:25.511" v="1290" actId="478"/>
          <ac:picMkLst>
            <pc:docMk/>
            <pc:sldMk cId="1226696246" sldId="382"/>
            <ac:picMk id="7" creationId="{2D3999B5-62F9-563B-1BCC-D5A94482B330}"/>
          </ac:picMkLst>
        </pc:picChg>
      </pc:sldChg>
      <pc:sldChg chg="add del">
        <pc:chgData name="Jonathan Mah" userId="5261b2f2f3e51194" providerId="LiveId" clId="{32656FCC-5AAF-4B81-9F5C-881E98D1B52D}" dt="2022-07-25T20:53:01.821" v="1279"/>
        <pc:sldMkLst>
          <pc:docMk/>
          <pc:sldMk cId="2876454004" sldId="382"/>
        </pc:sldMkLst>
      </pc:sldChg>
      <pc:sldChg chg="addSp delSp modSp add mod">
        <pc:chgData name="Jonathan Mah" userId="5261b2f2f3e51194" providerId="LiveId" clId="{32656FCC-5AAF-4B81-9F5C-881E98D1B52D}" dt="2022-07-25T21:03:35.072" v="1703" actId="14100"/>
        <pc:sldMkLst>
          <pc:docMk/>
          <pc:sldMk cId="1169682311" sldId="383"/>
        </pc:sldMkLst>
        <pc:graphicFrameChg chg="del">
          <ac:chgData name="Jonathan Mah" userId="5261b2f2f3e51194" providerId="LiveId" clId="{32656FCC-5AAF-4B81-9F5C-881E98D1B52D}" dt="2022-07-25T21:02:32.909" v="1698" actId="478"/>
          <ac:graphicFrameMkLst>
            <pc:docMk/>
            <pc:sldMk cId="1169682311" sldId="383"/>
            <ac:graphicFrameMk id="6" creationId="{ECDE3316-8B9B-500B-C37D-2116529DDD8A}"/>
          </ac:graphicFrameMkLst>
        </pc:graphicFrameChg>
        <pc:picChg chg="add mod">
          <ac:chgData name="Jonathan Mah" userId="5261b2f2f3e51194" providerId="LiveId" clId="{32656FCC-5AAF-4B81-9F5C-881E98D1B52D}" dt="2022-07-25T21:03:35.072" v="1703" actId="14100"/>
          <ac:picMkLst>
            <pc:docMk/>
            <pc:sldMk cId="1169682311" sldId="383"/>
            <ac:picMk id="4" creationId="{F6745B39-CADF-3DBA-270E-81FE0CBD66E1}"/>
          </ac:picMkLst>
        </pc:picChg>
      </pc:sldChg>
      <pc:sldChg chg="delSp modSp add mod">
        <pc:chgData name="Jonathan Mah" userId="5261b2f2f3e51194" providerId="LiveId" clId="{32656FCC-5AAF-4B81-9F5C-881E98D1B52D}" dt="2022-07-25T21:09:12.225" v="1968" actId="1076"/>
        <pc:sldMkLst>
          <pc:docMk/>
          <pc:sldMk cId="4183872683" sldId="384"/>
        </pc:sldMkLst>
        <pc:graphicFrameChg chg="del">
          <ac:chgData name="Jonathan Mah" userId="5261b2f2f3e51194" providerId="LiveId" clId="{32656FCC-5AAF-4B81-9F5C-881E98D1B52D}" dt="2022-07-25T21:09:10.561" v="1967" actId="478"/>
          <ac:graphicFrameMkLst>
            <pc:docMk/>
            <pc:sldMk cId="4183872683" sldId="384"/>
            <ac:graphicFrameMk id="6" creationId="{1B619426-CE1D-13F0-87B4-D33AEA3BC75F}"/>
          </ac:graphicFrameMkLst>
        </pc:graphicFrameChg>
        <pc:picChg chg="mod">
          <ac:chgData name="Jonathan Mah" userId="5261b2f2f3e51194" providerId="LiveId" clId="{32656FCC-5AAF-4B81-9F5C-881E98D1B52D}" dt="2022-07-25T21:09:12.225" v="1968" actId="1076"/>
          <ac:picMkLst>
            <pc:docMk/>
            <pc:sldMk cId="4183872683" sldId="384"/>
            <ac:picMk id="4" creationId="{81EF1A58-0F38-3808-DCE5-C25BE82A43F0}"/>
          </ac:picMkLst>
        </pc:picChg>
      </pc:sldChg>
      <pc:sldChg chg="addSp delSp modSp add mod">
        <pc:chgData name="Jonathan Mah" userId="5261b2f2f3e51194" providerId="LiveId" clId="{32656FCC-5AAF-4B81-9F5C-881E98D1B52D}" dt="2022-07-25T21:11:53.814" v="2202" actId="1076"/>
        <pc:sldMkLst>
          <pc:docMk/>
          <pc:sldMk cId="3254187308" sldId="385"/>
        </pc:sldMkLst>
        <pc:graphicFrameChg chg="del">
          <ac:chgData name="Jonathan Mah" userId="5261b2f2f3e51194" providerId="LiveId" clId="{32656FCC-5AAF-4B81-9F5C-881E98D1B52D}" dt="2022-07-25T21:11:31.108" v="2199" actId="478"/>
          <ac:graphicFrameMkLst>
            <pc:docMk/>
            <pc:sldMk cId="3254187308" sldId="385"/>
            <ac:graphicFrameMk id="6" creationId="{391C587B-90BB-496D-51B3-26515A2C80B4}"/>
          </ac:graphicFrameMkLst>
        </pc:graphicFrameChg>
        <pc:picChg chg="add mod">
          <ac:chgData name="Jonathan Mah" userId="5261b2f2f3e51194" providerId="LiveId" clId="{32656FCC-5AAF-4B81-9F5C-881E98D1B52D}" dt="2022-07-25T21:11:53.814" v="2202" actId="1076"/>
          <ac:picMkLst>
            <pc:docMk/>
            <pc:sldMk cId="3254187308" sldId="385"/>
            <ac:picMk id="4" creationId="{E159596F-023C-306D-BE70-67744C5D67DE}"/>
          </ac:picMkLst>
        </pc:picChg>
      </pc:sldChg>
      <pc:sldChg chg="addSp delSp modSp add mod ord modNotesTx">
        <pc:chgData name="Jonathan Mah" userId="5261b2f2f3e51194" providerId="LiveId" clId="{32656FCC-5AAF-4B81-9F5C-881E98D1B52D}" dt="2022-07-25T21:47:08.063" v="2463" actId="20577"/>
        <pc:sldMkLst>
          <pc:docMk/>
          <pc:sldMk cId="1386786617" sldId="386"/>
        </pc:sldMkLst>
        <pc:spChg chg="mod">
          <ac:chgData name="Jonathan Mah" userId="5261b2f2f3e51194" providerId="LiveId" clId="{32656FCC-5AAF-4B81-9F5C-881E98D1B52D}" dt="2022-07-25T21:19:29.278" v="2352" actId="20577"/>
          <ac:spMkLst>
            <pc:docMk/>
            <pc:sldMk cId="1386786617" sldId="386"/>
            <ac:spMk id="2" creationId="{3035199B-19EB-7899-C2B8-E499352AB247}"/>
          </ac:spMkLst>
        </pc:spChg>
        <pc:graphicFrameChg chg="del">
          <ac:chgData name="Jonathan Mah" userId="5261b2f2f3e51194" providerId="LiveId" clId="{32656FCC-5AAF-4B81-9F5C-881E98D1B52D}" dt="2022-07-25T21:19:23.609" v="2321" actId="478"/>
          <ac:graphicFrameMkLst>
            <pc:docMk/>
            <pc:sldMk cId="1386786617" sldId="386"/>
            <ac:graphicFrameMk id="4" creationId="{CF5B5E93-34EA-0B4C-1A81-99D4702FD47A}"/>
          </ac:graphicFrameMkLst>
        </pc:graphicFrameChg>
        <pc:picChg chg="add mod">
          <ac:chgData name="Jonathan Mah" userId="5261b2f2f3e51194" providerId="LiveId" clId="{32656FCC-5AAF-4B81-9F5C-881E98D1B52D}" dt="2022-07-25T21:20:16.160" v="2362" actId="1076"/>
          <ac:picMkLst>
            <pc:docMk/>
            <pc:sldMk cId="1386786617" sldId="386"/>
            <ac:picMk id="5" creationId="{2B57BB5B-1E12-2DBF-9BFF-787542F71050}"/>
          </ac:picMkLst>
        </pc:picChg>
        <pc:picChg chg="mod">
          <ac:chgData name="Jonathan Mah" userId="5261b2f2f3e51194" providerId="LiveId" clId="{32656FCC-5AAF-4B81-9F5C-881E98D1B52D}" dt="2022-07-25T21:19:53.910" v="2356" actId="14100"/>
          <ac:picMkLst>
            <pc:docMk/>
            <pc:sldMk cId="1386786617" sldId="386"/>
            <ac:picMk id="6" creationId="{A28ACB70-A683-D1EE-BC8F-2D1AA15ED194}"/>
          </ac:picMkLst>
        </pc:picChg>
      </pc:sldChg>
      <pc:sldChg chg="modSp new mod ord">
        <pc:chgData name="Jonathan Mah" userId="5261b2f2f3e51194" providerId="LiveId" clId="{32656FCC-5AAF-4B81-9F5C-881E98D1B52D}" dt="2022-07-25T21:31:16.941" v="2424" actId="20577"/>
        <pc:sldMkLst>
          <pc:docMk/>
          <pc:sldMk cId="3752849736" sldId="387"/>
        </pc:sldMkLst>
        <pc:spChg chg="mod">
          <ac:chgData name="Jonathan Mah" userId="5261b2f2f3e51194" providerId="LiveId" clId="{32656FCC-5AAF-4B81-9F5C-881E98D1B52D}" dt="2022-07-25T21:31:10.608" v="2389" actId="20577"/>
          <ac:spMkLst>
            <pc:docMk/>
            <pc:sldMk cId="3752849736" sldId="387"/>
            <ac:spMk id="2" creationId="{F0CA5B82-485C-8E0E-1942-C9BBFADEF774}"/>
          </ac:spMkLst>
        </pc:spChg>
        <pc:spChg chg="mod">
          <ac:chgData name="Jonathan Mah" userId="5261b2f2f3e51194" providerId="LiveId" clId="{32656FCC-5AAF-4B81-9F5C-881E98D1B52D}" dt="2022-07-25T21:31:16.941" v="2424" actId="20577"/>
          <ac:spMkLst>
            <pc:docMk/>
            <pc:sldMk cId="3752849736" sldId="387"/>
            <ac:spMk id="3" creationId="{07336032-AFDA-4012-9AB6-66807C9907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Emphacize</a:t>
            </a:r>
            <a:r>
              <a:rPr lang="en-US" dirty="0"/>
              <a:t> </a:t>
            </a:r>
            <a:r>
              <a:rPr lang="en-US" dirty="0" err="1"/>
              <a:t>thouroughness</a:t>
            </a:r>
            <a:r>
              <a:rPr lang="en-US" dirty="0"/>
              <a:t> of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0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20220725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onderdonkii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CDE3316-8B9B-500B-C37D-2116529DD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31219"/>
              </p:ext>
            </p:extLst>
          </p:nvPr>
        </p:nvGraphicFramePr>
        <p:xfrm>
          <a:off x="1187037" y="3429000"/>
          <a:ext cx="10057855" cy="27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4361">
                  <a:extLst>
                    <a:ext uri="{9D8B030D-6E8A-4147-A177-3AD203B41FA5}">
                      <a16:colId xmlns:a16="http://schemas.microsoft.com/office/drawing/2014/main" val="908190388"/>
                    </a:ext>
                  </a:extLst>
                </a:gridCol>
                <a:gridCol w="2167661">
                  <a:extLst>
                    <a:ext uri="{9D8B030D-6E8A-4147-A177-3AD203B41FA5}">
                      <a16:colId xmlns:a16="http://schemas.microsoft.com/office/drawing/2014/main" val="120260839"/>
                    </a:ext>
                  </a:extLst>
                </a:gridCol>
                <a:gridCol w="1965045">
                  <a:extLst>
                    <a:ext uri="{9D8B030D-6E8A-4147-A177-3AD203B41FA5}">
                      <a16:colId xmlns:a16="http://schemas.microsoft.com/office/drawing/2014/main" val="276582869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2498334528"/>
                    </a:ext>
                  </a:extLst>
                </a:gridCol>
                <a:gridCol w="1399458">
                  <a:extLst>
                    <a:ext uri="{9D8B030D-6E8A-4147-A177-3AD203B41FA5}">
                      <a16:colId xmlns:a16="http://schemas.microsoft.com/office/drawing/2014/main" val="1613307637"/>
                    </a:ext>
                  </a:extLst>
                </a:gridCol>
              </a:tblGrid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36784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One-epoch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-262.472801947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6517.68622821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98989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-59.643270381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6523.52768976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1.13E-03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2.13E+05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4427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-69.267893821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6219.46378293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7.73E-04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1.99E+05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26793"/>
                  </a:ext>
                </a:extLst>
              </a:tr>
              <a:tr h="6938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Bottlegrowth/Bottledecay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-60.467201846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6623.54276891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3.91E-04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3.93E+05</a:t>
                      </a:r>
                    </a:p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76738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Three-epoch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-59.346879321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6999.28957543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1.27E-03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8.41E+04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53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onderdonkii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45B39-CADF-3DBA-270E-81FE0CBD6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727" y="1988457"/>
            <a:ext cx="7372301" cy="47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8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thetaiotaomicron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BB36E2-A819-363D-FE38-DF0C326D9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94778"/>
              </p:ext>
            </p:extLst>
          </p:nvPr>
        </p:nvGraphicFramePr>
        <p:xfrm>
          <a:off x="838199" y="1690688"/>
          <a:ext cx="10057855" cy="27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4361">
                  <a:extLst>
                    <a:ext uri="{9D8B030D-6E8A-4147-A177-3AD203B41FA5}">
                      <a16:colId xmlns:a16="http://schemas.microsoft.com/office/drawing/2014/main" val="908190388"/>
                    </a:ext>
                  </a:extLst>
                </a:gridCol>
                <a:gridCol w="2167661">
                  <a:extLst>
                    <a:ext uri="{9D8B030D-6E8A-4147-A177-3AD203B41FA5}">
                      <a16:colId xmlns:a16="http://schemas.microsoft.com/office/drawing/2014/main" val="120260839"/>
                    </a:ext>
                  </a:extLst>
                </a:gridCol>
                <a:gridCol w="1965045">
                  <a:extLst>
                    <a:ext uri="{9D8B030D-6E8A-4147-A177-3AD203B41FA5}">
                      <a16:colId xmlns:a16="http://schemas.microsoft.com/office/drawing/2014/main" val="276582869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2498334528"/>
                    </a:ext>
                  </a:extLst>
                </a:gridCol>
                <a:gridCol w="1399458">
                  <a:extLst>
                    <a:ext uri="{9D8B030D-6E8A-4147-A177-3AD203B41FA5}">
                      <a16:colId xmlns:a16="http://schemas.microsoft.com/office/drawing/2014/main" val="1613307637"/>
                    </a:ext>
                  </a:extLst>
                </a:gridCol>
              </a:tblGrid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36784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One-epoch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-92.52090808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11395.0209801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98989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-86.5301510885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11581.1227564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0.00575632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1.88E+08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4427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-64.9961779681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264426447.48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3.73E-05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1.59E+16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26793"/>
                  </a:ext>
                </a:extLst>
              </a:tr>
              <a:tr h="6938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Bottlegrowth/Bottledecay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-82.8501379233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11714.94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4.39E-04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2.37E+05</a:t>
                      </a:r>
                    </a:p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76738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-86.5515264317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11576.2633545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1.88051641e-03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7340897.36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99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thetaiotaomicron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1445BFF-BE5A-354E-8F99-B8EE59731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33" y="1605536"/>
            <a:ext cx="7350247" cy="525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0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xylanisolvens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B621D7-F67D-5840-41F2-4AA5FFE63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3811"/>
              </p:ext>
            </p:extLst>
          </p:nvPr>
        </p:nvGraphicFramePr>
        <p:xfrm>
          <a:off x="838199" y="1690688"/>
          <a:ext cx="10057855" cy="27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4361">
                  <a:extLst>
                    <a:ext uri="{9D8B030D-6E8A-4147-A177-3AD203B41FA5}">
                      <a16:colId xmlns:a16="http://schemas.microsoft.com/office/drawing/2014/main" val="908190388"/>
                    </a:ext>
                  </a:extLst>
                </a:gridCol>
                <a:gridCol w="2167661">
                  <a:extLst>
                    <a:ext uri="{9D8B030D-6E8A-4147-A177-3AD203B41FA5}">
                      <a16:colId xmlns:a16="http://schemas.microsoft.com/office/drawing/2014/main" val="120260839"/>
                    </a:ext>
                  </a:extLst>
                </a:gridCol>
                <a:gridCol w="1965045">
                  <a:extLst>
                    <a:ext uri="{9D8B030D-6E8A-4147-A177-3AD203B41FA5}">
                      <a16:colId xmlns:a16="http://schemas.microsoft.com/office/drawing/2014/main" val="276582869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2498334528"/>
                    </a:ext>
                  </a:extLst>
                </a:gridCol>
                <a:gridCol w="1399458">
                  <a:extLst>
                    <a:ext uri="{9D8B030D-6E8A-4147-A177-3AD203B41FA5}">
                      <a16:colId xmlns:a16="http://schemas.microsoft.com/office/drawing/2014/main" val="1613307637"/>
                    </a:ext>
                  </a:extLst>
                </a:gridCol>
              </a:tblGrid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36784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-50.2618661588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2225.83848516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98989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-39.7148435578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2341.43627247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0.0034628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8.09E+04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4427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-38.5561319553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2384.39089893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0.00351175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9.78E+04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26793"/>
                  </a:ext>
                </a:extLst>
              </a:tr>
              <a:tr h="6938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Bottlegrowth/Bottledecay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-38.5627074329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2386.99684026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5.51082277e-04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9.89E+04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76738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Three-epoch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-39.7328722885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2338.91902834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1.21915434e-04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7.25E+04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01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84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xylanisolvens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B16014E-AA2F-2189-EFEE-612AF2673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37" y="1581681"/>
            <a:ext cx="6478493" cy="462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92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intestinihominis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619426-CE1D-13F0-87B4-D33AEA3B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39325"/>
              </p:ext>
            </p:extLst>
          </p:nvPr>
        </p:nvGraphicFramePr>
        <p:xfrm>
          <a:off x="1067072" y="2481648"/>
          <a:ext cx="10057855" cy="27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4361">
                  <a:extLst>
                    <a:ext uri="{9D8B030D-6E8A-4147-A177-3AD203B41FA5}">
                      <a16:colId xmlns:a16="http://schemas.microsoft.com/office/drawing/2014/main" val="908190388"/>
                    </a:ext>
                  </a:extLst>
                </a:gridCol>
                <a:gridCol w="2167661">
                  <a:extLst>
                    <a:ext uri="{9D8B030D-6E8A-4147-A177-3AD203B41FA5}">
                      <a16:colId xmlns:a16="http://schemas.microsoft.com/office/drawing/2014/main" val="120260839"/>
                    </a:ext>
                  </a:extLst>
                </a:gridCol>
                <a:gridCol w="1965045">
                  <a:extLst>
                    <a:ext uri="{9D8B030D-6E8A-4147-A177-3AD203B41FA5}">
                      <a16:colId xmlns:a16="http://schemas.microsoft.com/office/drawing/2014/main" val="276582869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2498334528"/>
                    </a:ext>
                  </a:extLst>
                </a:gridCol>
                <a:gridCol w="1399458">
                  <a:extLst>
                    <a:ext uri="{9D8B030D-6E8A-4147-A177-3AD203B41FA5}">
                      <a16:colId xmlns:a16="http://schemas.microsoft.com/office/drawing/2014/main" val="1613307637"/>
                    </a:ext>
                  </a:extLst>
                </a:gridCol>
              </a:tblGrid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36784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-153.938217391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11485.3921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98989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-66.32178912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11025.8540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0.0042781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9.26E+04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4427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-80.75209377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13053.2202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0.0048392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9.11E+04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26793"/>
                  </a:ext>
                </a:extLst>
              </a:tr>
              <a:tr h="6938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Bottlegrowth/Bottledecay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-72.32189287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11085.9532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5.653478E-03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8.27E+04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76738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Three-epoch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-69.05848302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11057.4281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1.0129387e-02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1.06E+05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30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intestinihominis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F1A58-0F38-3808-DCE5-C25BE82A4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315" y="1538060"/>
            <a:ext cx="7678555" cy="49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72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distasonis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0A6496-2DB0-C98B-494C-80E24BD94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30806"/>
              </p:ext>
            </p:extLst>
          </p:nvPr>
        </p:nvGraphicFramePr>
        <p:xfrm>
          <a:off x="838199" y="1690688"/>
          <a:ext cx="10057855" cy="29420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4361">
                  <a:extLst>
                    <a:ext uri="{9D8B030D-6E8A-4147-A177-3AD203B41FA5}">
                      <a16:colId xmlns:a16="http://schemas.microsoft.com/office/drawing/2014/main" val="908190388"/>
                    </a:ext>
                  </a:extLst>
                </a:gridCol>
                <a:gridCol w="2167661">
                  <a:extLst>
                    <a:ext uri="{9D8B030D-6E8A-4147-A177-3AD203B41FA5}">
                      <a16:colId xmlns:a16="http://schemas.microsoft.com/office/drawing/2014/main" val="120260839"/>
                    </a:ext>
                  </a:extLst>
                </a:gridCol>
                <a:gridCol w="1965045">
                  <a:extLst>
                    <a:ext uri="{9D8B030D-6E8A-4147-A177-3AD203B41FA5}">
                      <a16:colId xmlns:a16="http://schemas.microsoft.com/office/drawing/2014/main" val="276582869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2498334528"/>
                    </a:ext>
                  </a:extLst>
                </a:gridCol>
                <a:gridCol w="1399458">
                  <a:extLst>
                    <a:ext uri="{9D8B030D-6E8A-4147-A177-3AD203B41FA5}">
                      <a16:colId xmlns:a16="http://schemas.microsoft.com/office/drawing/2014/main" val="1613307637"/>
                    </a:ext>
                  </a:extLst>
                </a:gridCol>
              </a:tblGrid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36784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-82.2436293232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10370.6320975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98989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-55.1947933147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10728.9379823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0.00238249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2.79E+08</a:t>
                      </a:r>
                    </a:p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4427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-55.515466054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10788.8441123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1.72496170e-04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2.84E+04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26793"/>
                  </a:ext>
                </a:extLst>
              </a:tr>
              <a:tr h="6938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Bottlegrowth/Bottledecay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-55.2361631109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10713.7914273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1.17980842e-04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4.91E+05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76738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Three-epoch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-55.1972716964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10729.3296602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4.29101656e-04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3.62E+05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38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distasonis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2925B0E-0323-C8BD-F319-8323ECACD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58" y="1690688"/>
            <a:ext cx="7013066" cy="497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0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Summary /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Species step works now for oral data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300/382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Technical check in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Dadi outputs for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downsampled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gut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Write-up on paper (WIP)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Check in about Bryan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TODO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Update figures (Make pretty, number of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qp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vs. non-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qp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samples)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merdae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1C587B-90BB-496D-51B3-26515A2C8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13124"/>
              </p:ext>
            </p:extLst>
          </p:nvPr>
        </p:nvGraphicFramePr>
        <p:xfrm>
          <a:off x="1067072" y="2919316"/>
          <a:ext cx="10057855" cy="27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4361">
                  <a:extLst>
                    <a:ext uri="{9D8B030D-6E8A-4147-A177-3AD203B41FA5}">
                      <a16:colId xmlns:a16="http://schemas.microsoft.com/office/drawing/2014/main" val="908190388"/>
                    </a:ext>
                  </a:extLst>
                </a:gridCol>
                <a:gridCol w="2167661">
                  <a:extLst>
                    <a:ext uri="{9D8B030D-6E8A-4147-A177-3AD203B41FA5}">
                      <a16:colId xmlns:a16="http://schemas.microsoft.com/office/drawing/2014/main" val="120260839"/>
                    </a:ext>
                  </a:extLst>
                </a:gridCol>
                <a:gridCol w="1965045">
                  <a:extLst>
                    <a:ext uri="{9D8B030D-6E8A-4147-A177-3AD203B41FA5}">
                      <a16:colId xmlns:a16="http://schemas.microsoft.com/office/drawing/2014/main" val="276582869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2498334528"/>
                    </a:ext>
                  </a:extLst>
                </a:gridCol>
                <a:gridCol w="1399458">
                  <a:extLst>
                    <a:ext uri="{9D8B030D-6E8A-4147-A177-3AD203B41FA5}">
                      <a16:colId xmlns:a16="http://schemas.microsoft.com/office/drawing/2014/main" val="1613307637"/>
                    </a:ext>
                  </a:extLst>
                </a:gridCol>
              </a:tblGrid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36784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-75.4127931523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6465.3627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98989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-43.4537691412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6834.8321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0.0034628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1.05E+05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4427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-52.4637893463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1331425.543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3.38E+11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26793"/>
                  </a:ext>
                </a:extLst>
              </a:tr>
              <a:tr h="6938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Bottlegrowth/Bottledecay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-48.4538923421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6634.5217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1.082E-02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2.11E+05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76738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Three-epoch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-44.7648395324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6946.3218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7.2467e-04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4.14E+05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179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merdae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9596F-023C-306D-BE70-67744C5D6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741" y="1852128"/>
            <a:ext cx="7596683" cy="489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87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5B82-485C-8E0E-1942-C9BBFADE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36032-AFDA-4012-9AB6-66807C99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Downsampled</a:t>
            </a:r>
            <a:r>
              <a:rPr lang="en-US" dirty="0"/>
              <a:t> SFS vs. non-</a:t>
            </a:r>
            <a:r>
              <a:rPr lang="en-US" dirty="0" err="1"/>
              <a:t>downsampled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4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What have we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species + clade control, randomly select 20 SNPs from each site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Note that this only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applies for species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with at least 20 QP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samples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Then, infer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demog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params + compare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one-epoch vs. 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Multi-epoch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45EBFF8-9E99-86EF-038D-3A4181968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01" y="2390092"/>
            <a:ext cx="6871188" cy="44040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228B53-6C72-57B9-5C3F-1395325F5F7F}"/>
              </a:ext>
            </a:extLst>
          </p:cNvPr>
          <p:cNvSpPr/>
          <p:nvPr/>
        </p:nvSpPr>
        <p:spPr>
          <a:xfrm>
            <a:off x="5417092" y="2813538"/>
            <a:ext cx="3137095" cy="11957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8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Summary of (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downsampled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) Dadi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94411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Improvement for multi-epoch models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muciniphila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onderdonkii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thetaiotaomicron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xylanisolvens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intestinihominis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distasonis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merdae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37A261-840A-5559-D001-2401FB8D73A5}"/>
              </a:ext>
            </a:extLst>
          </p:cNvPr>
          <p:cNvSpPr txBox="1">
            <a:spLocks/>
          </p:cNvSpPr>
          <p:nvPr/>
        </p:nvSpPr>
        <p:spPr>
          <a:xfrm>
            <a:off x="5643284" y="1825625"/>
            <a:ext cx="45944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Null model has equivalent fit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uniformis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E.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rectale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bicurculans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stercoris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shahii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ovatus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Osc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. Sp.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finegoldii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009FB8-F624-9A80-1ED3-27833E7EA744}"/>
              </a:ext>
            </a:extLst>
          </p:cNvPr>
          <p:cNvSpPr txBox="1">
            <a:spLocks/>
          </p:cNvSpPr>
          <p:nvPr/>
        </p:nvSpPr>
        <p:spPr>
          <a:xfrm>
            <a:off x="8673356" y="1825625"/>
            <a:ext cx="3173503" cy="24236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Not sure what’s happening</a:t>
            </a:r>
          </a:p>
          <a:p>
            <a:pPr lvl="1"/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Phascolarctobac-terium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sp.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Likelihood is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 suspect some sort of overflow error</a:t>
            </a:r>
          </a:p>
        </p:txBody>
      </p:sp>
    </p:spTree>
    <p:extLst>
      <p:ext uri="{BB962C8B-B14F-4D97-AF65-F5344CB8AC3E}">
        <p14:creationId xmlns:p14="http://schemas.microsoft.com/office/powerpoint/2010/main" val="306130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Summary of (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downsampled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) Dadi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94411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Improvement for multi-epoch models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muciniphila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onderdonkii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B. thetaiotaomicron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xylanisolvens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intestinihominis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distasonis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merdae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37A261-840A-5559-D001-2401FB8D73A5}"/>
              </a:ext>
            </a:extLst>
          </p:cNvPr>
          <p:cNvSpPr txBox="1">
            <a:spLocks/>
          </p:cNvSpPr>
          <p:nvPr/>
        </p:nvSpPr>
        <p:spPr>
          <a:xfrm>
            <a:off x="5643284" y="1825625"/>
            <a:ext cx="45944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Null model has equivalent fit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uniformis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E.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rectale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bicurculans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stercoris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shahii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ovatus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Osc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. Sp.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finegoldii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009FB8-F624-9A80-1ED3-27833E7EA744}"/>
              </a:ext>
            </a:extLst>
          </p:cNvPr>
          <p:cNvSpPr txBox="1">
            <a:spLocks/>
          </p:cNvSpPr>
          <p:nvPr/>
        </p:nvSpPr>
        <p:spPr>
          <a:xfrm>
            <a:off x="8673356" y="1825625"/>
            <a:ext cx="3173503" cy="24236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Not sure what’s happening</a:t>
            </a:r>
          </a:p>
          <a:p>
            <a:pPr lvl="1"/>
            <a:r>
              <a:rPr lang="en-US" dirty="0" err="1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Phascolarctobac-terium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sp.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Likelihood is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 suspect some sort of overflow error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A3315D-0FD7-4756-59B4-497CD4E572B5}"/>
              </a:ext>
            </a:extLst>
          </p:cNvPr>
          <p:cNvSpPr txBox="1">
            <a:spLocks/>
          </p:cNvSpPr>
          <p:nvPr/>
        </p:nvSpPr>
        <p:spPr>
          <a:xfrm>
            <a:off x="8650943" y="4384208"/>
            <a:ext cx="3173503" cy="24236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Highlighted species demonstrate improvement in likelihood for multi-epoch models in non-</a:t>
            </a:r>
            <a:r>
              <a:rPr lang="en-US" dirty="0" err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downsampled</a:t>
            </a:r>
            <a:r>
              <a:rPr lang="en-US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72489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Technical check-in: plotting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28ACB70-A683-D1EE-BC8F-2D1AA15ED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2" y="1957566"/>
            <a:ext cx="5592455" cy="3947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57BB5B-1E12-2DBF-9BFF-787542F71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351" y="1957566"/>
            <a:ext cx="6149057" cy="3947261"/>
          </a:xfrm>
          <a:prstGeom prst="rect">
            <a:avLst/>
          </a:prstGeom>
          <a:ln w="5715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38678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Most species demonstrate 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no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improvement in log likelihood for multi-epoch models, e.g.,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caccae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5B5E93-34EA-0B4C-1A81-99D4702FD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2327"/>
              </p:ext>
            </p:extLst>
          </p:nvPr>
        </p:nvGraphicFramePr>
        <p:xfrm>
          <a:off x="6360459" y="1546412"/>
          <a:ext cx="5699507" cy="27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7379">
                  <a:extLst>
                    <a:ext uri="{9D8B030D-6E8A-4147-A177-3AD203B41FA5}">
                      <a16:colId xmlns:a16="http://schemas.microsoft.com/office/drawing/2014/main" val="908190388"/>
                    </a:ext>
                  </a:extLst>
                </a:gridCol>
                <a:gridCol w="1752918">
                  <a:extLst>
                    <a:ext uri="{9D8B030D-6E8A-4147-A177-3AD203B41FA5}">
                      <a16:colId xmlns:a16="http://schemas.microsoft.com/office/drawing/2014/main" val="120260839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507267665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498334528"/>
                    </a:ext>
                  </a:extLst>
                </a:gridCol>
              </a:tblGrid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36784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One-epoch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-40.6396533694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98989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-40.6396529731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4427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-40.6396530346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26793"/>
                  </a:ext>
                </a:extLst>
              </a:tr>
              <a:tr h="693881">
                <a:tc>
                  <a:txBody>
                    <a:bodyPr/>
                    <a:lstStyle/>
                    <a:p>
                      <a:r>
                        <a:rPr lang="en-US" dirty="0"/>
                        <a:t>Bottlegrowth/Bottledecay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-40.6396533672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76738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-40.6396533631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653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742B32F-DE78-B583-AF6E-B48F43B5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70" y="2525486"/>
            <a:ext cx="5744330" cy="368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0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muciniphila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548FD0E-50FE-EF19-F639-9FD82CBB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87692"/>
              </p:ext>
            </p:extLst>
          </p:nvPr>
        </p:nvGraphicFramePr>
        <p:xfrm>
          <a:off x="1067072" y="2336440"/>
          <a:ext cx="10057855" cy="27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4361">
                  <a:extLst>
                    <a:ext uri="{9D8B030D-6E8A-4147-A177-3AD203B41FA5}">
                      <a16:colId xmlns:a16="http://schemas.microsoft.com/office/drawing/2014/main" val="908190388"/>
                    </a:ext>
                  </a:extLst>
                </a:gridCol>
                <a:gridCol w="2167661">
                  <a:extLst>
                    <a:ext uri="{9D8B030D-6E8A-4147-A177-3AD203B41FA5}">
                      <a16:colId xmlns:a16="http://schemas.microsoft.com/office/drawing/2014/main" val="120260839"/>
                    </a:ext>
                  </a:extLst>
                </a:gridCol>
                <a:gridCol w="1965045">
                  <a:extLst>
                    <a:ext uri="{9D8B030D-6E8A-4147-A177-3AD203B41FA5}">
                      <a16:colId xmlns:a16="http://schemas.microsoft.com/office/drawing/2014/main" val="276582869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2498334528"/>
                    </a:ext>
                  </a:extLst>
                </a:gridCol>
                <a:gridCol w="1399458">
                  <a:extLst>
                    <a:ext uri="{9D8B030D-6E8A-4147-A177-3AD203B41FA5}">
                      <a16:colId xmlns:a16="http://schemas.microsoft.com/office/drawing/2014/main" val="1613307637"/>
                    </a:ext>
                  </a:extLst>
                </a:gridCol>
              </a:tblGrid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36784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One-epoch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-224.208927048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7938.412893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98989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-46.473283214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8165.312789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3.83E-02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3.01E+05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4427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-62.321732146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7794.958421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4.16E-03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1.82E+05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26793"/>
                  </a:ext>
                </a:extLst>
              </a:tr>
              <a:tr h="6938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Bottlegrowth/Bottledecay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-46.748270573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8163.382109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2.17E-04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2.15E+05</a:t>
                      </a:r>
                    </a:p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76738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Three-epoch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-46.647918739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8144.372181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1.33E-02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9.02E+04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55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muciniphila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9403B-6A4A-3DE0-EC03-A998C7395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3" y="1352762"/>
            <a:ext cx="8298131" cy="536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9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729</Words>
  <Application>Microsoft Office PowerPoint</Application>
  <PresentationFormat>Widescreen</PresentationFormat>
  <Paragraphs>330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/ Agenda</vt:lpstr>
      <vt:lpstr>What have we done?</vt:lpstr>
      <vt:lpstr>Summary of (downsampled) Dadi outputs</vt:lpstr>
      <vt:lpstr>Summary of (downsampled) Dadi outputs</vt:lpstr>
      <vt:lpstr>Technical check-in: plotting</vt:lpstr>
      <vt:lpstr>Most species demonstrate no improvement in log likelihood for multi-epoch models, e.g., B. caccae</vt:lpstr>
      <vt:lpstr>A. muciniphila</vt:lpstr>
      <vt:lpstr>A. muciniphila</vt:lpstr>
      <vt:lpstr>A. onderdonkii</vt:lpstr>
      <vt:lpstr>A. onderdonkii</vt:lpstr>
      <vt:lpstr>B. thetaiotaomicron</vt:lpstr>
      <vt:lpstr>B. thetaiotaomicron</vt:lpstr>
      <vt:lpstr>B. xylanisolvens</vt:lpstr>
      <vt:lpstr>B. xylanisolvens</vt:lpstr>
      <vt:lpstr>B. intestinihominis</vt:lpstr>
      <vt:lpstr>B. intestinihominis</vt:lpstr>
      <vt:lpstr>P. distasonis</vt:lpstr>
      <vt:lpstr>P. distasonis</vt:lpstr>
      <vt:lpstr>P. merdae</vt:lpstr>
      <vt:lpstr>P. merdae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3</cp:revision>
  <dcterms:created xsi:type="dcterms:W3CDTF">2020-10-07T15:54:11Z</dcterms:created>
  <dcterms:modified xsi:type="dcterms:W3CDTF">2022-07-25T21:53:06Z</dcterms:modified>
</cp:coreProperties>
</file>