
<file path=[Content_Types].xml><?xml version="1.0" encoding="utf-8"?>
<Types xmlns="http://schemas.openxmlformats.org/package/2006/content-types">
  <Default Extension="png" ContentType="image/png"/>
  <Default Extension="jfif" ContentType="image/j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85" r:id="rId6"/>
    <p:sldId id="279" r:id="rId7"/>
    <p:sldId id="291" r:id="rId8"/>
    <p:sldId id="290" r:id="rId9"/>
  </p:sldIdLst>
  <p:sldSz cx="12192000" cy="6858000"/>
  <p:notesSz cx="6858000" cy="9144000"/>
  <p:embeddedFontLst>
    <p:embeddedFont>
      <p:font typeface="한컴 고딕" panose="02000500000000000000" pitchFamily="2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BBE7E6"/>
    <a:srgbClr val="0D716F"/>
    <a:srgbClr val="C6E8E6"/>
    <a:srgbClr val="C9E8E6"/>
    <a:srgbClr val="D4EAE8"/>
    <a:srgbClr val="16C0BC"/>
    <a:srgbClr val="FFFF8B"/>
    <a:srgbClr val="FA8AE2"/>
    <a:srgbClr val="18C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0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8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2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8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2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fif"/><Relationship Id="rId2" Type="http://schemas.openxmlformats.org/officeDocument/2006/relationships/image" Target="../media/image3.png"/><Relationship Id="rId16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fif"/><Relationship Id="rId5" Type="http://schemas.openxmlformats.org/officeDocument/2006/relationships/image" Target="../media/image6.jfif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fif"/><Relationship Id="rId9" Type="http://schemas.openxmlformats.org/officeDocument/2006/relationships/image" Target="../media/image10.png"/><Relationship Id="rId14" Type="http://schemas.openxmlformats.org/officeDocument/2006/relationships/image" Target="../media/image15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HTOwmXbQqw" TargetMode="External"/><Relationship Id="rId2" Type="http://schemas.openxmlformats.org/officeDocument/2006/relationships/hyperlink" Target="https://youtu.be/XZTedPQQWC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b="1" kern="0" dirty="0" err="1" smtClean="0">
                <a:ln w="19050">
                  <a:noFill/>
                </a:ln>
                <a:solidFill>
                  <a:srgbClr val="18CAC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HelloPet</a:t>
            </a:r>
            <a:r>
              <a:rPr lang="en-US" altLang="ko-KR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Project</a:t>
            </a:r>
          </a:p>
          <a:p>
            <a:pPr algn="ctr" latinLnBrk="0">
              <a:defRPr/>
            </a:pPr>
            <a:r>
              <a:rPr lang="ko-KR" altLang="en-US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예약 시스템</a:t>
            </a:r>
          </a:p>
          <a:p>
            <a:pPr algn="ctr" latinLnBrk="0">
              <a:defRPr/>
            </a:pPr>
            <a:endParaRPr lang="en-US" altLang="ko-KR" sz="1050" kern="0" dirty="0">
              <a:ln w="1270">
                <a:noFill/>
              </a:ln>
              <a:solidFill>
                <a:prstClr val="white">
                  <a:lumMod val="6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 latinLnBrk="0">
              <a:defRPr/>
            </a:pPr>
            <a:r>
              <a:rPr lang="ko-KR" altLang="en-US" sz="120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sz="1200" kern="0" dirty="0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김경준 이민혁 임민지 </a:t>
            </a:r>
            <a:r>
              <a:rPr lang="ko-KR" altLang="en-US" sz="120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장인화</a:t>
            </a:r>
            <a:endParaRPr lang="ko-KR" altLang="en-US" sz="8000" kern="0" dirty="0">
              <a:solidFill>
                <a:prstClr val="white">
                  <a:lumMod val="6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191298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Contents</a:t>
            </a:r>
            <a:endParaRPr lang="ko-KR" altLang="en-US" sz="32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2096" y="2802177"/>
            <a:ext cx="114524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01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236711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42766" y="3498230"/>
            <a:ext cx="201573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49087" y="2802177"/>
            <a:ext cx="983429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02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360328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766383" y="3498230"/>
            <a:ext cx="2015738" cy="50962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팀구성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32252" y="2802177"/>
            <a:ext cx="1286014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03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443493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4849548" y="3498230"/>
            <a:ext cx="2015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개발 </a:t>
            </a: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일정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56736" y="2810865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04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7684603" y="3429000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090658" y="3506918"/>
            <a:ext cx="2015738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정보 구조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(IA)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53313" y="2826158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05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9781180" y="3444293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187235" y="3522211"/>
            <a:ext cx="201573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시연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4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5662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개요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8" y="1724929"/>
            <a:ext cx="2746327" cy="604559"/>
            <a:chOff x="1265592" y="1706124"/>
            <a:chExt cx="2154356" cy="492713"/>
          </a:xfrm>
        </p:grpSpPr>
        <p:sp>
          <p:nvSpPr>
            <p:cNvPr id="24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293035" y="1706125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기획 서비스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265592" y="170612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44546A"/>
                  </a:solidFill>
                  <a:ea typeface="한컴 고딕" panose="02000500000000000000" pitchFamily="2" charset="-127"/>
                </a:rPr>
                <a:t>01</a:t>
              </a:r>
              <a:endParaRPr lang="ko-KR" altLang="en-US" b="1" dirty="0">
                <a:solidFill>
                  <a:srgbClr val="44546A"/>
                </a:solidFill>
                <a:ea typeface="한컴 고딕" panose="02000500000000000000" pitchFamily="2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75990" y="1785769"/>
            <a:ext cx="8509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종합 반려동물 서비스    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찾기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 찾기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예약하기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 상품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커뮤니티 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9480" y="2712617"/>
            <a:ext cx="2745735" cy="615163"/>
            <a:chOff x="1358579" y="2625240"/>
            <a:chExt cx="2183885" cy="5013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415551" y="2625240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기획 배경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358579" y="2633882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02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3" y="2756381"/>
            <a:ext cx="6608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보다 간편하고 빠른 반려동물 의료서비스와 의료정보 제공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30852" y="3720562"/>
            <a:ext cx="2744364" cy="604559"/>
            <a:chOff x="-4946920" y="2132574"/>
            <a:chExt cx="2182768" cy="4927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6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주요</a:t>
              </a:r>
              <a:r>
                <a:rPr lang="en-US" altLang="ko-KR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03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4" y="3781554"/>
            <a:ext cx="830059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반려동물 양육 가구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8" y="4741480"/>
            <a:ext cx="2746328" cy="604559"/>
            <a:chOff x="-4946920" y="2132574"/>
            <a:chExt cx="2238245" cy="492713"/>
          </a:xfrm>
        </p:grpSpPr>
        <p:sp>
          <p:nvSpPr>
            <p:cNvPr id="70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82390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개발기간 </a:t>
              </a:r>
              <a:r>
                <a:rPr lang="en-US" altLang="ko-KR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/ </a:t>
              </a:r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인원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04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4" y="4839227"/>
            <a:ext cx="8300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2023.03.01 ~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2023.03.31  /  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명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2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2975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팀구성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481679" y="199119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0" y="2326342"/>
            <a:ext cx="965629" cy="96562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481679" y="4366153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145738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1792532"/>
            <a:ext cx="965629" cy="96562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3" y="1607201"/>
            <a:ext cx="42179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장인화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찾기 및 예약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(search)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진료상품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(product)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323815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5014153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5349298"/>
            <a:ext cx="965629" cy="96562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0" y="4624141"/>
            <a:ext cx="751163" cy="1045199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70" y="3488291"/>
            <a:ext cx="751163" cy="1045199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3" y="3376634"/>
            <a:ext cx="4039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이민혁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회원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(member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마이페이지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(my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744778" y="5212279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임민지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증상별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찾기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(disease) 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14979" y="1853140"/>
            <a:ext cx="4101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팀장</a:t>
            </a: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(admin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알림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(message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cs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14979" y="4496698"/>
            <a:ext cx="4039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김경준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상품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(admin/product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커뮤니티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(community)</a:t>
            </a:r>
          </a:p>
        </p:txBody>
      </p:sp>
    </p:spTree>
    <p:extLst>
      <p:ext uri="{BB962C8B-B14F-4D97-AF65-F5344CB8AC3E}">
        <p14:creationId xmlns:p14="http://schemas.microsoft.com/office/powerpoint/2010/main" val="4511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개발 일정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8" name="직선 연결선 7"/>
          <p:cNvCxnSpPr>
            <a:stCxn id="15" idx="4"/>
          </p:cNvCxnSpPr>
          <p:nvPr/>
        </p:nvCxnSpPr>
        <p:spPr>
          <a:xfrm>
            <a:off x="5681749" y="1965231"/>
            <a:ext cx="0" cy="3363227"/>
          </a:xfrm>
          <a:prstGeom prst="line">
            <a:avLst/>
          </a:prstGeom>
          <a:ln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552901" y="1715850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659743" y="1840540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194689" y="1494291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2023.03.01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기획 및 설계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스토리보드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v1.0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제작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3203343" y="2518904"/>
            <a:ext cx="18877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2023.03.10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화면 구현 및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DB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설계</a:t>
            </a:r>
          </a:p>
        </p:txBody>
      </p:sp>
      <p:sp>
        <p:nvSpPr>
          <p:cNvPr id="21" name="타원 20"/>
          <p:cNvSpPr/>
          <p:nvPr/>
        </p:nvSpPr>
        <p:spPr>
          <a:xfrm>
            <a:off x="5548622" y="2727158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286770" y="2852427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552901" y="4362454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5659743" y="4487144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194689" y="4140895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2023.03.28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3540729" y="4949380"/>
            <a:ext cx="1566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2023.03.30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테스트 및 배포</a:t>
            </a:r>
          </a:p>
        </p:txBody>
      </p:sp>
      <p:sp>
        <p:nvSpPr>
          <p:cNvPr id="27" name="타원 26"/>
          <p:cNvSpPr/>
          <p:nvPr/>
        </p:nvSpPr>
        <p:spPr>
          <a:xfrm>
            <a:off x="5548622" y="5157634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5286770" y="5282903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개발 환경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0017" y="1393893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Back-end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AutoShape 6" descr="Spring Boot] 스프링과 스프링 부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3" t="15672" r="25436" b="14994"/>
          <a:stretch/>
        </p:blipFill>
        <p:spPr>
          <a:xfrm>
            <a:off x="872513" y="2050561"/>
            <a:ext cx="1721058" cy="77402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1" y="2971390"/>
            <a:ext cx="1116764" cy="75956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67" y="2134568"/>
            <a:ext cx="1100302" cy="52637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505819" y="1393893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Front-end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20" y="2074796"/>
            <a:ext cx="1362062" cy="90639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34" y="2103685"/>
            <a:ext cx="877501" cy="87750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18" y="2042184"/>
            <a:ext cx="1015993" cy="101599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48" y="2981186"/>
            <a:ext cx="1390743" cy="71536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0017" y="4069457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Tools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3" r="18097"/>
          <a:stretch/>
        </p:blipFill>
        <p:spPr>
          <a:xfrm>
            <a:off x="1000017" y="4634976"/>
            <a:ext cx="819813" cy="75509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r="16352"/>
          <a:stretch/>
        </p:blipFill>
        <p:spPr>
          <a:xfrm>
            <a:off x="4290973" y="2042184"/>
            <a:ext cx="966392" cy="87750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45" y="5546961"/>
            <a:ext cx="741188" cy="74118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" y="5584273"/>
            <a:ext cx="703876" cy="70387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32" y="4793171"/>
            <a:ext cx="1052878" cy="43869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63" y="5546961"/>
            <a:ext cx="709444" cy="70944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563564" y="4069457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etc.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6573" r="28735"/>
          <a:stretch/>
        </p:blipFill>
        <p:spPr>
          <a:xfrm>
            <a:off x="6563563" y="4637348"/>
            <a:ext cx="1017643" cy="145525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56" y="4653463"/>
            <a:ext cx="700740" cy="7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프로젝트 정보 구조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(IA)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094099" y="1377395"/>
            <a:ext cx="1440265" cy="452176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BBE7E6"/>
                </a:solidFill>
              </a:rPr>
              <a:t>HelloPet</a:t>
            </a:r>
            <a:endParaRPr lang="ko-KR" altLang="en-US" b="1" dirty="0">
              <a:solidFill>
                <a:srgbClr val="BBE7E6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814231" y="1829571"/>
            <a:ext cx="0" cy="49837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1041044" y="2092022"/>
            <a:ext cx="9740563" cy="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41" idx="2"/>
          </p:cNvCxnSpPr>
          <p:nvPr/>
        </p:nvCxnSpPr>
        <p:spPr>
          <a:xfrm flipH="1">
            <a:off x="989136" y="2117283"/>
            <a:ext cx="27816" cy="2717677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267261" y="2092021"/>
            <a:ext cx="27066" cy="249735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26856" y="243239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join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26856" y="194156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rgbClr val="BBE7E6"/>
                </a:solidFill>
              </a:rPr>
              <a:t>m</a:t>
            </a:r>
            <a:r>
              <a:rPr lang="en-US" altLang="ko-KR" sz="1300" b="1" dirty="0" smtClean="0">
                <a:solidFill>
                  <a:srgbClr val="BBE7E6"/>
                </a:solidFill>
              </a:rPr>
              <a:t>ember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9485" y="292215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terms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5884" y="3409116"/>
            <a:ext cx="1446468" cy="467192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register/</a:t>
            </a:r>
          </a:p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registerMedical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5118" y="408836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login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85136" y="4582960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find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00680" y="194803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my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788200" y="243578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info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796640" y="293878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myArticle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96640" y="344795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myQna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33869" y="3962896"/>
            <a:ext cx="1070771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myReserve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88200" y="4463371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coupon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48" name="직선 연결선 47"/>
          <p:cNvCxnSpPr>
            <a:endCxn id="53" idx="2"/>
          </p:cNvCxnSpPr>
          <p:nvPr/>
        </p:nvCxnSpPr>
        <p:spPr>
          <a:xfrm>
            <a:off x="4673909" y="2095689"/>
            <a:ext cx="14444" cy="113090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85" idx="2"/>
          </p:cNvCxnSpPr>
          <p:nvPr/>
        </p:nvCxnSpPr>
        <p:spPr>
          <a:xfrm flipH="1">
            <a:off x="3498424" y="2017204"/>
            <a:ext cx="1262" cy="3912064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303852" y="2282198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index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84353" y="1955283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disease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84353" y="243637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index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84353" y="297459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18195" y="1939850"/>
            <a:ext cx="1116394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community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64271" y="242672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talktalk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94254" y="405300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tip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6872146" y="2092022"/>
            <a:ext cx="53094" cy="341790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412801" y="194803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search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12801" y="2416509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index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15966" y="2875048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>
                <a:solidFill>
                  <a:srgbClr val="0D716F"/>
                </a:solidFill>
              </a:rPr>
              <a:t>searchHs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04361" y="335316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searchPm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404360" y="386526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412801" y="435972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view2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421240" y="4879138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reserve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412801" y="538972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complete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4187" y="280166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054187" y="318720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061627" y="360763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058984" y="449018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58984" y="487573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66424" y="5296162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066424" y="571326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86" name="직선 연결선 85"/>
          <p:cNvCxnSpPr>
            <a:endCxn id="105" idx="0"/>
          </p:cNvCxnSpPr>
          <p:nvPr/>
        </p:nvCxnSpPr>
        <p:spPr>
          <a:xfrm>
            <a:off x="8124219" y="2092251"/>
            <a:ext cx="27293" cy="377160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7623303" y="1948264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admin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623303" y="241153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info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624910" y="275845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confirm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631742" y="343835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coupon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693929" y="309888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700855" y="378738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700855" y="412305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register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708295" y="446866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676210" y="4825233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product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720384" y="517426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720384" y="5509930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register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719512" y="586385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108" name="직선 연결선 107"/>
          <p:cNvCxnSpPr>
            <a:endCxn id="123" idx="0"/>
          </p:cNvCxnSpPr>
          <p:nvPr/>
        </p:nvCxnSpPr>
        <p:spPr>
          <a:xfrm>
            <a:off x="9362407" y="2092768"/>
            <a:ext cx="61516" cy="425838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8848300" y="1948781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BBE7E6"/>
                </a:solidFill>
              </a:rPr>
              <a:t>cs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871172" y="233727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notice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8901155" y="403005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faq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927837" y="265639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927837" y="300175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935277" y="334179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965886" y="436501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8965886" y="470032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973326" y="5030315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927308" y="368478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919752" y="535089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qna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984483" y="568585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8984483" y="6021162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991923" y="635115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136" name="직선 연결선 135"/>
          <p:cNvCxnSpPr>
            <a:endCxn id="139" idx="2"/>
          </p:cNvCxnSpPr>
          <p:nvPr/>
        </p:nvCxnSpPr>
        <p:spPr>
          <a:xfrm>
            <a:off x="10966301" y="1976231"/>
            <a:ext cx="5546" cy="116947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10467847" y="1951052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product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0467847" y="241602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list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0467847" y="2893709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10201945" y="2075983"/>
            <a:ext cx="23199" cy="1816387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>
            <a:off x="10201945" y="3872156"/>
            <a:ext cx="368723" cy="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endCxn id="151" idx="2"/>
          </p:cNvCxnSpPr>
          <p:nvPr/>
        </p:nvCxnSpPr>
        <p:spPr>
          <a:xfrm>
            <a:off x="10966301" y="3865267"/>
            <a:ext cx="9827" cy="70375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149"/>
          <p:cNvSpPr/>
          <p:nvPr/>
        </p:nvSpPr>
        <p:spPr>
          <a:xfrm>
            <a:off x="10462301" y="3730370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message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0472128" y="431701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message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시연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3053134" y="623425"/>
            <a:ext cx="3597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미참석한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팀원은 영상으로 대체합니다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.)</a:t>
            </a:r>
            <a:endParaRPr lang="ko-KR" altLang="en-US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382834" y="2146756"/>
            <a:ext cx="42179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장인화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찾기 및 예약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진료상품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시연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  <a:hlinkClick r:id="rId2"/>
              </a:rPr>
              <a:t>https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  <a:hlinkClick r:id="rId2"/>
              </a:rPr>
              <a:t>://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  <a:hlinkClick r:id="rId2"/>
              </a:rPr>
              <a:t>youtu.be/XZTedPQQWCU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033426" y="1630497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이민혁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회원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마이페이지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시연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382834" y="3718533"/>
            <a:ext cx="4039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임민지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증상별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질병 찾기 시연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  <a:hlinkClick r:id="rId3"/>
              </a:rPr>
              <a:t>https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  <a:hlinkClick r:id="rId3"/>
              </a:rPr>
              <a:t>://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  <a:hlinkClick r:id="rId3"/>
              </a:rPr>
              <a:t>youtu.be/yHTOwmXbQqw</a:t>
            </a:r>
            <a:endParaRPr lang="ko-KR" altLang="en-US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033426" y="4434114"/>
            <a:ext cx="41015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메인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알림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 시연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033425" y="3044476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김경준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커뮤니티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시연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304</Words>
  <Application>Microsoft Office PowerPoint</Application>
  <PresentationFormat>와이드스크린</PresentationFormat>
  <Paragraphs>142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한컴 고딕</vt:lpstr>
      <vt:lpstr>Arial</vt:lpstr>
      <vt:lpstr>맑은 고딕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73</cp:revision>
  <dcterms:created xsi:type="dcterms:W3CDTF">2021-08-31T03:40:12Z</dcterms:created>
  <dcterms:modified xsi:type="dcterms:W3CDTF">2023-05-10T01:57:47Z</dcterms:modified>
</cp:coreProperties>
</file>