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  <p:sldId id="292" r:id="rId10"/>
    <p:sldId id="293" r:id="rId11"/>
  </p:sldIdLst>
  <p:sldSz cx="12192000" cy="6858000"/>
  <p:notesSz cx="6858000" cy="9144000"/>
  <p:embeddedFontLst>
    <p:embeddedFont>
      <p:font typeface="한컴 고딕" panose="02000500000000000000" pitchFamily="2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6F"/>
    <a:srgbClr val="F0F0F0"/>
    <a:srgbClr val="BBE7E6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6" y="2882188"/>
            <a:ext cx="3047983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Q &amp;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648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926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85318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816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62057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68112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1471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412712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18767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6575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04442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810497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5330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3197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699252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1004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06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08871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14926" y="3522211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Q&amp;A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442291"/>
            <a:ext cx="2746327" cy="540000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486508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208920"/>
            <a:ext cx="2745735" cy="540000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212490"/>
            <a:ext cx="660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가구의 증가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펫 관련 시장의 주목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공공데이터포털 오픈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699179"/>
            <a:ext cx="2744364" cy="540000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43548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448793"/>
            <a:ext cx="2746328" cy="540000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52991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45514" y="5248653"/>
            <a:ext cx="2746328" cy="540000"/>
            <a:chOff x="-4946920" y="2132574"/>
            <a:chExt cx="2238245" cy="492713"/>
          </a:xfrm>
        </p:grpSpPr>
        <p:sp>
          <p:nvSpPr>
            <p:cNvPr id="27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기대효과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5329777"/>
            <a:ext cx="830059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의료서비스와 의료정보를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약국의 수익 증대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96428" y="3203214"/>
            <a:ext cx="282633" cy="170822"/>
          </a:xfrm>
          <a:prstGeom prst="rightArrow">
            <a:avLst/>
          </a:prstGeom>
          <a:solidFill>
            <a:srgbClr val="0D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039349" y="3011470"/>
            <a:ext cx="8300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) API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의료 서비스 기획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4025255" y="2559023"/>
            <a:ext cx="4141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미참석한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팀원은 팀장이 시연 대체합니다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.)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이민혁 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김경준 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endParaRPr lang="ko-KR" altLang="en-US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389389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소감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2879613"/>
            <a:ext cx="507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장인화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파이썬으로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넣고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API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 하는 등 다양한 기술을 사용할 수 있어서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좋았음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검색 결과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나열 등을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비동기 방식에 대한 역량을 향상시킬 수 있는 계기가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4266445"/>
            <a:ext cx="49811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이민혁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프로젝트를 진행하면서 자바스크립트와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중에서 제일 기억에 남는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구현은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병원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기존에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미흡했던 자바스크립트 기술적인 부분에서 모두 성장할 수 있었던 좋은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기회였음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향후에도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비슷한 프로젝트에 참여할 기회가 있다면 열심히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참여할 계획임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1215783"/>
            <a:ext cx="5170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임민지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부분을 여러 개발도구를 사용해 개발하면서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주제에 맞는 데이터를 불러오는 과정이 복잡하여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고민하였음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반려견과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종류에 따른 증상도 다 다르기 때문에 그에 맞는 문법을 작성하여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완성해감으로서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접근 방식에 대한 이해도를 높일 수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32040" y="3694530"/>
            <a:ext cx="517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김채영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전체를 기획하고 설계하는 과정에서 웹 개발의 전반적인 구조를 파악하는 데에 도움이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예약 정보를 출력하고 예약 수락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거절 데이터를 넘기는 과정에서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보다 깊은 이해를 가지는 경험이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 테스트 중 로컬 서버에서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클라우드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서버로 환경이 달라지면서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발생한 오류를 해결하는 과정에서 문제 해결 능력을 향상시킴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70602" y="1545762"/>
            <a:ext cx="517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김경준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 프로젝트를 통해 협업과 업무 분담에 대하여 알게 되었고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깃허브나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슬랙으로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협업하는 방식을 익히게 되었음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오류를 극복하는 과정에서 개발 역량 향상에 많은 도움이 되었고 특히 데이터베이스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와 비동기 통신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ajax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에 대해 조금 더 이해할 수 있는 계기가 됨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개인적으로 아쉬운 점은 파일 수정 기능과 댓글 기능 구현중 </a:t>
            </a:r>
            <a:r>
              <a:rPr kumimoji="0" lang="ko-KR" alt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대댓글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기능을 구현 하지 못한 게 아쉽고 추후에 보완해 볼 생각임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565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한컴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95</cp:revision>
  <dcterms:created xsi:type="dcterms:W3CDTF">2021-08-31T03:40:12Z</dcterms:created>
  <dcterms:modified xsi:type="dcterms:W3CDTF">2023-05-16T01:13:01Z</dcterms:modified>
</cp:coreProperties>
</file>