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4"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157815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24961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289516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A8391A-36D4-4914-804D-79F8A29E353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155298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8391A-36D4-4914-804D-79F8A29E353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297968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A8391A-36D4-4914-804D-79F8A29E353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305757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A8391A-36D4-4914-804D-79F8A29E353F}"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239916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A8391A-36D4-4914-804D-79F8A29E353F}"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3786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8391A-36D4-4914-804D-79F8A29E353F}" type="datetimeFigureOut">
              <a:rPr lang="en-IN" smtClean="0"/>
              <a:t>13-12-2024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159204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86406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8391A-36D4-4914-804D-79F8A29E353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814346-87AA-4D54-A6F6-E016F0D10B62}" type="slidenum">
              <a:rPr lang="en-IN" smtClean="0"/>
              <a:t>‹#›</a:t>
            </a:fld>
            <a:endParaRPr lang="en-IN"/>
          </a:p>
        </p:txBody>
      </p:sp>
    </p:spTree>
    <p:extLst>
      <p:ext uri="{BB962C8B-B14F-4D97-AF65-F5344CB8AC3E}">
        <p14:creationId xmlns:p14="http://schemas.microsoft.com/office/powerpoint/2010/main" val="32120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8391A-36D4-4914-804D-79F8A29E353F}" type="datetimeFigureOut">
              <a:rPr lang="en-IN" smtClean="0"/>
              <a:t>13-12-2024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14346-87AA-4D54-A6F6-E016F0D10B62}" type="slidenum">
              <a:rPr lang="en-IN" smtClean="0"/>
              <a:t>‹#›</a:t>
            </a:fld>
            <a:endParaRPr lang="en-IN"/>
          </a:p>
        </p:txBody>
      </p:sp>
    </p:spTree>
    <p:extLst>
      <p:ext uri="{BB962C8B-B14F-4D97-AF65-F5344CB8AC3E}">
        <p14:creationId xmlns:p14="http://schemas.microsoft.com/office/powerpoint/2010/main" val="7960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dpi.com/2073-431X/13" TargetMode="External"/><Relationship Id="rId2" Type="http://schemas.openxmlformats.org/officeDocument/2006/relationships/hyperlink" Target="https://www.researchgate.net/publication/354635315_A_Survey_on_Digital_Payments_Security_Recent_Trends_and_Future_Opportunities" TargetMode="External"/><Relationship Id="rId1" Type="http://schemas.openxmlformats.org/officeDocument/2006/relationships/slideLayout" Target="../slideLayouts/slideLayout2.xml"/><Relationship Id="rId5" Type="http://schemas.openxmlformats.org/officeDocument/2006/relationships/hyperlink" Target="https://bfsi.economictimes.indiatimes./" TargetMode="External"/><Relationship Id="rId4" Type="http://schemas.openxmlformats.org/officeDocument/2006/relationships/hyperlink" Target="https://github.com/topics/iris-recogn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149" y="2129049"/>
            <a:ext cx="10986448" cy="2306473"/>
          </a:xfrm>
        </p:spPr>
        <p:txBody>
          <a:bodyPr>
            <a:normAutofit/>
          </a:bodyPr>
          <a:lstStyle/>
          <a:p>
            <a:r>
              <a:rPr lang="en-IN" sz="3200" b="1" dirty="0">
                <a:latin typeface="Times New Roman" panose="02020603050405020304" pitchFamily="18" charset="0"/>
                <a:cs typeface="Times New Roman" panose="02020603050405020304" pitchFamily="18" charset="0"/>
              </a:rPr>
              <a:t>IRIS PAY : ENHANCING DIGITAL PAYMENTS WITH BLOCKCHAIN </a:t>
            </a:r>
            <a:r>
              <a:rPr lang="en-IN" sz="3200" b="1" dirty="0" smtClean="0">
                <a:latin typeface="Times New Roman" panose="02020603050405020304" pitchFamily="18" charset="0"/>
                <a:cs typeface="Times New Roman" panose="02020603050405020304" pitchFamily="18" charset="0"/>
              </a:rPr>
              <a:t>SECURITY</a:t>
            </a:r>
            <a:br>
              <a:rPr lang="en-IN" sz="3200" b="1" dirty="0" smtClean="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B</a:t>
            </a:r>
            <a:r>
              <a:rPr lang="en-IN" sz="3200" b="1" dirty="0" smtClean="0">
                <a:latin typeface="Times New Roman" panose="02020603050405020304" pitchFamily="18" charset="0"/>
                <a:cs typeface="Times New Roman" panose="02020603050405020304" pitchFamily="18" charset="0"/>
              </a:rPr>
              <a:t>atch no :9</a:t>
            </a: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2775" y="4639269"/>
            <a:ext cx="10986448" cy="1857066"/>
          </a:xfrm>
        </p:spPr>
        <p:txBody>
          <a:bodyPr/>
          <a:lstStyle/>
          <a:p>
            <a:r>
              <a:rPr lang="en-IN" b="1" u="sng" dirty="0">
                <a:latin typeface="Times New Roman" panose="02020603050405020304" pitchFamily="18" charset="0"/>
                <a:cs typeface="Times New Roman" panose="02020603050405020304" pitchFamily="18" charset="0"/>
              </a:rPr>
              <a:t>Project Guide</a:t>
            </a:r>
            <a:r>
              <a:rPr lang="en-IN"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Team Members:</a:t>
            </a: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Dr.G.Sreeram </a:t>
            </a: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Divyanshi Roy(21P61A0562)</a:t>
            </a:r>
          </a:p>
          <a:p>
            <a:pPr marL="274320" lvl="1" algn="just"/>
            <a:r>
              <a:rPr lang="en-IN" dirty="0">
                <a:latin typeface="Times New Roman" panose="02020603050405020304" pitchFamily="18" charset="0"/>
                <a:cs typeface="Times New Roman" panose="02020603050405020304" pitchFamily="18" charset="0"/>
              </a:rPr>
              <a:t>      Professor                                                                                       B.Tanya(21P61A0535)</a:t>
            </a:r>
          </a:p>
          <a:p>
            <a:pPr marL="274320" lvl="1" algn="just"/>
            <a:r>
              <a:rPr lang="en-IN" dirty="0">
                <a:latin typeface="Times New Roman" panose="02020603050405020304" pitchFamily="18" charset="0"/>
                <a:cs typeface="Times New Roman" panose="02020603050405020304" pitchFamily="18" charset="0"/>
              </a:rPr>
              <a:t>                                                                                                            B.Snigdha(21P61A0536)</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0376"/>
            <a:ext cx="12191999" cy="1310185"/>
          </a:xfrm>
          <a:prstGeom prst="rect">
            <a:avLst/>
          </a:prstGeom>
        </p:spPr>
      </p:pic>
    </p:spTree>
    <p:extLst>
      <p:ext uri="{BB962C8B-B14F-4D97-AF65-F5344CB8AC3E}">
        <p14:creationId xmlns:p14="http://schemas.microsoft.com/office/powerpoint/2010/main" val="36647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6" y="842797"/>
            <a:ext cx="10515600" cy="5394230"/>
          </a:xfrm>
        </p:spPr>
        <p:txBody>
          <a:bodyPr>
            <a:noAutofit/>
          </a:bodyPr>
          <a:lstStyle/>
          <a:p>
            <a:r>
              <a:rPr lang="en-US" sz="4800" dirty="0">
                <a:latin typeface="Times New Roman" panose="02020603050405020304" pitchFamily="18" charset="0"/>
                <a:cs typeface="Times New Roman" panose="02020603050405020304" pitchFamily="18" charset="0"/>
              </a:rPr>
              <a:t>                      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00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3651" y="474307"/>
            <a:ext cx="10515600" cy="1325563"/>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3651" y="1965278"/>
            <a:ext cx="10515600" cy="3493826"/>
          </a:xfrm>
        </p:spPr>
        <p:txBody>
          <a:bodyPr>
            <a:normAutofit lnSpcReduction="10000"/>
          </a:bodyPr>
          <a:lstStyle/>
          <a:p>
            <a:r>
              <a:rPr lang="en-US" dirty="0">
                <a:latin typeface="Times New Roman" panose="02020603050405020304" pitchFamily="18" charset="0"/>
                <a:cs typeface="Times New Roman" panose="02020603050405020304" pitchFamily="18" charset="0"/>
              </a:rPr>
              <a:t>Abstract </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Proposed Methodology</a:t>
            </a:r>
          </a:p>
          <a:p>
            <a:r>
              <a:rPr lang="en-US" dirty="0">
                <a:latin typeface="Times New Roman" panose="02020603050405020304" pitchFamily="18" charset="0"/>
                <a:cs typeface="Times New Roman" panose="02020603050405020304" pitchFamily="18" charset="0"/>
              </a:rPr>
              <a:t>Software and Hardware requirements </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0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3" y="310534"/>
            <a:ext cx="11012606" cy="1325563"/>
          </a:xfrm>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399" y="1825625"/>
            <a:ext cx="10838985" cy="4356811"/>
          </a:xfrm>
        </p:spPr>
        <p:txBody>
          <a:bodyPr>
            <a:normAutofit lnSpcReduction="10000"/>
          </a:bodyPr>
          <a:lstStyle/>
          <a:p>
            <a:pPr marL="0" indent="0">
              <a:buNone/>
            </a:pPr>
            <a:r>
              <a:rPr lang="en-US" dirty="0"/>
              <a:t>IRIS PAY transforms digital payments by leveraging blockchain technology to enhance security, transparency, and efficiency. The platform aims to reduce fraud and operational costs by eliminating intermediaries, integrating seamlessly with existing financial systems. Through smart contracts, it automates payment processes to ensure timely and reliable transactions. IRIS PAY also addresses scalability challenges and employs advanced cryptographic techniques to protect user data, setting a new benchmark for secure and efficient digital payments.</a:t>
            </a:r>
          </a:p>
          <a:p>
            <a:r>
              <a:rPr lang="en-US" b="1" dirty="0"/>
              <a:t>Keywords</a:t>
            </a:r>
          </a:p>
          <a:p>
            <a:r>
              <a:rPr lang="en-US" dirty="0"/>
              <a:t>Blockchain Technology , Smart Contracts , Digital Payments , Security ,  Scalability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9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067197" cy="1325563"/>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6603" y="1825624"/>
            <a:ext cx="11905397" cy="4711653"/>
          </a:xfrm>
        </p:spPr>
        <p:txBody>
          <a:bodyPr/>
          <a:lstStyle/>
          <a:p>
            <a:pPr marL="0" indent="0">
              <a:buNone/>
            </a:pPr>
            <a:r>
              <a:rPr lang="en-US" b="1" dirty="0">
                <a:latin typeface="Times New Roman" panose="02020603050405020304" pitchFamily="18" charset="0"/>
                <a:cs typeface="Times New Roman" panose="02020603050405020304" pitchFamily="18" charset="0"/>
              </a:rPr>
              <a:t>Iris Pay: A Revolutionary Payment Platform</a:t>
            </a:r>
          </a:p>
          <a:p>
            <a:r>
              <a:rPr lang="en-US" dirty="0">
                <a:latin typeface="Times New Roman" panose="02020603050405020304" pitchFamily="18" charset="0"/>
                <a:cs typeface="Times New Roman" panose="02020603050405020304" pitchFamily="18" charset="0"/>
              </a:rPr>
              <a:t>Iris Pay combines biometric authentication (iris scanning) with blockchain technology to deliver unparalleled security, privacy, and efficiency in online transactions, ensuring only authorized users can complete transactions .</a:t>
            </a:r>
          </a:p>
          <a:p>
            <a:r>
              <a:rPr lang="en-US" dirty="0">
                <a:latin typeface="Times New Roman" panose="02020603050405020304" pitchFamily="18" charset="0"/>
                <a:cs typeface="Times New Roman" panose="02020603050405020304" pitchFamily="18" charset="0"/>
              </a:rPr>
              <a:t>The integration of blockchain technology further enhances this platform by offering a decentralized and immutable ledger, guaranteeing transparency and security throughout the transaction process.</a:t>
            </a:r>
          </a:p>
          <a:p>
            <a:r>
              <a:rPr lang="en-US" dirty="0">
                <a:latin typeface="Times New Roman" panose="02020603050405020304" pitchFamily="18" charset="0"/>
                <a:cs typeface="Times New Roman" panose="02020603050405020304" pitchFamily="18" charset="0"/>
              </a:rPr>
              <a:t>Iris Pay redefines online payment security, offering a seamless, user-friendly experience that sets a new standard for digital payments.</a:t>
            </a:r>
            <a:endParaRPr lang="en-IN" dirty="0"/>
          </a:p>
        </p:txBody>
      </p:sp>
    </p:spTree>
    <p:extLst>
      <p:ext uri="{BB962C8B-B14F-4D97-AF65-F5344CB8AC3E}">
        <p14:creationId xmlns:p14="http://schemas.microsoft.com/office/powerpoint/2010/main" val="346462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03" y="365125"/>
            <a:ext cx="11067197" cy="1325563"/>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058BE2E4-5ACD-F891-0FC2-5343EBB1E1CE}"/>
              </a:ext>
            </a:extLst>
          </p:cNvPr>
          <p:cNvSpPr>
            <a:spLocks noGrp="1" noChangeArrowheads="1"/>
          </p:cNvSpPr>
          <p:nvPr>
            <p:ph idx="1"/>
          </p:nvPr>
        </p:nvSpPr>
        <p:spPr bwMode="auto">
          <a:xfrm rot="10800000" flipV="1">
            <a:off x="838200" y="1659285"/>
            <a:ext cx="1007884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digital payment systems primarily rely on PINs or fingerprint biometrics for authentication, but these methods can be vulnerable to security breaches and fraud.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IRIS PAY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seeks to address this gap by introducing iris scanning as a robust authentication method, leveraging blockchain technology to ensure secure, fraud-resistant transactions and enhance overall payment security.</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80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IRIS PAY leverages </a:t>
            </a:r>
            <a:r>
              <a:rPr lang="en-US" dirty="0" err="1"/>
              <a:t>blockchain</a:t>
            </a:r>
            <a:r>
              <a:rPr lang="en-US" dirty="0"/>
              <a:t> technology to provide a secure and transparent digital payment platform, effectively preventing fraud and reducing transaction costs.</a:t>
            </a:r>
          </a:p>
          <a:p>
            <a:r>
              <a:rPr lang="en-US" dirty="0"/>
              <a:t>The platform offers a reliable, decentralized solution for digital payments, ensuring greater integrity and trust in financial transactions.</a:t>
            </a:r>
          </a:p>
          <a:p>
            <a:r>
              <a:rPr lang="en-US" dirty="0"/>
              <a:t>IRIS PAY focuses on creating intuitive interfaces and seamless integration with existing financial systems, enhancing the overall user experience.</a:t>
            </a:r>
            <a:endParaRPr lang="en-IN" dirty="0"/>
          </a:p>
        </p:txBody>
      </p:sp>
    </p:spTree>
    <p:extLst>
      <p:ext uri="{BB962C8B-B14F-4D97-AF65-F5344CB8AC3E}">
        <p14:creationId xmlns:p14="http://schemas.microsoft.com/office/powerpoint/2010/main" val="2553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82" y="365125"/>
            <a:ext cx="11092218" cy="1325563"/>
          </a:xfrm>
        </p:spPr>
        <p:txBody>
          <a:bodyPr/>
          <a:lstStyle/>
          <a:p>
            <a:r>
              <a:rPr lang="en-US" b="1" dirty="0">
                <a:latin typeface="Times New Roman" panose="02020603050405020304" pitchFamily="18" charset="0"/>
                <a:cs typeface="Times New Roman" panose="02020603050405020304" pitchFamily="18" charset="0"/>
              </a:rPr>
              <a:t>Proposed Methodology </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47A4DFFD-C660-D53D-5FCF-2429EB3E306B}"/>
              </a:ext>
            </a:extLst>
          </p:cNvPr>
          <p:cNvSpPr>
            <a:spLocks noGrp="1" noChangeArrowheads="1"/>
          </p:cNvSpPr>
          <p:nvPr>
            <p:ph idx="1"/>
          </p:nvPr>
        </p:nvSpPr>
        <p:spPr bwMode="auto">
          <a:xfrm>
            <a:off x="574173" y="1642749"/>
            <a:ext cx="1152490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Design and Integration:</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Develop a secure architecture combining iris scanning and blockchain for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Choose technologies for accurate iris scanning and reliable blockchain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Development and Testing:</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Build and integrate frontend and backend components with smart contracts.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Test functionality, performance, and security thoroughly.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Deployment and Maintenance:</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Deploy the system to a production environment.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Monitor, support, and continuously improve based on feedback and performance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88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p:cNvSpPr>
            <a:spLocks noGrp="1"/>
          </p:cNvSpPr>
          <p:nvPr>
            <p:ph idx="1"/>
          </p:nvPr>
        </p:nvSpPr>
        <p:spPr>
          <a:xfrm>
            <a:off x="409433" y="1825625"/>
            <a:ext cx="11327641" cy="4861778"/>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Software Requirements</a:t>
            </a:r>
          </a:p>
          <a:p>
            <a:r>
              <a:rPr lang="en-IN" sz="2600" dirty="0">
                <a:latin typeface="Times New Roman" panose="02020603050405020304" pitchFamily="18" charset="0"/>
                <a:cs typeface="Times New Roman" panose="02020603050405020304" pitchFamily="18" charset="0"/>
              </a:rPr>
              <a:t>Operating System: Linux (Ubuntu 18.04+) or Windows 10.</a:t>
            </a:r>
          </a:p>
          <a:p>
            <a:r>
              <a:rPr lang="en-IN" sz="2600" dirty="0">
                <a:latin typeface="Times New Roman" panose="02020603050405020304" pitchFamily="18" charset="0"/>
                <a:cs typeface="Times New Roman" panose="02020603050405020304" pitchFamily="18" charset="0"/>
              </a:rPr>
              <a:t>Coding Language: Solidity for smart contracts, JavaScript/Type Script for frontend </a:t>
            </a:r>
          </a:p>
          <a:p>
            <a:r>
              <a:rPr lang="en-IN" sz="2600" dirty="0">
                <a:latin typeface="Times New Roman" panose="02020603050405020304" pitchFamily="18" charset="0"/>
                <a:cs typeface="Times New Roman" panose="02020603050405020304" pitchFamily="18" charset="0"/>
              </a:rPr>
              <a:t>Block chain Platform: Ethereum or Hyper ledger Fabric. </a:t>
            </a:r>
          </a:p>
          <a:p>
            <a:r>
              <a:rPr lang="en-IN" sz="2600" dirty="0">
                <a:latin typeface="Times New Roman" panose="02020603050405020304" pitchFamily="18" charset="0"/>
                <a:cs typeface="Times New Roman" panose="02020603050405020304" pitchFamily="18" charset="0"/>
              </a:rPr>
              <a:t>IDE: Visual Studio</a:t>
            </a:r>
          </a:p>
          <a:p>
            <a:pPr marL="0" indent="0">
              <a:buNone/>
            </a:pPr>
            <a:r>
              <a:rPr lang="en-US" b="1" dirty="0">
                <a:latin typeface="Times New Roman" panose="02020603050405020304" pitchFamily="18" charset="0"/>
                <a:cs typeface="Times New Roman" panose="02020603050405020304" pitchFamily="18" charset="0"/>
              </a:rPr>
              <a:t>Hardware Requirements</a:t>
            </a:r>
          </a:p>
          <a:p>
            <a:r>
              <a:rPr lang="en-US" sz="2600" dirty="0">
                <a:latin typeface="Times New Roman" panose="02020603050405020304" pitchFamily="18" charset="0"/>
                <a:cs typeface="Times New Roman" panose="02020603050405020304" pitchFamily="18" charset="0"/>
              </a:rPr>
              <a:t>RAM : At least 8 GB for optimal performance.</a:t>
            </a:r>
          </a:p>
          <a:p>
            <a:r>
              <a:rPr lang="en-US" sz="2600" dirty="0">
                <a:latin typeface="Times New Roman" panose="02020603050405020304" pitchFamily="18" charset="0"/>
                <a:cs typeface="Times New Roman" panose="02020603050405020304" pitchFamily="18" charset="0"/>
              </a:rPr>
              <a:t> Hard Disk: SSD with at least 256 GB for fast data access</a:t>
            </a:r>
            <a:r>
              <a:rPr lang="en-US" dirty="0"/>
              <a:t>.</a:t>
            </a:r>
            <a:endParaRPr lang="en-IN" dirty="0"/>
          </a:p>
        </p:txBody>
      </p:sp>
    </p:spTree>
    <p:extLst>
      <p:ext uri="{BB962C8B-B14F-4D97-AF65-F5344CB8AC3E}">
        <p14:creationId xmlns:p14="http://schemas.microsoft.com/office/powerpoint/2010/main" val="217282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hlinkClick r:id="rId2"/>
              </a:rPr>
              <a:t>https://www.researchgate.net/publication/354635315_A_Survey_on_Digital_Payments_Security_Recent_Trends_and_Future_Opportunities</a:t>
            </a:r>
            <a:endParaRPr lang="en-US" dirty="0"/>
          </a:p>
          <a:p>
            <a:r>
              <a:rPr lang="en-IN" dirty="0">
                <a:hlinkClick r:id="rId3"/>
              </a:rPr>
              <a:t>Computers | 2024 - Browse Issues (mdpi.com)</a:t>
            </a:r>
            <a:endParaRPr lang="en-IN" dirty="0"/>
          </a:p>
          <a:p>
            <a:r>
              <a:rPr lang="en-IN" dirty="0">
                <a:hlinkClick r:id="rId4"/>
              </a:rPr>
              <a:t>iris-</a:t>
            </a:r>
            <a:r>
              <a:rPr lang="en-IN" dirty="0" err="1">
                <a:hlinkClick r:id="rId4"/>
              </a:rPr>
              <a:t>recogni</a:t>
            </a:r>
            <a:r>
              <a:rPr lang="en-IN" dirty="0">
                <a:hlinkClick r:id="rId4"/>
              </a:rPr>
              <a:t> · GitHub Topics · GitHub</a:t>
            </a:r>
            <a:endParaRPr lang="en-IN" dirty="0"/>
          </a:p>
          <a:p>
            <a:r>
              <a:rPr lang="en-IN" dirty="0" err="1">
                <a:hlinkClick r:id="rId5"/>
              </a:rPr>
              <a:t>bfsi.economictimes.indiatimes</a:t>
            </a:r>
            <a:r>
              <a:rPr lang="en-IN" dirty="0">
                <a:hlinkClick r:id="rId5"/>
              </a:rPr>
              <a:t>.</a:t>
            </a:r>
            <a:endParaRPr lang="en-IN" dirty="0"/>
          </a:p>
          <a:p>
            <a:pPr marL="0" indent="0">
              <a:buNone/>
            </a:pPr>
            <a:endParaRPr lang="en-US" dirty="0"/>
          </a:p>
        </p:txBody>
      </p:sp>
    </p:spTree>
    <p:extLst>
      <p:ext uri="{BB962C8B-B14F-4D97-AF65-F5344CB8AC3E}">
        <p14:creationId xmlns:p14="http://schemas.microsoft.com/office/powerpoint/2010/main" val="88223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517</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IRIS PAY : ENHANCING DIGITAL PAYMENTS WITH BLOCKCHAIN SECURITY  Batch no :9 </vt:lpstr>
      <vt:lpstr>CONTENTS</vt:lpstr>
      <vt:lpstr>Abstract</vt:lpstr>
      <vt:lpstr>Introduction</vt:lpstr>
      <vt:lpstr>Problem Statement</vt:lpstr>
      <vt:lpstr>Objectives</vt:lpstr>
      <vt:lpstr>Proposed Methodology </vt:lpstr>
      <vt:lpstr>System Requirements</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2024-08-30T10:29:51Z</dcterms:created>
  <dcterms:modified xsi:type="dcterms:W3CDTF">2024-12-13T06:00:02Z</dcterms:modified>
</cp:coreProperties>
</file>