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9"/>
  </p:notesMasterIdLst>
  <p:sldIdLst>
    <p:sldId id="256" r:id="rId2"/>
    <p:sldId id="275" r:id="rId3"/>
    <p:sldId id="257" r:id="rId4"/>
    <p:sldId id="258" r:id="rId5"/>
    <p:sldId id="259" r:id="rId6"/>
    <p:sldId id="269" r:id="rId7"/>
    <p:sldId id="261" r:id="rId8"/>
    <p:sldId id="262" r:id="rId9"/>
    <p:sldId id="285" r:id="rId10"/>
    <p:sldId id="264" r:id="rId11"/>
    <p:sldId id="265" r:id="rId12"/>
    <p:sldId id="266" r:id="rId13"/>
    <p:sldId id="267" r:id="rId14"/>
    <p:sldId id="276" r:id="rId15"/>
    <p:sldId id="277" r:id="rId16"/>
    <p:sldId id="278" r:id="rId17"/>
    <p:sldId id="279" r:id="rId18"/>
    <p:sldId id="280" r:id="rId19"/>
    <p:sldId id="270" r:id="rId20"/>
    <p:sldId id="272" r:id="rId21"/>
    <p:sldId id="271" r:id="rId22"/>
    <p:sldId id="273" r:id="rId23"/>
    <p:sldId id="274" r:id="rId24"/>
    <p:sldId id="282" r:id="rId25"/>
    <p:sldId id="283" r:id="rId26"/>
    <p:sldId id="284" r:id="rId27"/>
    <p:sldId id="268" r:id="rId28"/>
  </p:sldIdLst>
  <p:sldSz cx="9144000" cy="6858000" type="screen4x3"/>
  <p:notesSz cx="6858000" cy="9144000"/>
  <p:embeddedFontLst>
    <p:embeddedFont>
      <p:font typeface="Gill Sans" panose="020B0604020202020204"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32" roundtripDataSignature="AMtx7mhkEH++rEgmeL3pQxwj9JSrNIgn6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2DDD4B7-35EE-4554-BC21-8359E7C0B01E}">
  <a:tblStyle styleId="{D2DDD4B7-35EE-4554-BC21-8359E7C0B01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535" autoAdjust="0"/>
  </p:normalViewPr>
  <p:slideViewPr>
    <p:cSldViewPr snapToGrid="0">
      <p:cViewPr varScale="1">
        <p:scale>
          <a:sx n="78" d="100"/>
          <a:sy n="78" d="100"/>
        </p:scale>
        <p:origin x="159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2" y="1"/>
            <a:ext cx="3076575" cy="512763"/>
          </a:xfrm>
          <a:prstGeom prst="rect">
            <a:avLst/>
          </a:prstGeom>
          <a:noFill/>
          <a:ln>
            <a:noFill/>
          </a:ln>
        </p:spPr>
        <p:txBody>
          <a:bodyPr spcFirstLastPara="1" wrap="square" lIns="91475" tIns="45725" rIns="91475" bIns="45725" anchor="t"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021139" y="1"/>
            <a:ext cx="3076575" cy="512763"/>
          </a:xfrm>
          <a:prstGeom prst="rect">
            <a:avLst/>
          </a:prstGeom>
          <a:noFill/>
          <a:ln>
            <a:noFill/>
          </a:ln>
        </p:spPr>
        <p:txBody>
          <a:bodyPr spcFirstLastPara="1" wrap="square" lIns="91475" tIns="45725" rIns="91475" bIns="45725" anchor="t" anchorCtr="0">
            <a:noAutofit/>
          </a:bodyPr>
          <a:lstStyle>
            <a:lvl1pPr marR="0" lvl="0" algn="r"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09614" y="4862514"/>
            <a:ext cx="5680075" cy="4605337"/>
          </a:xfrm>
          <a:prstGeom prst="rect">
            <a:avLst/>
          </a:prstGeom>
          <a:noFill/>
          <a:ln>
            <a:noFill/>
          </a:ln>
        </p:spPr>
        <p:txBody>
          <a:bodyPr spcFirstLastPara="1" wrap="square" lIns="91475" tIns="45725" rIns="91475" bIns="45725"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2" y="9720264"/>
            <a:ext cx="3076575" cy="512762"/>
          </a:xfrm>
          <a:prstGeom prst="rect">
            <a:avLst/>
          </a:prstGeom>
          <a:noFill/>
          <a:ln>
            <a:noFill/>
          </a:ln>
        </p:spPr>
        <p:txBody>
          <a:bodyPr spcFirstLastPara="1" wrap="square" lIns="91475" tIns="45725" rIns="91475" bIns="45725" anchor="b"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021139" y="9720264"/>
            <a:ext cx="3076575" cy="512762"/>
          </a:xfrm>
          <a:prstGeom prst="rect">
            <a:avLst/>
          </a:prstGeom>
          <a:noFill/>
          <a:ln>
            <a:noFill/>
          </a:ln>
        </p:spPr>
        <p:txBody>
          <a:bodyPr spcFirstLastPara="1" wrap="square" lIns="91475" tIns="45725" rIns="91475" bIns="45725" anchor="b"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chemeClr val="dk1"/>
                </a:solidFill>
                <a:latin typeface="Calibri"/>
                <a:ea typeface="Calibri"/>
                <a:cs typeface="Calibri"/>
                <a:sym typeface="Calibri"/>
              </a:rPr>
              <a:t>‹#›</a:t>
            </a:fld>
            <a:endParaRPr sz="11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txBox="1">
            <a:spLocks noGrp="1"/>
          </p:cNvSpPr>
          <p:nvPr>
            <p:ph type="body" idx="1"/>
          </p:nvPr>
        </p:nvSpPr>
        <p:spPr>
          <a:xfrm>
            <a:off x="709614" y="4862514"/>
            <a:ext cx="5680075" cy="4605337"/>
          </a:xfrm>
          <a:prstGeom prst="rect">
            <a:avLst/>
          </a:prstGeom>
          <a:noFill/>
          <a:ln>
            <a:noFill/>
          </a:ln>
        </p:spPr>
        <p:txBody>
          <a:bodyPr spcFirstLastPara="1" wrap="square" lIns="91475" tIns="45725" rIns="91475" bIns="45725" anchor="t" anchorCtr="0">
            <a:noAutofit/>
          </a:bodyPr>
          <a:lstStyle/>
          <a:p>
            <a:pPr marL="0" lvl="0" indent="0" algn="l" rtl="0">
              <a:lnSpc>
                <a:spcPct val="100000"/>
              </a:lnSpc>
              <a:spcBef>
                <a:spcPts val="360"/>
              </a:spcBef>
              <a:spcAft>
                <a:spcPts val="0"/>
              </a:spcAft>
              <a:buSzPts val="1400"/>
              <a:buNone/>
            </a:pPr>
            <a:endParaRPr/>
          </a:p>
        </p:txBody>
      </p:sp>
      <p:sp>
        <p:nvSpPr>
          <p:cNvPr id="102" name="Google Shape;102;p1: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txBox="1">
            <a:spLocks noGrp="1"/>
          </p:cNvSpPr>
          <p:nvPr>
            <p:ph type="body" idx="1"/>
          </p:nvPr>
        </p:nvSpPr>
        <p:spPr>
          <a:xfrm>
            <a:off x="709614" y="4862514"/>
            <a:ext cx="5680075" cy="4605337"/>
          </a:xfrm>
          <a:prstGeom prst="rect">
            <a:avLst/>
          </a:prstGeom>
          <a:noFill/>
          <a:ln>
            <a:noFill/>
          </a:ln>
        </p:spPr>
        <p:txBody>
          <a:bodyPr spcFirstLastPara="1" wrap="square" lIns="91475" tIns="45725" rIns="91475" bIns="45725" anchor="t" anchorCtr="0">
            <a:noAutofit/>
          </a:bodyPr>
          <a:lstStyle/>
          <a:p>
            <a:pPr marL="0" lvl="0" indent="0" algn="l" rtl="0">
              <a:lnSpc>
                <a:spcPct val="100000"/>
              </a:lnSpc>
              <a:spcBef>
                <a:spcPts val="360"/>
              </a:spcBef>
              <a:spcAft>
                <a:spcPts val="0"/>
              </a:spcAft>
              <a:buSzPts val="1400"/>
              <a:buNone/>
            </a:pPr>
            <a:endParaRPr/>
          </a:p>
        </p:txBody>
      </p:sp>
      <p:sp>
        <p:nvSpPr>
          <p:cNvPr id="174" name="Google Shape;174;p8: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709614" y="4862514"/>
            <a:ext cx="5680075" cy="4605337"/>
          </a:xfrm>
          <a:prstGeom prst="rect">
            <a:avLst/>
          </a:prstGeom>
          <a:noFill/>
          <a:ln>
            <a:noFill/>
          </a:ln>
        </p:spPr>
        <p:txBody>
          <a:bodyPr spcFirstLastPara="1" wrap="square" lIns="91475" tIns="45725" rIns="91475" bIns="45725" anchor="t" anchorCtr="0">
            <a:noAutofit/>
          </a:bodyPr>
          <a:lstStyle/>
          <a:p>
            <a:pPr marL="0" lvl="0" indent="0" algn="l" rtl="0">
              <a:lnSpc>
                <a:spcPct val="100000"/>
              </a:lnSpc>
              <a:spcBef>
                <a:spcPts val="360"/>
              </a:spcBef>
              <a:spcAft>
                <a:spcPts val="0"/>
              </a:spcAft>
              <a:buSzPts val="1400"/>
              <a:buNone/>
            </a:pPr>
            <a:endParaRPr/>
          </a:p>
        </p:txBody>
      </p:sp>
      <p:sp>
        <p:nvSpPr>
          <p:cNvPr id="182" name="Google Shape;182;p10: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709614" y="4862514"/>
            <a:ext cx="5680075" cy="4605337"/>
          </a:xfrm>
          <a:prstGeom prst="rect">
            <a:avLst/>
          </a:prstGeom>
          <a:noFill/>
          <a:ln>
            <a:noFill/>
          </a:ln>
        </p:spPr>
        <p:txBody>
          <a:bodyPr spcFirstLastPara="1" wrap="square" lIns="91475" tIns="45725" rIns="91475" bIns="45725" anchor="t" anchorCtr="0">
            <a:noAutofit/>
          </a:bodyPr>
          <a:lstStyle/>
          <a:p>
            <a:pPr marL="0" lvl="0" indent="0" algn="l" rtl="0">
              <a:lnSpc>
                <a:spcPct val="100000"/>
              </a:lnSpc>
              <a:spcBef>
                <a:spcPts val="360"/>
              </a:spcBef>
              <a:spcAft>
                <a:spcPts val="0"/>
              </a:spcAft>
              <a:buSzPts val="1400"/>
              <a:buNone/>
            </a:pPr>
            <a:endParaRPr/>
          </a:p>
        </p:txBody>
      </p:sp>
      <p:sp>
        <p:nvSpPr>
          <p:cNvPr id="108" name="Google Shape;108;p3: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709614" y="4862514"/>
            <a:ext cx="5680075" cy="4605337"/>
          </a:xfrm>
          <a:prstGeom prst="rect">
            <a:avLst/>
          </a:prstGeom>
          <a:noFill/>
          <a:ln>
            <a:noFill/>
          </a:ln>
        </p:spPr>
        <p:txBody>
          <a:bodyPr spcFirstLastPara="1" wrap="square" lIns="91475" tIns="45725" rIns="91475" bIns="45725" anchor="t" anchorCtr="0">
            <a:noAutofit/>
          </a:bodyPr>
          <a:lstStyle/>
          <a:p>
            <a:pPr marL="0" lvl="0" indent="0" algn="l" rtl="0">
              <a:lnSpc>
                <a:spcPct val="100000"/>
              </a:lnSpc>
              <a:spcBef>
                <a:spcPts val="360"/>
              </a:spcBef>
              <a:spcAft>
                <a:spcPts val="0"/>
              </a:spcAft>
              <a:buSzPts val="1400"/>
              <a:buNone/>
            </a:pPr>
            <a:endParaRPr/>
          </a:p>
        </p:txBody>
      </p:sp>
      <p:sp>
        <p:nvSpPr>
          <p:cNvPr id="114" name="Google Shape;114;p4: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709614" y="4862514"/>
            <a:ext cx="5680075" cy="4605337"/>
          </a:xfrm>
          <a:prstGeom prst="rect">
            <a:avLst/>
          </a:prstGeom>
          <a:noFill/>
          <a:ln>
            <a:noFill/>
          </a:ln>
        </p:spPr>
        <p:txBody>
          <a:bodyPr spcFirstLastPara="1" wrap="square" lIns="91475" tIns="45725" rIns="91475" bIns="45725" anchor="t" anchorCtr="0">
            <a:noAutofit/>
          </a:bodyPr>
          <a:lstStyle/>
          <a:p>
            <a:pPr marL="0" lvl="0" indent="0" algn="l" rtl="0">
              <a:lnSpc>
                <a:spcPct val="100000"/>
              </a:lnSpc>
              <a:spcBef>
                <a:spcPts val="360"/>
              </a:spcBef>
              <a:spcAft>
                <a:spcPts val="0"/>
              </a:spcAft>
              <a:buSzPts val="1400"/>
              <a:buNone/>
            </a:pPr>
            <a:endParaRPr/>
          </a:p>
        </p:txBody>
      </p:sp>
      <p:sp>
        <p:nvSpPr>
          <p:cNvPr id="123" name="Google Shape;123;p5: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0262df8446_0_0: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6" name="Google Shape;136;g30262df8446_0_0:notes"/>
          <p:cNvSpPr txBox="1">
            <a:spLocks noGrp="1"/>
          </p:cNvSpPr>
          <p:nvPr>
            <p:ph type="body" idx="1"/>
          </p:nvPr>
        </p:nvSpPr>
        <p:spPr>
          <a:xfrm>
            <a:off x="709614" y="4862514"/>
            <a:ext cx="5680200" cy="4605300"/>
          </a:xfrm>
          <a:prstGeom prst="rect">
            <a:avLst/>
          </a:prstGeom>
          <a:noFill/>
          <a:ln>
            <a:noFill/>
          </a:ln>
        </p:spPr>
        <p:txBody>
          <a:bodyPr spcFirstLastPara="1" wrap="square" lIns="91475" tIns="45725" rIns="91475" bIns="45725" anchor="t" anchorCtr="0">
            <a:noAutofit/>
          </a:bodyPr>
          <a:lstStyle/>
          <a:p>
            <a:pPr marL="0" lvl="0" indent="0" algn="l" rtl="0">
              <a:lnSpc>
                <a:spcPct val="100000"/>
              </a:lnSpc>
              <a:spcBef>
                <a:spcPts val="360"/>
              </a:spcBef>
              <a:spcAft>
                <a:spcPts val="0"/>
              </a:spcAft>
              <a:buSzPts val="1400"/>
              <a:buNone/>
            </a:pPr>
            <a:endParaRPr/>
          </a:p>
        </p:txBody>
      </p:sp>
      <p:sp>
        <p:nvSpPr>
          <p:cNvPr id="137" name="Google Shape;137;g30262df8446_0_0:notes"/>
          <p:cNvSpPr txBox="1">
            <a:spLocks noGrp="1"/>
          </p:cNvSpPr>
          <p:nvPr>
            <p:ph type="sldNum" idx="12"/>
          </p:nvPr>
        </p:nvSpPr>
        <p:spPr>
          <a:xfrm>
            <a:off x="4021139" y="9720264"/>
            <a:ext cx="3076500" cy="512700"/>
          </a:xfrm>
          <a:prstGeom prst="rect">
            <a:avLst/>
          </a:prstGeom>
          <a:noFill/>
          <a:ln>
            <a:noFill/>
          </a:ln>
        </p:spPr>
        <p:txBody>
          <a:bodyPr spcFirstLastPara="1" wrap="square" lIns="91475" tIns="45725" rIns="91475" bIns="45725"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026f47c3a4_0_13: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3" name="Google Shape;143;g3026f47c3a4_0_13:notes"/>
          <p:cNvSpPr txBox="1">
            <a:spLocks noGrp="1"/>
          </p:cNvSpPr>
          <p:nvPr>
            <p:ph type="body" idx="1"/>
          </p:nvPr>
        </p:nvSpPr>
        <p:spPr>
          <a:xfrm>
            <a:off x="709614" y="4862514"/>
            <a:ext cx="5680200" cy="4605300"/>
          </a:xfrm>
          <a:prstGeom prst="rect">
            <a:avLst/>
          </a:prstGeom>
          <a:noFill/>
          <a:ln>
            <a:noFill/>
          </a:ln>
        </p:spPr>
        <p:txBody>
          <a:bodyPr spcFirstLastPara="1" wrap="square" lIns="91475" tIns="45725" rIns="91475" bIns="45725" anchor="t" anchorCtr="0">
            <a:noAutofit/>
          </a:bodyPr>
          <a:lstStyle/>
          <a:p>
            <a:pPr marL="0" lvl="0" indent="0" algn="l" rtl="0">
              <a:lnSpc>
                <a:spcPct val="100000"/>
              </a:lnSpc>
              <a:spcBef>
                <a:spcPts val="360"/>
              </a:spcBef>
              <a:spcAft>
                <a:spcPts val="0"/>
              </a:spcAft>
              <a:buSzPts val="1400"/>
              <a:buNone/>
            </a:pPr>
            <a:endParaRPr/>
          </a:p>
        </p:txBody>
      </p:sp>
      <p:sp>
        <p:nvSpPr>
          <p:cNvPr id="144" name="Google Shape;144;g3026f47c3a4_0_13:notes"/>
          <p:cNvSpPr txBox="1">
            <a:spLocks noGrp="1"/>
          </p:cNvSpPr>
          <p:nvPr>
            <p:ph type="sldNum" idx="12"/>
          </p:nvPr>
        </p:nvSpPr>
        <p:spPr>
          <a:xfrm>
            <a:off x="4021139" y="9720264"/>
            <a:ext cx="3076500" cy="512700"/>
          </a:xfrm>
          <a:prstGeom prst="rect">
            <a:avLst/>
          </a:prstGeom>
          <a:noFill/>
          <a:ln>
            <a:noFill/>
          </a:ln>
        </p:spPr>
        <p:txBody>
          <a:bodyPr spcFirstLastPara="1" wrap="square" lIns="91475" tIns="45725" rIns="91475" bIns="45725"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0262df8446_0_43: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5" name="Google Shape;155;g30262df8446_0_43:notes"/>
          <p:cNvSpPr txBox="1">
            <a:spLocks noGrp="1"/>
          </p:cNvSpPr>
          <p:nvPr>
            <p:ph type="body" idx="1"/>
          </p:nvPr>
        </p:nvSpPr>
        <p:spPr>
          <a:xfrm>
            <a:off x="709614" y="4862514"/>
            <a:ext cx="5680200" cy="4605300"/>
          </a:xfrm>
          <a:prstGeom prst="rect">
            <a:avLst/>
          </a:prstGeom>
          <a:noFill/>
          <a:ln>
            <a:noFill/>
          </a:ln>
        </p:spPr>
        <p:txBody>
          <a:bodyPr spcFirstLastPara="1" wrap="square" lIns="91475" tIns="45725" rIns="91475" bIns="45725" anchor="t" anchorCtr="0">
            <a:noAutofit/>
          </a:bodyPr>
          <a:lstStyle/>
          <a:p>
            <a:pPr marL="0" lvl="0" indent="0" algn="l" rtl="0">
              <a:lnSpc>
                <a:spcPct val="100000"/>
              </a:lnSpc>
              <a:spcBef>
                <a:spcPts val="360"/>
              </a:spcBef>
              <a:spcAft>
                <a:spcPts val="0"/>
              </a:spcAft>
              <a:buSzPts val="1400"/>
              <a:buNone/>
            </a:pPr>
            <a:endParaRPr/>
          </a:p>
        </p:txBody>
      </p:sp>
      <p:sp>
        <p:nvSpPr>
          <p:cNvPr id="156" name="Google Shape;156;g30262df8446_0_43:notes"/>
          <p:cNvSpPr txBox="1">
            <a:spLocks noGrp="1"/>
          </p:cNvSpPr>
          <p:nvPr>
            <p:ph type="sldNum" idx="12"/>
          </p:nvPr>
        </p:nvSpPr>
        <p:spPr>
          <a:xfrm>
            <a:off x="4021139" y="9720264"/>
            <a:ext cx="3076500" cy="512700"/>
          </a:xfrm>
          <a:prstGeom prst="rect">
            <a:avLst/>
          </a:prstGeom>
          <a:noFill/>
          <a:ln>
            <a:noFill/>
          </a:ln>
        </p:spPr>
        <p:txBody>
          <a:bodyPr spcFirstLastPara="1" wrap="square" lIns="91475" tIns="45725" rIns="91475" bIns="45725"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10</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0262df8446_0_50: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2" name="Google Shape;162;g30262df8446_0_50:notes"/>
          <p:cNvSpPr txBox="1">
            <a:spLocks noGrp="1"/>
          </p:cNvSpPr>
          <p:nvPr>
            <p:ph type="body" idx="1"/>
          </p:nvPr>
        </p:nvSpPr>
        <p:spPr>
          <a:xfrm>
            <a:off x="709614" y="4862514"/>
            <a:ext cx="5680200" cy="4605300"/>
          </a:xfrm>
          <a:prstGeom prst="rect">
            <a:avLst/>
          </a:prstGeom>
          <a:noFill/>
          <a:ln>
            <a:noFill/>
          </a:ln>
        </p:spPr>
        <p:txBody>
          <a:bodyPr spcFirstLastPara="1" wrap="square" lIns="91475" tIns="45725" rIns="91475" bIns="45725" anchor="t" anchorCtr="0">
            <a:noAutofit/>
          </a:bodyPr>
          <a:lstStyle/>
          <a:p>
            <a:pPr marL="0" lvl="0" indent="0" algn="l" rtl="0">
              <a:lnSpc>
                <a:spcPct val="100000"/>
              </a:lnSpc>
              <a:spcBef>
                <a:spcPts val="360"/>
              </a:spcBef>
              <a:spcAft>
                <a:spcPts val="0"/>
              </a:spcAft>
              <a:buSzPts val="1400"/>
              <a:buNone/>
            </a:pPr>
            <a:endParaRPr/>
          </a:p>
        </p:txBody>
      </p:sp>
      <p:sp>
        <p:nvSpPr>
          <p:cNvPr id="163" name="Google Shape;163;g30262df8446_0_50:notes"/>
          <p:cNvSpPr txBox="1">
            <a:spLocks noGrp="1"/>
          </p:cNvSpPr>
          <p:nvPr>
            <p:ph type="sldNum" idx="12"/>
          </p:nvPr>
        </p:nvSpPr>
        <p:spPr>
          <a:xfrm>
            <a:off x="4021139" y="9720264"/>
            <a:ext cx="3076500" cy="512700"/>
          </a:xfrm>
          <a:prstGeom prst="rect">
            <a:avLst/>
          </a:prstGeom>
          <a:noFill/>
          <a:ln>
            <a:noFill/>
          </a:ln>
        </p:spPr>
        <p:txBody>
          <a:bodyPr spcFirstLastPara="1" wrap="square" lIns="91475" tIns="45725" rIns="91475" bIns="45725"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11</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709614" y="4862514"/>
            <a:ext cx="5680075" cy="4605337"/>
          </a:xfrm>
          <a:prstGeom prst="rect">
            <a:avLst/>
          </a:prstGeom>
          <a:noFill/>
          <a:ln>
            <a:noFill/>
          </a:ln>
        </p:spPr>
        <p:txBody>
          <a:bodyPr spcFirstLastPara="1" wrap="square" lIns="91475" tIns="45725" rIns="91475" bIns="45725" anchor="t" anchorCtr="0">
            <a:noAutofit/>
          </a:bodyPr>
          <a:lstStyle/>
          <a:p>
            <a:pPr marL="0" lvl="0" indent="0" algn="l" rtl="0">
              <a:lnSpc>
                <a:spcPct val="100000"/>
              </a:lnSpc>
              <a:spcBef>
                <a:spcPts val="360"/>
              </a:spcBef>
              <a:spcAft>
                <a:spcPts val="0"/>
              </a:spcAft>
              <a:buSzPts val="1400"/>
              <a:buNone/>
            </a:pPr>
            <a:endParaRPr/>
          </a:p>
        </p:txBody>
      </p:sp>
      <p:sp>
        <p:nvSpPr>
          <p:cNvPr id="168" name="Google Shape;168;p7: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12"/>
          <p:cNvSpPr txBox="1">
            <a:spLocks noGrp="1"/>
          </p:cNvSpPr>
          <p:nvPr>
            <p:ph type="ctrTitle"/>
          </p:nvPr>
        </p:nvSpPr>
        <p:spPr>
          <a:xfrm>
            <a:off x="1432560" y="359898"/>
            <a:ext cx="7406640" cy="147218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56221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2"/>
          <p:cNvSpPr txBox="1">
            <a:spLocks noGrp="1"/>
          </p:cNvSpPr>
          <p:nvPr>
            <p:ph type="subTitle" idx="1"/>
          </p:nvPr>
        </p:nvSpPr>
        <p:spPr>
          <a:xfrm>
            <a:off x="1432560" y="1850064"/>
            <a:ext cx="7406640" cy="1752600"/>
          </a:xfrm>
          <a:prstGeom prst="rect">
            <a:avLst/>
          </a:prstGeom>
          <a:noFill/>
          <a:ln>
            <a:noFill/>
          </a:ln>
        </p:spPr>
        <p:txBody>
          <a:bodyPr spcFirstLastPara="1" wrap="square" lIns="91425" tIns="0" rIns="91425" bIns="45700" anchor="t" anchorCtr="0">
            <a:normAutofit/>
          </a:bodyPr>
          <a:lstStyle>
            <a:lvl1pPr lvl="0" algn="l">
              <a:lnSpc>
                <a:spcPct val="100000"/>
              </a:lnSpc>
              <a:spcBef>
                <a:spcPts val="600"/>
              </a:spcBef>
              <a:spcAft>
                <a:spcPts val="0"/>
              </a:spcAft>
              <a:buSzPts val="2080"/>
              <a:buNone/>
              <a:defRPr sz="2600">
                <a:solidFill>
                  <a:srgbClr val="341108"/>
                </a:solidFill>
              </a:defRPr>
            </a:lvl1pPr>
            <a:lvl2pPr lvl="1" algn="ctr">
              <a:lnSpc>
                <a:spcPct val="100000"/>
              </a:lnSpc>
              <a:spcBef>
                <a:spcPts val="550"/>
              </a:spcBef>
              <a:spcAft>
                <a:spcPts val="0"/>
              </a:spcAft>
              <a:buSzPts val="1800"/>
              <a:buNone/>
              <a:defRPr/>
            </a:lvl2pPr>
            <a:lvl3pPr lvl="2" algn="ctr">
              <a:lnSpc>
                <a:spcPct val="100000"/>
              </a:lnSpc>
              <a:spcBef>
                <a:spcPts val="360"/>
              </a:spcBef>
              <a:spcAft>
                <a:spcPts val="0"/>
              </a:spcAft>
              <a:buSzPts val="1800"/>
              <a:buNone/>
              <a:defRPr/>
            </a:lvl3pPr>
            <a:lvl4pPr lvl="3" algn="ctr">
              <a:lnSpc>
                <a:spcPct val="100000"/>
              </a:lnSpc>
              <a:spcBef>
                <a:spcPts val="360"/>
              </a:spcBef>
              <a:spcAft>
                <a:spcPts val="0"/>
              </a:spcAft>
              <a:buSzPts val="180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23" name="Google Shape;23;p12"/>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2"/>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2"/>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
        <p:nvSpPr>
          <p:cNvPr id="26" name="Google Shape;26;p12"/>
          <p:cNvSpPr/>
          <p:nvPr/>
        </p:nvSpPr>
        <p:spPr>
          <a:xfrm>
            <a:off x="921433" y="1413802"/>
            <a:ext cx="210312" cy="210312"/>
          </a:xfrm>
          <a:prstGeom prst="ellipse">
            <a:avLst/>
          </a:prstGeom>
          <a:gradFill>
            <a:gsLst>
              <a:gs pos="0">
                <a:srgbClr val="D7F6FF">
                  <a:alpha val="94117"/>
                </a:srgbClr>
              </a:gs>
              <a:gs pos="50000">
                <a:srgbClr val="C0E3F0">
                  <a:alpha val="89019"/>
                </a:srgbClr>
              </a:gs>
              <a:gs pos="95000">
                <a:srgbClr val="65C6EA">
                  <a:alpha val="87058"/>
                </a:srgbClr>
              </a:gs>
              <a:gs pos="100000">
                <a:srgbClr val="00BBF1">
                  <a:alpha val="83921"/>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ill Sans"/>
              <a:ea typeface="Gill Sans"/>
              <a:cs typeface="Gill Sans"/>
              <a:sym typeface="Gill Sans"/>
            </a:endParaRPr>
          </a:p>
        </p:txBody>
      </p:sp>
      <p:sp>
        <p:nvSpPr>
          <p:cNvPr id="27" name="Google Shape;27;p12"/>
          <p:cNvSpPr/>
          <p:nvPr/>
        </p:nvSpPr>
        <p:spPr>
          <a:xfrm>
            <a:off x="1157176" y="1345016"/>
            <a:ext cx="64008" cy="64008"/>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ill Sans"/>
              <a:ea typeface="Gill Sans"/>
              <a:cs typeface="Gill Sans"/>
              <a:sym typeface="Gill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4"/>
        <p:cNvGrpSpPr/>
        <p:nvPr/>
      </p:nvGrpSpPr>
      <p:grpSpPr>
        <a:xfrm>
          <a:off x="0" y="0"/>
          <a:ext cx="0" cy="0"/>
          <a:chOff x="0" y="0"/>
          <a:chExt cx="0" cy="0"/>
        </a:xfrm>
      </p:grpSpPr>
      <p:sp>
        <p:nvSpPr>
          <p:cNvPr id="95" name="Google Shape;95;p22"/>
          <p:cNvSpPr txBox="1">
            <a:spLocks noGrp="1"/>
          </p:cNvSpPr>
          <p:nvPr>
            <p:ph type="title"/>
          </p:nvPr>
        </p:nvSpPr>
        <p:spPr>
          <a:xfrm rot="5400000">
            <a:off x="4846638" y="2286002"/>
            <a:ext cx="5851525" cy="18288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56221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22"/>
          <p:cNvSpPr txBox="1">
            <a:spLocks noGrp="1"/>
          </p:cNvSpPr>
          <p:nvPr>
            <p:ph type="body" idx="1"/>
          </p:nvPr>
        </p:nvSpPr>
        <p:spPr>
          <a:xfrm rot="5400000">
            <a:off x="998538" y="419103"/>
            <a:ext cx="5851525" cy="55626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7" name="Google Shape;97;p22"/>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2"/>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22"/>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3"/>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56221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3"/>
          <p:cNvSpPr txBox="1">
            <a:spLocks noGrp="1"/>
          </p:cNvSpPr>
          <p:nvPr>
            <p:ph type="body" idx="1"/>
          </p:nvPr>
        </p:nvSpPr>
        <p:spPr>
          <a:xfrm>
            <a:off x="1435608" y="1447800"/>
            <a:ext cx="7498080" cy="48006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1" name="Google Shape;31;p13"/>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3"/>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3"/>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4"/>
        <p:cNvGrpSpPr/>
        <p:nvPr/>
      </p:nvGrpSpPr>
      <p:grpSpPr>
        <a:xfrm>
          <a:off x="0" y="0"/>
          <a:ext cx="0" cy="0"/>
          <a:chOff x="0" y="0"/>
          <a:chExt cx="0" cy="0"/>
        </a:xfrm>
      </p:grpSpPr>
      <p:sp>
        <p:nvSpPr>
          <p:cNvPr id="35" name="Google Shape;35;p18"/>
          <p:cNvSpPr/>
          <p:nvPr/>
        </p:nvSpPr>
        <p:spPr>
          <a:xfrm>
            <a:off x="1014984" y="0"/>
            <a:ext cx="8129016"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36" name="Google Shape;36;p18"/>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8"/>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8"/>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
        <p:nvSpPr>
          <p:cNvPr id="39" name="Google Shape;39;p18"/>
          <p:cNvSpPr/>
          <p:nvPr/>
        </p:nvSpPr>
        <p:spPr>
          <a:xfrm>
            <a:off x="1014984" y="-54"/>
            <a:ext cx="73152" cy="6858054"/>
          </a:xfrm>
          <a:prstGeom prst="rect">
            <a:avLst/>
          </a:prstGeom>
          <a:solidFill>
            <a:schemeClr val="lt1"/>
          </a:solidFill>
          <a:ln>
            <a:noFill/>
          </a:ln>
          <a:effectLst>
            <a:outerShdw blurRad="38550" dist="38000" dir="10800000" algn="tl" rotWithShape="0">
              <a:srgbClr val="6F6A5F">
                <a:alpha val="2392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40"/>
        <p:cNvGrpSpPr/>
        <p:nvPr/>
      </p:nvGrpSpPr>
      <p:grpSpPr>
        <a:xfrm>
          <a:off x="0" y="0"/>
          <a:ext cx="0" cy="0"/>
          <a:chOff x="0" y="0"/>
          <a:chExt cx="0" cy="0"/>
        </a:xfrm>
      </p:grpSpPr>
      <p:sp>
        <p:nvSpPr>
          <p:cNvPr id="41" name="Google Shape;41;p14"/>
          <p:cNvSpPr/>
          <p:nvPr/>
        </p:nvSpPr>
        <p:spPr>
          <a:xfrm>
            <a:off x="2282890" y="-54"/>
            <a:ext cx="6858000" cy="685805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42" name="Google Shape;42;p14"/>
          <p:cNvSpPr txBox="1">
            <a:spLocks noGrp="1"/>
          </p:cNvSpPr>
          <p:nvPr>
            <p:ph type="title"/>
          </p:nvPr>
        </p:nvSpPr>
        <p:spPr>
          <a:xfrm>
            <a:off x="2578392" y="2600325"/>
            <a:ext cx="6400800" cy="2286000"/>
          </a:xfrm>
          <a:prstGeom prst="rect">
            <a:avLst/>
          </a:prstGeom>
          <a:noFill/>
          <a:ln>
            <a:noFill/>
          </a:ln>
        </p:spPr>
        <p:txBody>
          <a:bodyPr spcFirstLastPara="1" wrap="square" lIns="91425" tIns="45700" rIns="91425" bIns="45700" anchor="t" anchorCtr="0">
            <a:normAutofit/>
          </a:bodyPr>
          <a:lstStyle>
            <a:lvl1pPr lvl="0" algn="l">
              <a:lnSpc>
                <a:spcPct val="112500"/>
              </a:lnSpc>
              <a:spcBef>
                <a:spcPts val="0"/>
              </a:spcBef>
              <a:spcAft>
                <a:spcPts val="0"/>
              </a:spcAft>
              <a:buClr>
                <a:srgbClr val="562214"/>
              </a:buClr>
              <a:buSzPts val="4000"/>
              <a:buFont typeface="Gill Sans"/>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4"/>
          <p:cNvSpPr txBox="1">
            <a:spLocks noGrp="1"/>
          </p:cNvSpPr>
          <p:nvPr>
            <p:ph type="body" idx="1"/>
          </p:nvPr>
        </p:nvSpPr>
        <p:spPr>
          <a:xfrm>
            <a:off x="2578392" y="1066800"/>
            <a:ext cx="6400800" cy="1509712"/>
          </a:xfrm>
          <a:prstGeom prst="rect">
            <a:avLst/>
          </a:prstGeom>
          <a:noFill/>
          <a:ln>
            <a:noFill/>
          </a:ln>
        </p:spPr>
        <p:txBody>
          <a:bodyPr spcFirstLastPara="1" wrap="square" lIns="91425" tIns="45700" rIns="91425" bIns="45700" anchor="b" anchorCtr="0">
            <a:normAutofit/>
          </a:bodyPr>
          <a:lstStyle>
            <a:lvl1pPr marL="457200" lvl="0" indent="-228600" algn="l">
              <a:lnSpc>
                <a:spcPct val="115000"/>
              </a:lnSpc>
              <a:spcBef>
                <a:spcPts val="0"/>
              </a:spcBef>
              <a:spcAft>
                <a:spcPts val="0"/>
              </a:spcAft>
              <a:buSzPts val="1600"/>
              <a:buNone/>
              <a:defRPr sz="2000">
                <a:solidFill>
                  <a:srgbClr val="341108"/>
                </a:solidFill>
              </a:defRPr>
            </a:lvl1pPr>
            <a:lvl2pPr marL="914400" lvl="1" indent="-228600" algn="l">
              <a:lnSpc>
                <a:spcPct val="100000"/>
              </a:lnSpc>
              <a:spcBef>
                <a:spcPts val="550"/>
              </a:spcBef>
              <a:spcAft>
                <a:spcPts val="0"/>
              </a:spcAft>
              <a:buSzPts val="1800"/>
              <a:buNone/>
              <a:defRPr sz="1800">
                <a:solidFill>
                  <a:srgbClr val="888888"/>
                </a:solidFill>
              </a:defRPr>
            </a:lvl2pPr>
            <a:lvl3pPr marL="1371600" lvl="2" indent="-228600" algn="l">
              <a:lnSpc>
                <a:spcPct val="100000"/>
              </a:lnSpc>
              <a:spcBef>
                <a:spcPts val="320"/>
              </a:spcBef>
              <a:spcAft>
                <a:spcPts val="0"/>
              </a:spcAft>
              <a:buSzPts val="1600"/>
              <a:buNone/>
              <a:defRPr sz="1600">
                <a:solidFill>
                  <a:srgbClr val="888888"/>
                </a:solidFill>
              </a:defRPr>
            </a:lvl3pPr>
            <a:lvl4pPr marL="1828800" lvl="3" indent="-228600" algn="l">
              <a:lnSpc>
                <a:spcPct val="100000"/>
              </a:lnSpc>
              <a:spcBef>
                <a:spcPts val="280"/>
              </a:spcBef>
              <a:spcAft>
                <a:spcPts val="0"/>
              </a:spcAft>
              <a:buSzPts val="1400"/>
              <a:buNone/>
              <a:defRPr sz="1400">
                <a:solidFill>
                  <a:srgbClr val="888888"/>
                </a:solidFill>
              </a:defRPr>
            </a:lvl4pPr>
            <a:lvl5pPr marL="2286000" lvl="4" indent="-228600" algn="l">
              <a:lnSpc>
                <a:spcPct val="100000"/>
              </a:lnSpc>
              <a:spcBef>
                <a:spcPts val="280"/>
              </a:spcBef>
              <a:spcAft>
                <a:spcPts val="0"/>
              </a:spcAft>
              <a:buSzPts val="1400"/>
              <a:buNone/>
              <a:defRPr sz="1400">
                <a:solidFill>
                  <a:srgbClr val="888888"/>
                </a:solidFill>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4" name="Google Shape;44;p14"/>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4"/>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4"/>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
        <p:nvSpPr>
          <p:cNvPr id="47" name="Google Shape;47;p14"/>
          <p:cNvSpPr/>
          <p:nvPr/>
        </p:nvSpPr>
        <p:spPr>
          <a:xfrm>
            <a:off x="2286000" y="0"/>
            <a:ext cx="76200" cy="6858054"/>
          </a:xfrm>
          <a:prstGeom prst="rect">
            <a:avLst/>
          </a:prstGeom>
          <a:solidFill>
            <a:schemeClr val="lt1"/>
          </a:solidFill>
          <a:ln>
            <a:noFill/>
          </a:ln>
          <a:effectLst>
            <a:outerShdw blurRad="38550" dist="38000" dir="10800000" algn="tl" rotWithShape="0">
              <a:srgbClr val="6F6A5F">
                <a:alpha val="2392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48" name="Google Shape;48;p14"/>
          <p:cNvSpPr/>
          <p:nvPr/>
        </p:nvSpPr>
        <p:spPr>
          <a:xfrm>
            <a:off x="2172321" y="2814656"/>
            <a:ext cx="210312" cy="210312"/>
          </a:xfrm>
          <a:prstGeom prst="ellipse">
            <a:avLst/>
          </a:prstGeom>
          <a:gradFill>
            <a:gsLst>
              <a:gs pos="0">
                <a:srgbClr val="D7F6FF">
                  <a:alpha val="94117"/>
                </a:srgbClr>
              </a:gs>
              <a:gs pos="50000">
                <a:srgbClr val="C0E3F0">
                  <a:alpha val="89019"/>
                </a:srgbClr>
              </a:gs>
              <a:gs pos="95000">
                <a:srgbClr val="65C6EA">
                  <a:alpha val="87058"/>
                </a:srgbClr>
              </a:gs>
              <a:gs pos="100000">
                <a:srgbClr val="00BBF1">
                  <a:alpha val="83921"/>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ill Sans"/>
              <a:ea typeface="Gill Sans"/>
              <a:cs typeface="Gill Sans"/>
              <a:sym typeface="Gill Sans"/>
            </a:endParaRPr>
          </a:p>
        </p:txBody>
      </p:sp>
      <p:sp>
        <p:nvSpPr>
          <p:cNvPr id="49" name="Google Shape;49;p14"/>
          <p:cNvSpPr/>
          <p:nvPr/>
        </p:nvSpPr>
        <p:spPr>
          <a:xfrm>
            <a:off x="2408064" y="2745870"/>
            <a:ext cx="64008" cy="64008"/>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ill Sans"/>
              <a:ea typeface="Gill Sans"/>
              <a:cs typeface="Gill Sans"/>
              <a:sym typeface="Gill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0"/>
        <p:cNvGrpSpPr/>
        <p:nvPr/>
      </p:nvGrpSpPr>
      <p:grpSpPr>
        <a:xfrm>
          <a:off x="0" y="0"/>
          <a:ext cx="0" cy="0"/>
          <a:chOff x="0" y="0"/>
          <a:chExt cx="0" cy="0"/>
        </a:xfrm>
      </p:grpSpPr>
      <p:sp>
        <p:nvSpPr>
          <p:cNvPr id="51" name="Google Shape;51;p15"/>
          <p:cNvSpPr txBox="1">
            <a:spLocks noGrp="1"/>
          </p:cNvSpPr>
          <p:nvPr>
            <p:ph type="title"/>
          </p:nvPr>
        </p:nvSpPr>
        <p:spPr>
          <a:xfrm>
            <a:off x="1435608" y="274320"/>
            <a:ext cx="7498080" cy="11430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56221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5"/>
          <p:cNvSpPr txBox="1">
            <a:spLocks noGrp="1"/>
          </p:cNvSpPr>
          <p:nvPr>
            <p:ph type="body" idx="1"/>
          </p:nvPr>
        </p:nvSpPr>
        <p:spPr>
          <a:xfrm>
            <a:off x="1435608" y="1524000"/>
            <a:ext cx="3657600" cy="466344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3" name="Google Shape;53;p15"/>
          <p:cNvSpPr txBox="1">
            <a:spLocks noGrp="1"/>
          </p:cNvSpPr>
          <p:nvPr>
            <p:ph type="body" idx="2"/>
          </p:nvPr>
        </p:nvSpPr>
        <p:spPr>
          <a:xfrm>
            <a:off x="5276088" y="1524000"/>
            <a:ext cx="3657600" cy="466344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4" name="Google Shape;54;p15"/>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5"/>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5"/>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57"/>
        <p:cNvGrpSpPr/>
        <p:nvPr/>
      </p:nvGrpSpPr>
      <p:grpSpPr>
        <a:xfrm>
          <a:off x="0" y="0"/>
          <a:ext cx="0" cy="0"/>
          <a:chOff x="0" y="0"/>
          <a:chExt cx="0" cy="0"/>
        </a:xfrm>
      </p:grpSpPr>
      <p:sp>
        <p:nvSpPr>
          <p:cNvPr id="58" name="Google Shape;58;p16"/>
          <p:cNvSpPr txBox="1">
            <a:spLocks noGrp="1"/>
          </p:cNvSpPr>
          <p:nvPr>
            <p:ph type="title"/>
          </p:nvPr>
        </p:nvSpPr>
        <p:spPr>
          <a:xfrm>
            <a:off x="457200" y="5160336"/>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rgbClr val="562214"/>
              </a:buClr>
              <a:buSzPts val="4500"/>
              <a:buFont typeface="Gill Sans"/>
              <a:buNone/>
              <a:defRPr sz="45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6"/>
          <p:cNvSpPr txBox="1">
            <a:spLocks noGrp="1"/>
          </p:cNvSpPr>
          <p:nvPr>
            <p:ph type="body" idx="1"/>
          </p:nvPr>
        </p:nvSpPr>
        <p:spPr>
          <a:xfrm>
            <a:off x="457200" y="328278"/>
            <a:ext cx="4023360" cy="64008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0" name="Google Shape;60;p16"/>
          <p:cNvSpPr txBox="1">
            <a:spLocks noGrp="1"/>
          </p:cNvSpPr>
          <p:nvPr>
            <p:ph type="body" idx="2"/>
          </p:nvPr>
        </p:nvSpPr>
        <p:spPr>
          <a:xfrm>
            <a:off x="4663440" y="328278"/>
            <a:ext cx="4023360" cy="64008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1" name="Google Shape;61;p16"/>
          <p:cNvSpPr txBox="1">
            <a:spLocks noGrp="1"/>
          </p:cNvSpPr>
          <p:nvPr>
            <p:ph type="body" idx="3"/>
          </p:nvPr>
        </p:nvSpPr>
        <p:spPr>
          <a:xfrm>
            <a:off x="457200" y="969336"/>
            <a:ext cx="4023360" cy="41148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2" name="Google Shape;62;p16"/>
          <p:cNvSpPr txBox="1">
            <a:spLocks noGrp="1"/>
          </p:cNvSpPr>
          <p:nvPr>
            <p:ph type="body" idx="4"/>
          </p:nvPr>
        </p:nvSpPr>
        <p:spPr>
          <a:xfrm>
            <a:off x="4663440" y="969336"/>
            <a:ext cx="4023360" cy="41148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3" name="Google Shape;63;p16"/>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6"/>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6"/>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sp>
        <p:nvSpPr>
          <p:cNvPr id="67" name="Google Shape;67;p17"/>
          <p:cNvSpPr txBox="1">
            <a:spLocks noGrp="1"/>
          </p:cNvSpPr>
          <p:nvPr>
            <p:ph type="title"/>
          </p:nvPr>
        </p:nvSpPr>
        <p:spPr>
          <a:xfrm>
            <a:off x="1435608" y="274320"/>
            <a:ext cx="7498080" cy="11430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56221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7"/>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7"/>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7"/>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1"/>
        <p:cNvGrpSpPr/>
        <p:nvPr/>
      </p:nvGrpSpPr>
      <p:grpSpPr>
        <a:xfrm>
          <a:off x="0" y="0"/>
          <a:ext cx="0" cy="0"/>
          <a:chOff x="0" y="0"/>
          <a:chExt cx="0" cy="0"/>
        </a:xfrm>
      </p:grpSpPr>
      <p:sp>
        <p:nvSpPr>
          <p:cNvPr id="72" name="Google Shape;72;p19"/>
          <p:cNvSpPr txBox="1">
            <a:spLocks noGrp="1"/>
          </p:cNvSpPr>
          <p:nvPr>
            <p:ph type="title"/>
          </p:nvPr>
        </p:nvSpPr>
        <p:spPr>
          <a:xfrm>
            <a:off x="457200" y="216778"/>
            <a:ext cx="3810000" cy="1162050"/>
          </a:xfrm>
          <a:prstGeom prst="rect">
            <a:avLst/>
          </a:prstGeom>
          <a:noFill/>
          <a:ln>
            <a:noFill/>
          </a:ln>
        </p:spPr>
        <p:txBody>
          <a:bodyPr spcFirstLastPara="1" wrap="square" lIns="91425" tIns="45700" rIns="91425" bIns="45700" anchor="b" anchorCtr="0">
            <a:normAutofit/>
          </a:bodyPr>
          <a:lstStyle>
            <a:lvl1pPr lvl="0" algn="l">
              <a:lnSpc>
                <a:spcPct val="90909"/>
              </a:lnSpc>
              <a:spcBef>
                <a:spcPts val="0"/>
              </a:spcBef>
              <a:spcAft>
                <a:spcPts val="0"/>
              </a:spcAft>
              <a:buClr>
                <a:srgbClr val="562214"/>
              </a:buClr>
              <a:buSzPts val="2200"/>
              <a:buFont typeface="Gill Sans"/>
              <a:buNone/>
              <a:defRPr sz="22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9"/>
          <p:cNvSpPr txBox="1">
            <a:spLocks noGrp="1"/>
          </p:cNvSpPr>
          <p:nvPr>
            <p:ph type="body" idx="1"/>
          </p:nvPr>
        </p:nvSpPr>
        <p:spPr>
          <a:xfrm>
            <a:off x="457200" y="1406964"/>
            <a:ext cx="3810000" cy="6985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SzPts val="1120"/>
              <a:buNone/>
              <a:defRPr sz="1400"/>
            </a:lvl1pPr>
            <a:lvl2pPr marL="914400" lvl="1" indent="-228600" algn="l">
              <a:lnSpc>
                <a:spcPct val="100000"/>
              </a:lnSpc>
              <a:spcBef>
                <a:spcPts val="55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4" name="Google Shape;74;p19"/>
          <p:cNvSpPr txBox="1">
            <a:spLocks noGrp="1"/>
          </p:cNvSpPr>
          <p:nvPr>
            <p:ph type="body" idx="2"/>
          </p:nvPr>
        </p:nvSpPr>
        <p:spPr>
          <a:xfrm>
            <a:off x="457200" y="2133600"/>
            <a:ext cx="8153400" cy="3992563"/>
          </a:xfrm>
          <a:prstGeom prst="rect">
            <a:avLst/>
          </a:prstGeom>
          <a:noFill/>
          <a:ln>
            <a:noFill/>
          </a:ln>
        </p:spPr>
        <p:txBody>
          <a:bodyPr spcFirstLastPara="1" wrap="square" lIns="91425" tIns="45700" rIns="91425" bIns="45700" anchor="t" anchorCtr="0">
            <a:normAutofit/>
          </a:bodyPr>
          <a:lstStyle>
            <a:lvl1pPr marL="457200" lvl="0" indent="-391160" algn="l">
              <a:lnSpc>
                <a:spcPct val="100000"/>
              </a:lnSpc>
              <a:spcBef>
                <a:spcPts val="600"/>
              </a:spcBef>
              <a:spcAft>
                <a:spcPts val="0"/>
              </a:spcAft>
              <a:buSzPts val="2560"/>
              <a:buChar char="⚫"/>
              <a:defRPr sz="3200"/>
            </a:lvl1pPr>
            <a:lvl2pPr marL="914400" lvl="1" indent="-406400" algn="l">
              <a:lnSpc>
                <a:spcPct val="100000"/>
              </a:lnSpc>
              <a:spcBef>
                <a:spcPts val="550"/>
              </a:spcBef>
              <a:spcAft>
                <a:spcPts val="0"/>
              </a:spcAft>
              <a:buSzPts val="2800"/>
              <a:buChar char="◦"/>
              <a:defRPr sz="2800"/>
            </a:lvl2pPr>
            <a:lvl3pPr marL="1371600" lvl="2" indent="-381000" algn="l">
              <a:lnSpc>
                <a:spcPct val="100000"/>
              </a:lnSpc>
              <a:spcBef>
                <a:spcPts val="480"/>
              </a:spcBef>
              <a:spcAft>
                <a:spcPts val="0"/>
              </a:spcAft>
              <a:buSzPts val="2400"/>
              <a:buChar char="●"/>
              <a:defRPr sz="2400"/>
            </a:lvl3pPr>
            <a:lvl4pPr marL="1828800" lvl="3" indent="-355600" algn="l">
              <a:lnSpc>
                <a:spcPct val="100000"/>
              </a:lnSpc>
              <a:spcBef>
                <a:spcPts val="400"/>
              </a:spcBef>
              <a:spcAft>
                <a:spcPts val="0"/>
              </a:spcAft>
              <a:buSzPts val="2000"/>
              <a:buChar char="●"/>
              <a:defRPr sz="2000"/>
            </a:lvl4pPr>
            <a:lvl5pPr marL="2286000" lvl="4" indent="-355600" algn="l">
              <a:lnSpc>
                <a:spcPct val="100000"/>
              </a:lnSpc>
              <a:spcBef>
                <a:spcPts val="400"/>
              </a:spcBef>
              <a:spcAft>
                <a:spcPts val="0"/>
              </a:spcAft>
              <a:buSzPts val="2000"/>
              <a:buChar char="●"/>
              <a:defRPr sz="20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5" name="Google Shape;75;p19"/>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9"/>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9"/>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8"/>
        <p:cNvGrpSpPr/>
        <p:nvPr/>
      </p:nvGrpSpPr>
      <p:grpSpPr>
        <a:xfrm>
          <a:off x="0" y="0"/>
          <a:ext cx="0" cy="0"/>
          <a:chOff x="0" y="0"/>
          <a:chExt cx="0" cy="0"/>
        </a:xfrm>
      </p:grpSpPr>
      <p:sp>
        <p:nvSpPr>
          <p:cNvPr id="89" name="Google Shape;89;p21"/>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56221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21"/>
          <p:cNvSpPr txBox="1">
            <a:spLocks noGrp="1"/>
          </p:cNvSpPr>
          <p:nvPr>
            <p:ph type="body" idx="1"/>
          </p:nvPr>
        </p:nvSpPr>
        <p:spPr>
          <a:xfrm rot="5400000">
            <a:off x="2784348" y="99060"/>
            <a:ext cx="4800600" cy="749808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1" name="Google Shape;91;p21"/>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1"/>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1"/>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alphaModFix/>
          </a:blip>
          <a:tile tx="0" ty="0" sx="90000" sy="90000" flip="xy" algn="tl"/>
        </a:blipFill>
        <a:effectLst/>
      </p:bgPr>
    </p:bg>
    <p:spTree>
      <p:nvGrpSpPr>
        <p:cNvPr id="1" name="Shape 9"/>
        <p:cNvGrpSpPr/>
        <p:nvPr/>
      </p:nvGrpSpPr>
      <p:grpSpPr>
        <a:xfrm>
          <a:off x="0" y="0"/>
          <a:ext cx="0" cy="0"/>
          <a:chOff x="0" y="0"/>
          <a:chExt cx="0" cy="0"/>
        </a:xfrm>
      </p:grpSpPr>
      <p:sp>
        <p:nvSpPr>
          <p:cNvPr id="10" name="Google Shape;10;p11"/>
          <p:cNvSpPr/>
          <p:nvPr/>
        </p:nvSpPr>
        <p:spPr>
          <a:xfrm>
            <a:off x="-815927" y="-815922"/>
            <a:ext cx="1638887" cy="1638887"/>
          </a:xfrm>
          <a:prstGeom prst="pie">
            <a:avLst>
              <a:gd name="adj1" fmla="val 0"/>
              <a:gd name="adj2" fmla="val 5402120"/>
            </a:avLst>
          </a:prstGeom>
          <a:solidFill>
            <a:srgbClr val="FEF9F3">
              <a:alpha val="32156"/>
            </a:srgbClr>
          </a:solidFill>
          <a:ln w="9525" cap="rnd" cmpd="sng">
            <a:solidFill>
              <a:srgbClr val="D1C19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1" name="Google Shape;11;p11"/>
          <p:cNvSpPr/>
          <p:nvPr/>
        </p:nvSpPr>
        <p:spPr>
          <a:xfrm>
            <a:off x="168816" y="21102"/>
            <a:ext cx="1702191" cy="1702191"/>
          </a:xfrm>
          <a:prstGeom prst="ellipse">
            <a:avLst/>
          </a:prstGeom>
          <a:noFill/>
          <a:ln w="27300" cap="rnd" cmpd="sng">
            <a:solidFill>
              <a:srgbClr val="FFF5DB"/>
            </a:solidFill>
            <a:prstDash val="solid"/>
            <a:round/>
            <a:headEnd type="none" w="sm" len="sm"/>
            <a:tailEnd type="none" w="sm" len="sm"/>
          </a:ln>
          <a:effectLst>
            <a:outerShdw blurRad="25400" dist="25400" dir="5400000" algn="tl" rotWithShape="0">
              <a:srgbClr val="ADA48C">
                <a:alpha val="8392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2" name="Google Shape;12;p11"/>
          <p:cNvSpPr/>
          <p:nvPr/>
        </p:nvSpPr>
        <p:spPr>
          <a:xfrm rot="2315675">
            <a:off x="182881" y="1055077"/>
            <a:ext cx="1125717" cy="1102624"/>
          </a:xfrm>
          <a:prstGeom prst="donut">
            <a:avLst>
              <a:gd name="adj" fmla="val 11833"/>
            </a:avLst>
          </a:prstGeom>
          <a:gradFill>
            <a:gsLst>
              <a:gs pos="0">
                <a:srgbClr val="FEFBF4">
                  <a:alpha val="69019"/>
                </a:srgbClr>
              </a:gs>
              <a:gs pos="70000">
                <a:srgbClr val="FFFDF8">
                  <a:alpha val="54117"/>
                </a:srgbClr>
              </a:gs>
              <a:gs pos="100000">
                <a:srgbClr val="EDCF8C">
                  <a:alpha val="60000"/>
                </a:srgbClr>
              </a:gs>
            </a:gsLst>
            <a:path path="circle">
              <a:fillToRect r="100000" b="100000"/>
            </a:path>
            <a:tileRect l="-100000" t="-100000"/>
          </a:gradFill>
          <a:ln w="9525" cap="rnd" cmpd="sng">
            <a:solidFill>
              <a:srgbClr val="C5B390"/>
            </a:solidFill>
            <a:prstDash val="solid"/>
            <a:round/>
            <a:headEnd type="none" w="sm" len="sm"/>
            <a:tailEnd type="none" w="sm" len="sm"/>
          </a:ln>
          <a:effectLst>
            <a:outerShdw blurRad="12700" dist="15000" dir="4500000" algn="tl" rotWithShape="0">
              <a:srgbClr val="564E4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3" name="Google Shape;13;p11"/>
          <p:cNvSpPr/>
          <p:nvPr/>
        </p:nvSpPr>
        <p:spPr>
          <a:xfrm>
            <a:off x="1012873" y="-54"/>
            <a:ext cx="8131127" cy="685805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4" name="Google Shape;14;p11"/>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rgbClr val="562214"/>
              </a:buClr>
              <a:buSzPts val="4300"/>
              <a:buFont typeface="Gill Sans"/>
              <a:buNone/>
              <a:defRPr sz="4300" b="0" i="0" u="none" strike="noStrike" cap="none">
                <a:solidFill>
                  <a:srgbClr val="562214"/>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5" name="Google Shape;15;p11"/>
          <p:cNvSpPr txBox="1">
            <a:spLocks noGrp="1"/>
          </p:cNvSpPr>
          <p:nvPr>
            <p:ph type="body" idx="1"/>
          </p:nvPr>
        </p:nvSpPr>
        <p:spPr>
          <a:xfrm>
            <a:off x="1435608" y="1447800"/>
            <a:ext cx="7498080" cy="4800600"/>
          </a:xfrm>
          <a:prstGeom prst="rect">
            <a:avLst/>
          </a:prstGeom>
          <a:noFill/>
          <a:ln>
            <a:noFill/>
          </a:ln>
        </p:spPr>
        <p:txBody>
          <a:bodyPr spcFirstLastPara="1" wrap="square" lIns="91425" tIns="45700" rIns="91425" bIns="45700" anchor="t" anchorCtr="0">
            <a:normAutofit/>
          </a:bodyPr>
          <a:lstStyle>
            <a:lvl1pPr marL="457200" marR="0" lvl="0" indent="-391160" algn="l" rtl="0">
              <a:lnSpc>
                <a:spcPct val="100000"/>
              </a:lnSpc>
              <a:spcBef>
                <a:spcPts val="600"/>
              </a:spcBef>
              <a:spcAft>
                <a:spcPts val="0"/>
              </a:spcAft>
              <a:buClr>
                <a:schemeClr val="accent1"/>
              </a:buClr>
              <a:buSzPts val="2560"/>
              <a:buFont typeface="Noto Sans Symbols"/>
              <a:buChar char="⚫"/>
              <a:defRPr sz="3200" b="0" i="0" u="none" strike="noStrike" cap="none">
                <a:solidFill>
                  <a:schemeClr val="dk1"/>
                </a:solidFill>
                <a:latin typeface="Gill Sans"/>
                <a:ea typeface="Gill Sans"/>
                <a:cs typeface="Gill Sans"/>
                <a:sym typeface="Gill Sans"/>
              </a:defRPr>
            </a:lvl1pPr>
            <a:lvl2pPr marL="914400" marR="0" lvl="1" indent="-406400" algn="l" rtl="0">
              <a:lnSpc>
                <a:spcPct val="100000"/>
              </a:lnSpc>
              <a:spcBef>
                <a:spcPts val="550"/>
              </a:spcBef>
              <a:spcAft>
                <a:spcPts val="0"/>
              </a:spcAft>
              <a:buClr>
                <a:schemeClr val="accent1"/>
              </a:buClr>
              <a:buSzPts val="2800"/>
              <a:buFont typeface="Verdana"/>
              <a:buChar char="◦"/>
              <a:defRPr sz="2800" b="0" i="0" u="none" strike="noStrike" cap="none">
                <a:solidFill>
                  <a:schemeClr val="dk1"/>
                </a:solidFill>
                <a:latin typeface="Gill Sans"/>
                <a:ea typeface="Gill Sans"/>
                <a:cs typeface="Gill Sans"/>
                <a:sym typeface="Gill Sans"/>
              </a:defRPr>
            </a:lvl2pPr>
            <a:lvl3pPr marL="1371600" marR="0" lvl="2" indent="-381000" algn="l" rtl="0">
              <a:lnSpc>
                <a:spcPct val="100000"/>
              </a:lnSpc>
              <a:spcBef>
                <a:spcPts val="480"/>
              </a:spcBef>
              <a:spcAft>
                <a:spcPts val="0"/>
              </a:spcAft>
              <a:buClr>
                <a:schemeClr val="accent2"/>
              </a:buClr>
              <a:buSzPts val="2400"/>
              <a:buFont typeface="Noto Sans Symbols"/>
              <a:buChar char="●"/>
              <a:defRPr sz="2400" b="0" i="0" u="none" strike="noStrike" cap="none">
                <a:solidFill>
                  <a:schemeClr val="dk1"/>
                </a:solidFill>
                <a:latin typeface="Gill Sans"/>
                <a:ea typeface="Gill Sans"/>
                <a:cs typeface="Gill Sans"/>
                <a:sym typeface="Gill Sans"/>
              </a:defRPr>
            </a:lvl3pPr>
            <a:lvl4pPr marL="1828800" marR="0" lvl="3" indent="-355600" algn="l" rtl="0">
              <a:lnSpc>
                <a:spcPct val="100000"/>
              </a:lnSpc>
              <a:spcBef>
                <a:spcPts val="400"/>
              </a:spcBef>
              <a:spcAft>
                <a:spcPts val="0"/>
              </a:spcAft>
              <a:buClr>
                <a:schemeClr val="accent3"/>
              </a:buClr>
              <a:buSzPts val="2000"/>
              <a:buFont typeface="Noto Sans Symbols"/>
              <a:buChar char="●"/>
              <a:defRPr sz="2000" b="0" i="0" u="none" strike="noStrike" cap="none">
                <a:solidFill>
                  <a:schemeClr val="dk1"/>
                </a:solidFill>
                <a:latin typeface="Gill Sans"/>
                <a:ea typeface="Gill Sans"/>
                <a:cs typeface="Gill Sans"/>
                <a:sym typeface="Gill Sans"/>
              </a:defRPr>
            </a:lvl4pPr>
            <a:lvl5pPr marL="2286000" marR="0" lvl="4" indent="-355600" algn="l" rtl="0">
              <a:lnSpc>
                <a:spcPct val="100000"/>
              </a:lnSpc>
              <a:spcBef>
                <a:spcPts val="400"/>
              </a:spcBef>
              <a:spcAft>
                <a:spcPts val="0"/>
              </a:spcAft>
              <a:buClr>
                <a:schemeClr val="accent4"/>
              </a:buClr>
              <a:buSzPts val="2000"/>
              <a:buFont typeface="Noto Sans Symbols"/>
              <a:buChar char="●"/>
              <a:defRPr sz="20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9pPr>
          </a:lstStyle>
          <a:p>
            <a:endParaRPr/>
          </a:p>
        </p:txBody>
      </p:sp>
      <p:sp>
        <p:nvSpPr>
          <p:cNvPr id="16" name="Google Shape;16;p11"/>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B3A787"/>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9pPr>
          </a:lstStyle>
          <a:p>
            <a:endParaRPr/>
          </a:p>
        </p:txBody>
      </p:sp>
      <p:sp>
        <p:nvSpPr>
          <p:cNvPr id="17" name="Google Shape;17;p11"/>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B3A787"/>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9pPr>
          </a:lstStyle>
          <a:p>
            <a:endParaRPr/>
          </a:p>
        </p:txBody>
      </p:sp>
      <p:sp>
        <p:nvSpPr>
          <p:cNvPr id="18" name="Google Shape;18;p11"/>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
        <p:nvSpPr>
          <p:cNvPr id="19" name="Google Shape;19;p11"/>
          <p:cNvSpPr/>
          <p:nvPr/>
        </p:nvSpPr>
        <p:spPr>
          <a:xfrm>
            <a:off x="1014984" y="-54"/>
            <a:ext cx="73152" cy="6858054"/>
          </a:xfrm>
          <a:prstGeom prst="rect">
            <a:avLst/>
          </a:prstGeom>
          <a:solidFill>
            <a:schemeClr val="lt1"/>
          </a:solidFill>
          <a:ln>
            <a:noFill/>
          </a:ln>
          <a:effectLst>
            <a:outerShdw blurRad="38550" dist="38000" dir="10800000" algn="tl" rotWithShape="0">
              <a:srgbClr val="6F6A5F">
                <a:alpha val="2392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hyperlink" Target="https://doi.org/10.1109/JIOT.2018.2838570" TargetMode="External"/><Relationship Id="rId3" Type="http://schemas.openxmlformats.org/officeDocument/2006/relationships/hyperlink" Target="https://doi.org/10.1016/j.jnca.2020.102639" TargetMode="External"/><Relationship Id="rId7" Type="http://schemas.openxmlformats.org/officeDocument/2006/relationships/hyperlink" Target="https://doi.org/10.1016/j.jnca.2015.01.012"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doi.org/10.1016/j.future.2019.06.037" TargetMode="External"/><Relationship Id="rId5" Type="http://schemas.openxmlformats.org/officeDocument/2006/relationships/hyperlink" Target="https://doi.org/10.1109/ACCESS.2018.2803245" TargetMode="External"/><Relationship Id="rId10" Type="http://schemas.openxmlformats.org/officeDocument/2006/relationships/hyperlink" Target="https://doi.org/10.3390/s20082240" TargetMode="External"/><Relationship Id="rId4" Type="http://schemas.openxmlformats.org/officeDocument/2006/relationships/hyperlink" Target="https://doi.org/10.1109/COMST.2015.2400490" TargetMode="External"/><Relationship Id="rId9" Type="http://schemas.openxmlformats.org/officeDocument/2006/relationships/hyperlink" Target="https://doi.org/10.1109/COMST.2018.2806480"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
          <p:cNvSpPr txBox="1">
            <a:spLocks noGrp="1"/>
          </p:cNvSpPr>
          <p:nvPr>
            <p:ph type="subTitle" idx="1"/>
          </p:nvPr>
        </p:nvSpPr>
        <p:spPr>
          <a:xfrm>
            <a:off x="914400" y="1524000"/>
            <a:ext cx="8001000" cy="4876800"/>
          </a:xfrm>
          <a:prstGeom prst="rect">
            <a:avLst/>
          </a:prstGeom>
          <a:noFill/>
          <a:ln>
            <a:noFill/>
          </a:ln>
        </p:spPr>
        <p:txBody>
          <a:bodyPr spcFirstLastPara="1" wrap="square" lIns="91425" tIns="0" rIns="91425" bIns="45700" anchor="t" anchorCtr="0">
            <a:normAutofit fontScale="87500" lnSpcReduction="20000"/>
          </a:bodyPr>
          <a:lstStyle/>
          <a:p>
            <a:pPr marL="27432" lvl="0" indent="0" algn="ctr" rtl="0">
              <a:lnSpc>
                <a:spcPct val="120000"/>
              </a:lnSpc>
              <a:spcBef>
                <a:spcPts val="0"/>
              </a:spcBef>
              <a:spcAft>
                <a:spcPts val="0"/>
              </a:spcAft>
              <a:buSzPct val="80000"/>
              <a:buNone/>
            </a:pPr>
            <a:r>
              <a:rPr lang="en-US" sz="2000" b="1" dirty="0">
                <a:solidFill>
                  <a:schemeClr val="dk1"/>
                </a:solidFill>
                <a:latin typeface="Times New Roman"/>
                <a:ea typeface="Times New Roman"/>
                <a:cs typeface="Times New Roman"/>
                <a:sym typeface="Times New Roman"/>
              </a:rPr>
              <a:t>A</a:t>
            </a:r>
            <a:br>
              <a:rPr lang="en-US" sz="2000" b="1" dirty="0">
                <a:solidFill>
                  <a:schemeClr val="dk1"/>
                </a:solidFill>
                <a:latin typeface="Times New Roman"/>
                <a:ea typeface="Times New Roman"/>
                <a:cs typeface="Times New Roman"/>
                <a:sym typeface="Times New Roman"/>
              </a:rPr>
            </a:br>
            <a:r>
              <a:rPr lang="en-US" sz="2000" b="1" dirty="0">
                <a:solidFill>
                  <a:schemeClr val="dk1"/>
                </a:solidFill>
                <a:latin typeface="Times New Roman"/>
                <a:ea typeface="Times New Roman"/>
                <a:cs typeface="Times New Roman"/>
                <a:sym typeface="Times New Roman"/>
              </a:rPr>
              <a:t>MINI PROJECT </a:t>
            </a:r>
            <a:br>
              <a:rPr lang="en-US" sz="2000" b="1" dirty="0">
                <a:solidFill>
                  <a:schemeClr val="dk1"/>
                </a:solidFill>
                <a:latin typeface="Times New Roman"/>
                <a:ea typeface="Times New Roman"/>
                <a:cs typeface="Times New Roman"/>
                <a:sym typeface="Times New Roman"/>
              </a:rPr>
            </a:br>
            <a:r>
              <a:rPr lang="en-US" sz="2000" b="1" dirty="0">
                <a:solidFill>
                  <a:schemeClr val="dk1"/>
                </a:solidFill>
                <a:latin typeface="Times New Roman"/>
                <a:ea typeface="Times New Roman"/>
                <a:cs typeface="Times New Roman"/>
                <a:sym typeface="Times New Roman"/>
              </a:rPr>
              <a:t>ON</a:t>
            </a:r>
            <a:endParaRPr sz="2000" b="1" dirty="0">
              <a:solidFill>
                <a:schemeClr val="dk1"/>
              </a:solidFill>
              <a:latin typeface="Times New Roman"/>
              <a:ea typeface="Times New Roman"/>
              <a:cs typeface="Times New Roman"/>
              <a:sym typeface="Times New Roman"/>
            </a:endParaRPr>
          </a:p>
          <a:p>
            <a:pPr marL="27432" lvl="0" indent="0" algn="l" rtl="0">
              <a:lnSpc>
                <a:spcPct val="100000"/>
              </a:lnSpc>
              <a:spcBef>
                <a:spcPts val="600"/>
              </a:spcBef>
              <a:spcAft>
                <a:spcPts val="0"/>
              </a:spcAft>
              <a:buSzPct val="71435"/>
              <a:buNone/>
            </a:pPr>
            <a:r>
              <a:rPr lang="en-US" dirty="0">
                <a:solidFill>
                  <a:schemeClr val="dk1"/>
                </a:solidFill>
              </a:rPr>
              <a:t>                      </a:t>
            </a:r>
            <a:r>
              <a:rPr lang="en-US" sz="2700" b="1" dirty="0">
                <a:latin typeface="Times New Roman"/>
                <a:ea typeface="Times New Roman"/>
                <a:cs typeface="Times New Roman"/>
                <a:sym typeface="Times New Roman"/>
              </a:rPr>
              <a:t>Unified IOT Management Portal </a:t>
            </a:r>
            <a:endParaRPr sz="2700" dirty="0">
              <a:solidFill>
                <a:schemeClr val="dk1"/>
              </a:solidFill>
            </a:endParaRPr>
          </a:p>
          <a:p>
            <a:pPr marL="27432" lvl="0" indent="0" algn="ctr" rtl="0">
              <a:lnSpc>
                <a:spcPct val="100000"/>
              </a:lnSpc>
              <a:spcBef>
                <a:spcPts val="600"/>
              </a:spcBef>
              <a:spcAft>
                <a:spcPts val="0"/>
              </a:spcAft>
              <a:buSzPct val="80000"/>
              <a:buNone/>
            </a:pPr>
            <a:r>
              <a:rPr lang="en-US" sz="2800" dirty="0">
                <a:solidFill>
                  <a:schemeClr val="dk1"/>
                </a:solidFill>
                <a:latin typeface="Times New Roman"/>
                <a:ea typeface="Times New Roman"/>
                <a:cs typeface="Times New Roman"/>
                <a:sym typeface="Times New Roman"/>
              </a:rPr>
              <a:t>  				</a:t>
            </a:r>
            <a:endParaRPr dirty="0"/>
          </a:p>
          <a:p>
            <a:pPr marL="27432" lvl="0" indent="0" algn="ctr" rtl="0">
              <a:lnSpc>
                <a:spcPct val="100000"/>
              </a:lnSpc>
              <a:spcBef>
                <a:spcPts val="600"/>
              </a:spcBef>
              <a:spcAft>
                <a:spcPts val="0"/>
              </a:spcAft>
              <a:buSzPct val="80000"/>
              <a:buNone/>
            </a:pPr>
            <a:r>
              <a:rPr lang="en-US" sz="2800" dirty="0">
                <a:solidFill>
                  <a:schemeClr val="dk1"/>
                </a:solidFill>
                <a:latin typeface="Times New Roman"/>
                <a:ea typeface="Times New Roman"/>
                <a:cs typeface="Times New Roman"/>
                <a:sym typeface="Times New Roman"/>
              </a:rPr>
              <a:t> 				</a:t>
            </a:r>
            <a:endParaRPr lang="en-IN" dirty="0"/>
          </a:p>
          <a:p>
            <a:pPr marL="514350" lvl="0" indent="-514350" algn="l" rtl="0">
              <a:lnSpc>
                <a:spcPct val="100000"/>
              </a:lnSpc>
              <a:spcBef>
                <a:spcPts val="600"/>
              </a:spcBef>
              <a:spcAft>
                <a:spcPts val="0"/>
              </a:spcAft>
              <a:buSzPct val="79999"/>
              <a:buNone/>
            </a:pPr>
            <a:r>
              <a:rPr lang="en-US" sz="2600" dirty="0">
                <a:solidFill>
                  <a:schemeClr val="dk1"/>
                </a:solidFill>
                <a:latin typeface="Times New Roman"/>
                <a:ea typeface="Times New Roman"/>
                <a:cs typeface="Times New Roman"/>
                <a:sym typeface="Times New Roman"/>
              </a:rPr>
              <a:t>	   </a:t>
            </a:r>
            <a:r>
              <a:rPr lang="en-US" sz="1600" b="1" dirty="0">
                <a:solidFill>
                  <a:schemeClr val="dk1"/>
                </a:solidFill>
                <a:latin typeface="Times New Roman"/>
                <a:ea typeface="Times New Roman"/>
                <a:cs typeface="Times New Roman"/>
                <a:sym typeface="Times New Roman"/>
              </a:rPr>
              <a:t>Project Guide:</a:t>
            </a:r>
            <a:r>
              <a:rPr lang="en-IN" sz="1600" b="1" dirty="0">
                <a:solidFill>
                  <a:schemeClr val="dk1"/>
                </a:solidFill>
                <a:latin typeface="Times New Roman"/>
                <a:ea typeface="Times New Roman"/>
                <a:cs typeface="Times New Roman"/>
                <a:sym typeface="Times New Roman"/>
              </a:rPr>
              <a:t>                                                                          Team Members:</a:t>
            </a:r>
            <a:endParaRPr lang="en-IN" dirty="0"/>
          </a:p>
          <a:p>
            <a:pPr marL="514350" lvl="0" indent="-514350" algn="l" rtl="0">
              <a:lnSpc>
                <a:spcPct val="100000"/>
              </a:lnSpc>
              <a:spcBef>
                <a:spcPts val="600"/>
              </a:spcBef>
              <a:spcAft>
                <a:spcPts val="0"/>
              </a:spcAft>
              <a:buSzPct val="80000"/>
              <a:buNone/>
            </a:pPr>
            <a:r>
              <a:rPr lang="en-US" sz="1600" dirty="0">
                <a:solidFill>
                  <a:schemeClr val="dk1"/>
                </a:solidFill>
                <a:latin typeface="Times New Roman"/>
                <a:ea typeface="Times New Roman"/>
                <a:cs typeface="Times New Roman"/>
                <a:sym typeface="Times New Roman"/>
              </a:rPr>
              <a:t>	  Mr. Srinivas Goud			 </a:t>
            </a:r>
          </a:p>
          <a:p>
            <a:pPr marL="514350" lvl="0" indent="-514350" algn="l" rtl="0">
              <a:lnSpc>
                <a:spcPct val="100000"/>
              </a:lnSpc>
              <a:spcBef>
                <a:spcPts val="600"/>
              </a:spcBef>
              <a:spcAft>
                <a:spcPts val="0"/>
              </a:spcAft>
              <a:buSzPct val="80000"/>
              <a:buNone/>
            </a:pPr>
            <a:r>
              <a:rPr lang="en-US" sz="1600" dirty="0">
                <a:solidFill>
                  <a:schemeClr val="dk1"/>
                </a:solidFill>
                <a:latin typeface="Times New Roman"/>
                <a:ea typeface="Times New Roman"/>
                <a:cs typeface="Times New Roman"/>
                <a:sym typeface="Times New Roman"/>
              </a:rPr>
              <a:t>          (Assistant professor)   </a:t>
            </a:r>
          </a:p>
          <a:p>
            <a:pPr marL="514350" lvl="0" indent="-514350" algn="l" rtl="0">
              <a:lnSpc>
                <a:spcPct val="100000"/>
              </a:lnSpc>
              <a:spcBef>
                <a:spcPts val="600"/>
              </a:spcBef>
              <a:spcAft>
                <a:spcPts val="0"/>
              </a:spcAft>
              <a:buSzPct val="80000"/>
              <a:buNone/>
            </a:pPr>
            <a:r>
              <a:rPr lang="en-US" sz="1600" dirty="0">
                <a:solidFill>
                  <a:schemeClr val="dk1"/>
                </a:solidFill>
                <a:latin typeface="Times New Roman"/>
                <a:ea typeface="Times New Roman"/>
                <a:cs typeface="Times New Roman"/>
                <a:sym typeface="Times New Roman"/>
              </a:rPr>
              <a:t>              </a:t>
            </a:r>
            <a:r>
              <a:rPr lang="en-US" sz="1600" b="1" dirty="0">
                <a:solidFill>
                  <a:schemeClr val="dk1"/>
                </a:solidFill>
                <a:latin typeface="Times New Roman"/>
                <a:ea typeface="Times New Roman"/>
                <a:cs typeface="Times New Roman"/>
                <a:sym typeface="Times New Roman"/>
              </a:rPr>
              <a:t>Batch Number</a:t>
            </a:r>
          </a:p>
          <a:p>
            <a:pPr marL="514350" lvl="0" indent="-514350" algn="l" rtl="0">
              <a:lnSpc>
                <a:spcPct val="100000"/>
              </a:lnSpc>
              <a:spcBef>
                <a:spcPts val="600"/>
              </a:spcBef>
              <a:spcAft>
                <a:spcPts val="0"/>
              </a:spcAft>
              <a:buSzPct val="80000"/>
              <a:buNone/>
            </a:pPr>
            <a:r>
              <a:rPr lang="en-US" sz="1600" dirty="0">
                <a:solidFill>
                  <a:schemeClr val="dk1"/>
                </a:solidFill>
                <a:latin typeface="Times New Roman"/>
                <a:ea typeface="Times New Roman"/>
                <a:cs typeface="Times New Roman"/>
                <a:sym typeface="Times New Roman"/>
              </a:rPr>
              <a:t>                21P61A02                                                                              Vaishnavi. CH (21P61A0546)</a:t>
            </a:r>
            <a:endParaRPr lang="en-US" dirty="0"/>
          </a:p>
          <a:p>
            <a:pPr marL="514350" lvl="0" indent="-514350" algn="l" rtl="0">
              <a:lnSpc>
                <a:spcPct val="100000"/>
              </a:lnSpc>
              <a:spcBef>
                <a:spcPts val="600"/>
              </a:spcBef>
              <a:spcAft>
                <a:spcPts val="0"/>
              </a:spcAft>
              <a:buSzPct val="80000"/>
              <a:buNone/>
            </a:pPr>
            <a:r>
              <a:rPr lang="en-US" sz="1600" dirty="0">
                <a:solidFill>
                  <a:schemeClr val="dk1"/>
                </a:solidFill>
                <a:latin typeface="Times New Roman"/>
                <a:ea typeface="Times New Roman"/>
                <a:cs typeface="Times New Roman"/>
                <a:sym typeface="Times New Roman"/>
              </a:rPr>
              <a:t>                                                                                                               Pallavi. A (21P61A0502)</a:t>
            </a:r>
            <a:endParaRPr dirty="0"/>
          </a:p>
          <a:p>
            <a:pPr marL="514350" lvl="0" indent="-514350" algn="l" rtl="0">
              <a:lnSpc>
                <a:spcPct val="100000"/>
              </a:lnSpc>
              <a:spcBef>
                <a:spcPts val="600"/>
              </a:spcBef>
              <a:spcAft>
                <a:spcPts val="0"/>
              </a:spcAft>
              <a:buSzPct val="80000"/>
              <a:buNone/>
            </a:pPr>
            <a:r>
              <a:rPr lang="en-US" sz="1600" dirty="0">
                <a:solidFill>
                  <a:schemeClr val="dk1"/>
                </a:solidFill>
                <a:latin typeface="Times New Roman"/>
                <a:ea typeface="Times New Roman"/>
                <a:cs typeface="Times New Roman"/>
                <a:sym typeface="Times New Roman"/>
              </a:rPr>
              <a:t>                                                                                                               Harini. CH (21P61A0542)</a:t>
            </a:r>
            <a:endParaRPr sz="1600" dirty="0">
              <a:solidFill>
                <a:schemeClr val="dk1"/>
              </a:solidFill>
              <a:latin typeface="Times New Roman"/>
              <a:ea typeface="Times New Roman"/>
              <a:cs typeface="Times New Roman"/>
              <a:sym typeface="Times New Roman"/>
            </a:endParaRPr>
          </a:p>
          <a:p>
            <a:pPr marL="514350" lvl="0" indent="-514350" algn="l" rtl="0">
              <a:lnSpc>
                <a:spcPct val="100000"/>
              </a:lnSpc>
              <a:spcBef>
                <a:spcPts val="600"/>
              </a:spcBef>
              <a:spcAft>
                <a:spcPts val="0"/>
              </a:spcAft>
              <a:buSzPct val="80000"/>
              <a:buNone/>
            </a:pPr>
            <a:endParaRPr sz="1600" dirty="0">
              <a:solidFill>
                <a:schemeClr val="dk1"/>
              </a:solidFill>
              <a:latin typeface="Times New Roman"/>
              <a:ea typeface="Times New Roman"/>
              <a:cs typeface="Times New Roman"/>
              <a:sym typeface="Times New Roman"/>
            </a:endParaRPr>
          </a:p>
          <a:p>
            <a:pPr marL="514350" lvl="0" indent="-514350" algn="l" rtl="0">
              <a:lnSpc>
                <a:spcPct val="100000"/>
              </a:lnSpc>
              <a:spcBef>
                <a:spcPts val="600"/>
              </a:spcBef>
              <a:spcAft>
                <a:spcPts val="0"/>
              </a:spcAft>
              <a:buSzPct val="80000"/>
              <a:buNone/>
            </a:pPr>
            <a:r>
              <a:rPr lang="en-US" sz="1600" dirty="0">
                <a:solidFill>
                  <a:schemeClr val="dk1"/>
                </a:solidFill>
                <a:latin typeface="Times New Roman"/>
                <a:ea typeface="Times New Roman"/>
                <a:cs typeface="Times New Roman"/>
                <a:sym typeface="Times New Roman"/>
              </a:rPr>
              <a:t>                                                                                                                </a:t>
            </a:r>
            <a:r>
              <a:rPr lang="en-US" sz="1775" b="1" dirty="0">
                <a:solidFill>
                  <a:schemeClr val="dk1"/>
                </a:solidFill>
                <a:latin typeface="Times New Roman"/>
                <a:ea typeface="Times New Roman"/>
                <a:cs typeface="Times New Roman"/>
                <a:sym typeface="Times New Roman"/>
              </a:rPr>
              <a:t>CSE-A</a:t>
            </a:r>
            <a:endParaRPr sz="1775" b="1" dirty="0">
              <a:solidFill>
                <a:schemeClr val="dk1"/>
              </a:solidFill>
              <a:latin typeface="Times New Roman"/>
              <a:ea typeface="Times New Roman"/>
              <a:cs typeface="Times New Roman"/>
              <a:sym typeface="Times New Roman"/>
            </a:endParaRPr>
          </a:p>
          <a:p>
            <a:pPr marL="514350" lvl="0" indent="-514350" algn="l" rtl="0">
              <a:lnSpc>
                <a:spcPct val="100000"/>
              </a:lnSpc>
              <a:spcBef>
                <a:spcPts val="600"/>
              </a:spcBef>
              <a:spcAft>
                <a:spcPts val="0"/>
              </a:spcAft>
              <a:buSzPct val="117101"/>
              <a:buNone/>
            </a:pPr>
            <a:r>
              <a:rPr lang="en-US" sz="1775" b="1" dirty="0">
                <a:solidFill>
                  <a:schemeClr val="dk1"/>
                </a:solidFill>
                <a:latin typeface="Times New Roman"/>
                <a:ea typeface="Times New Roman"/>
                <a:cs typeface="Times New Roman"/>
                <a:sym typeface="Times New Roman"/>
              </a:rPr>
              <a:t>                                                                                                     IV/II (2024-25)</a:t>
            </a:r>
            <a:endParaRPr sz="1775" b="1" dirty="0">
              <a:solidFill>
                <a:schemeClr val="dk1"/>
              </a:solidFill>
              <a:latin typeface="Times New Roman"/>
              <a:ea typeface="Times New Roman"/>
              <a:cs typeface="Times New Roman"/>
              <a:sym typeface="Times New Roman"/>
            </a:endParaRPr>
          </a:p>
        </p:txBody>
      </p:sp>
      <p:pic>
        <p:nvPicPr>
          <p:cNvPr id="105" name="Google Shape;105;p1"/>
          <p:cNvPicPr preferRelativeResize="0"/>
          <p:nvPr/>
        </p:nvPicPr>
        <p:blipFill rotWithShape="1">
          <a:blip r:embed="rId3">
            <a:alphaModFix/>
          </a:blip>
          <a:srcRect/>
          <a:stretch/>
        </p:blipFill>
        <p:spPr>
          <a:xfrm>
            <a:off x="1295400" y="304800"/>
            <a:ext cx="6705600" cy="103314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30262df8446_0_43"/>
          <p:cNvSpPr txBox="1">
            <a:spLocks noGrp="1"/>
          </p:cNvSpPr>
          <p:nvPr>
            <p:ph type="title"/>
          </p:nvPr>
        </p:nvSpPr>
        <p:spPr>
          <a:xfrm>
            <a:off x="1435608" y="274638"/>
            <a:ext cx="74982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800"/>
              <a:buNone/>
            </a:pPr>
            <a:r>
              <a:rPr lang="en-US" sz="2000" u="sng" dirty="0"/>
              <a:t>EXISTING SYSTEM</a:t>
            </a:r>
            <a:endParaRPr sz="2000" u="sng" dirty="0"/>
          </a:p>
        </p:txBody>
      </p:sp>
      <p:sp>
        <p:nvSpPr>
          <p:cNvPr id="159" name="Google Shape;159;g30262df8446_0_43"/>
          <p:cNvSpPr txBox="1">
            <a:spLocks noGrp="1"/>
          </p:cNvSpPr>
          <p:nvPr>
            <p:ph type="body" idx="1"/>
          </p:nvPr>
        </p:nvSpPr>
        <p:spPr>
          <a:xfrm>
            <a:off x="1554300" y="1330425"/>
            <a:ext cx="7104600" cy="4518600"/>
          </a:xfrm>
          <a:prstGeom prst="rect">
            <a:avLst/>
          </a:prstGeom>
          <a:noFill/>
          <a:ln>
            <a:noFill/>
          </a:ln>
        </p:spPr>
        <p:txBody>
          <a:bodyPr spcFirstLastPara="1" wrap="square" lIns="91425" tIns="45700" rIns="91425" bIns="45700" anchor="t" anchorCtr="0">
            <a:noAutofit/>
          </a:bodyPr>
          <a:lstStyle/>
          <a:p>
            <a:pPr marL="457200" lvl="0" indent="0" algn="just" rtl="0">
              <a:lnSpc>
                <a:spcPct val="115000"/>
              </a:lnSpc>
              <a:spcBef>
                <a:spcPts val="600"/>
              </a:spcBef>
              <a:spcAft>
                <a:spcPts val="0"/>
              </a:spcAft>
              <a:buSzPts val="1440"/>
              <a:buNone/>
            </a:pPr>
            <a:r>
              <a:rPr lang="en-US" sz="1700" b="1" dirty="0">
                <a:latin typeface="Times New Roman"/>
                <a:ea typeface="Times New Roman"/>
                <a:cs typeface="Times New Roman"/>
                <a:sym typeface="Times New Roman"/>
              </a:rPr>
              <a:t>1. Seamless Device Onboarding</a:t>
            </a:r>
            <a:endParaRPr sz="1700" b="1" dirty="0">
              <a:latin typeface="Times New Roman"/>
              <a:ea typeface="Times New Roman"/>
              <a:cs typeface="Times New Roman"/>
              <a:sym typeface="Times New Roman"/>
            </a:endParaRPr>
          </a:p>
          <a:p>
            <a:pPr marL="457200" lvl="0" indent="0" rtl="0">
              <a:lnSpc>
                <a:spcPct val="115000"/>
              </a:lnSpc>
              <a:spcBef>
                <a:spcPts val="600"/>
              </a:spcBef>
              <a:spcAft>
                <a:spcPts val="0"/>
              </a:spcAft>
              <a:buSzPts val="1440"/>
              <a:buNone/>
            </a:pPr>
            <a:r>
              <a:rPr lang="en-US" sz="1700" dirty="0">
                <a:latin typeface="Times New Roman"/>
                <a:ea typeface="Times New Roman"/>
                <a:cs typeface="Times New Roman"/>
                <a:sym typeface="Times New Roman"/>
              </a:rPr>
              <a:t>    </a:t>
            </a:r>
            <a:r>
              <a:rPr lang="en-US" sz="1700" u="sng" dirty="0">
                <a:latin typeface="Times New Roman"/>
                <a:ea typeface="Times New Roman"/>
                <a:cs typeface="Times New Roman"/>
                <a:sym typeface="Times New Roman"/>
              </a:rPr>
              <a:t>Feature:</a:t>
            </a:r>
            <a:r>
              <a:rPr lang="en-US" sz="1700" dirty="0">
                <a:latin typeface="Times New Roman"/>
                <a:ea typeface="Times New Roman"/>
                <a:cs typeface="Times New Roman"/>
                <a:sym typeface="Times New Roman"/>
              </a:rPr>
              <a:t> Automatic integration of devices using protocols like LwM2M.</a:t>
            </a:r>
            <a:endParaRPr sz="1700" dirty="0">
              <a:latin typeface="Times New Roman"/>
              <a:ea typeface="Times New Roman"/>
              <a:cs typeface="Times New Roman"/>
              <a:sym typeface="Times New Roman"/>
            </a:endParaRPr>
          </a:p>
          <a:p>
            <a:pPr marL="457200" lvl="0" indent="0" rtl="0">
              <a:lnSpc>
                <a:spcPct val="115000"/>
              </a:lnSpc>
              <a:spcBef>
                <a:spcPts val="600"/>
              </a:spcBef>
              <a:spcAft>
                <a:spcPts val="0"/>
              </a:spcAft>
              <a:buSzPts val="1440"/>
              <a:buNone/>
            </a:pPr>
            <a:r>
              <a:rPr lang="en-US" sz="1700" dirty="0">
                <a:latin typeface="Times New Roman"/>
                <a:ea typeface="Times New Roman"/>
                <a:cs typeface="Times New Roman"/>
                <a:sym typeface="Times New Roman"/>
              </a:rPr>
              <a:t>    </a:t>
            </a:r>
            <a:r>
              <a:rPr lang="en-US" sz="1700" u="sng" dirty="0">
                <a:latin typeface="Times New Roman"/>
                <a:ea typeface="Times New Roman"/>
                <a:cs typeface="Times New Roman"/>
                <a:sym typeface="Times New Roman"/>
              </a:rPr>
              <a:t>Limitation</a:t>
            </a:r>
            <a:r>
              <a:rPr lang="en-US" sz="1700" dirty="0">
                <a:latin typeface="Times New Roman"/>
                <a:ea typeface="Times New Roman"/>
                <a:cs typeface="Times New Roman"/>
                <a:sym typeface="Times New Roman"/>
              </a:rPr>
              <a:t>: Inefficiencies in high-density environments can delay device discovery.</a:t>
            </a:r>
            <a:endParaRPr sz="1700" dirty="0">
              <a:latin typeface="Times New Roman"/>
              <a:ea typeface="Times New Roman"/>
              <a:cs typeface="Times New Roman"/>
              <a:sym typeface="Times New Roman"/>
            </a:endParaRPr>
          </a:p>
          <a:p>
            <a:pPr marL="457200" lvl="0" indent="0" algn="just" rtl="0">
              <a:lnSpc>
                <a:spcPct val="115000"/>
              </a:lnSpc>
              <a:spcBef>
                <a:spcPts val="600"/>
              </a:spcBef>
              <a:spcAft>
                <a:spcPts val="0"/>
              </a:spcAft>
              <a:buSzPts val="1440"/>
              <a:buNone/>
            </a:pPr>
            <a:r>
              <a:rPr lang="en-US" sz="1700" b="1" dirty="0">
                <a:latin typeface="Times New Roman"/>
                <a:ea typeface="Times New Roman"/>
                <a:cs typeface="Times New Roman"/>
                <a:sym typeface="Times New Roman"/>
              </a:rPr>
              <a:t>2. Configuration and Monitoring</a:t>
            </a:r>
            <a:endParaRPr sz="1700" b="1" dirty="0">
              <a:latin typeface="Times New Roman"/>
              <a:ea typeface="Times New Roman"/>
              <a:cs typeface="Times New Roman"/>
              <a:sym typeface="Times New Roman"/>
            </a:endParaRPr>
          </a:p>
          <a:p>
            <a:pPr marL="457200" lvl="0" indent="0" algn="just" rtl="0">
              <a:lnSpc>
                <a:spcPct val="115000"/>
              </a:lnSpc>
              <a:spcBef>
                <a:spcPts val="600"/>
              </a:spcBef>
              <a:spcAft>
                <a:spcPts val="0"/>
              </a:spcAft>
              <a:buSzPts val="1440"/>
              <a:buNone/>
            </a:pPr>
            <a:r>
              <a:rPr lang="en-US" sz="1700" dirty="0">
                <a:latin typeface="Times New Roman"/>
                <a:ea typeface="Times New Roman"/>
                <a:cs typeface="Times New Roman"/>
                <a:sym typeface="Times New Roman"/>
              </a:rPr>
              <a:t>   </a:t>
            </a:r>
            <a:r>
              <a:rPr lang="en-US" sz="1700" u="sng" dirty="0">
                <a:latin typeface="Times New Roman"/>
                <a:ea typeface="Times New Roman"/>
                <a:cs typeface="Times New Roman"/>
                <a:sym typeface="Times New Roman"/>
              </a:rPr>
              <a:t>Feature</a:t>
            </a:r>
            <a:r>
              <a:rPr lang="en-US" sz="1700" dirty="0">
                <a:latin typeface="Times New Roman"/>
                <a:ea typeface="Times New Roman"/>
                <a:cs typeface="Times New Roman"/>
                <a:sym typeface="Times New Roman"/>
              </a:rPr>
              <a:t>: Centralized platforms enable easy configuration and real-time monitoring.</a:t>
            </a:r>
            <a:endParaRPr sz="1700" dirty="0">
              <a:latin typeface="Times New Roman"/>
              <a:ea typeface="Times New Roman"/>
              <a:cs typeface="Times New Roman"/>
              <a:sym typeface="Times New Roman"/>
            </a:endParaRPr>
          </a:p>
          <a:p>
            <a:pPr marL="457200" lvl="0" indent="0" algn="just" rtl="0">
              <a:lnSpc>
                <a:spcPct val="115000"/>
              </a:lnSpc>
              <a:spcBef>
                <a:spcPts val="600"/>
              </a:spcBef>
              <a:spcAft>
                <a:spcPts val="0"/>
              </a:spcAft>
              <a:buSzPts val="1440"/>
              <a:buNone/>
            </a:pPr>
            <a:r>
              <a:rPr lang="en-US" sz="1700" dirty="0">
                <a:latin typeface="Times New Roman"/>
                <a:ea typeface="Times New Roman"/>
                <a:cs typeface="Times New Roman"/>
                <a:sym typeface="Times New Roman"/>
              </a:rPr>
              <a:t>   </a:t>
            </a:r>
            <a:r>
              <a:rPr lang="en-US" sz="1700" u="sng" dirty="0">
                <a:latin typeface="Times New Roman"/>
                <a:ea typeface="Times New Roman"/>
                <a:cs typeface="Times New Roman"/>
                <a:sym typeface="Times New Roman"/>
              </a:rPr>
              <a:t>Limitation</a:t>
            </a:r>
            <a:r>
              <a:rPr lang="en-US" sz="1700" dirty="0">
                <a:latin typeface="Times New Roman"/>
                <a:ea typeface="Times New Roman"/>
                <a:cs typeface="Times New Roman"/>
                <a:sym typeface="Times New Roman"/>
              </a:rPr>
              <a:t>: Complexity increases with more devices, making management challenging for non-technical users.</a:t>
            </a:r>
            <a:endParaRPr sz="1700" dirty="0">
              <a:latin typeface="Times New Roman"/>
              <a:ea typeface="Times New Roman"/>
              <a:cs typeface="Times New Roman"/>
              <a:sym typeface="Times New Roman"/>
            </a:endParaRPr>
          </a:p>
          <a:p>
            <a:pPr marL="457200" lvl="0" indent="0" algn="just" rtl="0">
              <a:lnSpc>
                <a:spcPct val="115000"/>
              </a:lnSpc>
              <a:spcBef>
                <a:spcPts val="600"/>
              </a:spcBef>
              <a:spcAft>
                <a:spcPts val="0"/>
              </a:spcAft>
              <a:buSzPts val="1440"/>
              <a:buNone/>
            </a:pPr>
            <a:r>
              <a:rPr lang="en-US" sz="1700" b="1" dirty="0">
                <a:latin typeface="Times New Roman"/>
                <a:ea typeface="Times New Roman"/>
                <a:cs typeface="Times New Roman"/>
                <a:sym typeface="Times New Roman"/>
              </a:rPr>
              <a:t>3. Security Measures</a:t>
            </a:r>
            <a:endParaRPr sz="1700" b="1" dirty="0">
              <a:latin typeface="Times New Roman"/>
              <a:ea typeface="Times New Roman"/>
              <a:cs typeface="Times New Roman"/>
              <a:sym typeface="Times New Roman"/>
            </a:endParaRPr>
          </a:p>
          <a:p>
            <a:pPr marL="457200" lvl="0" indent="0" algn="just" rtl="0">
              <a:lnSpc>
                <a:spcPct val="115000"/>
              </a:lnSpc>
              <a:spcBef>
                <a:spcPts val="600"/>
              </a:spcBef>
              <a:spcAft>
                <a:spcPts val="0"/>
              </a:spcAft>
              <a:buSzPts val="1440"/>
              <a:buNone/>
            </a:pPr>
            <a:r>
              <a:rPr lang="en-US" sz="1700" dirty="0">
                <a:latin typeface="Times New Roman"/>
                <a:ea typeface="Times New Roman"/>
                <a:cs typeface="Times New Roman"/>
                <a:sym typeface="Times New Roman"/>
              </a:rPr>
              <a:t>   </a:t>
            </a:r>
            <a:r>
              <a:rPr lang="en-US" sz="1700" u="sng" dirty="0">
                <a:latin typeface="Times New Roman"/>
                <a:ea typeface="Times New Roman"/>
                <a:cs typeface="Times New Roman"/>
                <a:sym typeface="Times New Roman"/>
              </a:rPr>
              <a:t>Feature</a:t>
            </a:r>
            <a:r>
              <a:rPr lang="en-US" sz="1700" dirty="0">
                <a:latin typeface="Times New Roman"/>
                <a:ea typeface="Times New Roman"/>
                <a:cs typeface="Times New Roman"/>
                <a:sym typeface="Times New Roman"/>
              </a:rPr>
              <a:t>: Strong encryption and role-based access controls protect data.</a:t>
            </a:r>
            <a:endParaRPr sz="1700" dirty="0">
              <a:latin typeface="Times New Roman"/>
              <a:ea typeface="Times New Roman"/>
              <a:cs typeface="Times New Roman"/>
              <a:sym typeface="Times New Roman"/>
            </a:endParaRPr>
          </a:p>
          <a:p>
            <a:pPr marL="457200" lvl="0" indent="0" algn="just" rtl="0">
              <a:lnSpc>
                <a:spcPct val="115000"/>
              </a:lnSpc>
              <a:spcBef>
                <a:spcPts val="600"/>
              </a:spcBef>
              <a:spcAft>
                <a:spcPts val="0"/>
              </a:spcAft>
              <a:buSzPts val="1440"/>
              <a:buNone/>
            </a:pPr>
            <a:r>
              <a:rPr lang="en-US" sz="1700" dirty="0">
                <a:latin typeface="Times New Roman"/>
                <a:ea typeface="Times New Roman"/>
                <a:cs typeface="Times New Roman"/>
                <a:sym typeface="Times New Roman"/>
              </a:rPr>
              <a:t>   </a:t>
            </a:r>
            <a:r>
              <a:rPr lang="en-US" sz="1700" u="sng" dirty="0">
                <a:latin typeface="Times New Roman"/>
                <a:ea typeface="Times New Roman"/>
                <a:cs typeface="Times New Roman"/>
                <a:sym typeface="Times New Roman"/>
              </a:rPr>
              <a:t>Limitation</a:t>
            </a:r>
            <a:r>
              <a:rPr lang="en-US" sz="1700" dirty="0">
                <a:latin typeface="Times New Roman"/>
                <a:ea typeface="Times New Roman"/>
                <a:cs typeface="Times New Roman"/>
                <a:sym typeface="Times New Roman"/>
              </a:rPr>
              <a:t>: Systems may still have vulnerabilities due to evolving security threats.</a:t>
            </a:r>
            <a:endParaRPr sz="1700" dirty="0">
              <a:latin typeface="Times New Roman"/>
              <a:ea typeface="Times New Roman"/>
              <a:cs typeface="Times New Roman"/>
              <a:sym typeface="Times New Roman"/>
            </a:endParaRPr>
          </a:p>
          <a:p>
            <a:pPr marL="0" lvl="0" indent="0" algn="just" rtl="0">
              <a:lnSpc>
                <a:spcPct val="115000"/>
              </a:lnSpc>
              <a:spcBef>
                <a:spcPts val="600"/>
              </a:spcBef>
              <a:spcAft>
                <a:spcPts val="0"/>
              </a:spcAft>
              <a:buSzPts val="1440"/>
              <a:buNone/>
            </a:pPr>
            <a:endParaRPr sz="1700" dirty="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30262df8446_0_50"/>
          <p:cNvSpPr txBox="1">
            <a:spLocks noGrp="1"/>
          </p:cNvSpPr>
          <p:nvPr>
            <p:ph type="body" idx="1"/>
          </p:nvPr>
        </p:nvSpPr>
        <p:spPr>
          <a:xfrm>
            <a:off x="1711075" y="1296175"/>
            <a:ext cx="7020300" cy="38277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600"/>
              </a:spcBef>
              <a:spcAft>
                <a:spcPts val="0"/>
              </a:spcAft>
              <a:buSzPts val="1100"/>
              <a:buNone/>
            </a:pPr>
            <a:r>
              <a:rPr lang="en-US" sz="1700" b="1">
                <a:latin typeface="Times New Roman"/>
                <a:ea typeface="Times New Roman"/>
                <a:cs typeface="Times New Roman"/>
                <a:sym typeface="Times New Roman"/>
              </a:rPr>
              <a:t>4. Interoperability</a:t>
            </a:r>
            <a:endParaRPr sz="1700" b="1">
              <a:latin typeface="Times New Roman"/>
              <a:ea typeface="Times New Roman"/>
              <a:cs typeface="Times New Roman"/>
              <a:sym typeface="Times New Roman"/>
            </a:endParaRPr>
          </a:p>
          <a:p>
            <a:pPr marL="0" lvl="0" indent="0" algn="l" rtl="0">
              <a:lnSpc>
                <a:spcPct val="115000"/>
              </a:lnSpc>
              <a:spcBef>
                <a:spcPts val="600"/>
              </a:spcBef>
              <a:spcAft>
                <a:spcPts val="0"/>
              </a:spcAft>
              <a:buClr>
                <a:schemeClr val="dk1"/>
              </a:buClr>
              <a:buSzPts val="1100"/>
              <a:buFont typeface="Arial"/>
              <a:buNone/>
            </a:pPr>
            <a:r>
              <a:rPr lang="en-US" sz="1700">
                <a:latin typeface="Times New Roman"/>
                <a:ea typeface="Times New Roman"/>
                <a:cs typeface="Times New Roman"/>
                <a:sym typeface="Times New Roman"/>
              </a:rPr>
              <a:t>    </a:t>
            </a:r>
            <a:r>
              <a:rPr lang="en-US" sz="1700" u="sng">
                <a:latin typeface="Times New Roman"/>
                <a:ea typeface="Times New Roman"/>
                <a:cs typeface="Times New Roman"/>
                <a:sym typeface="Times New Roman"/>
              </a:rPr>
              <a:t>Feature:</a:t>
            </a:r>
            <a:r>
              <a:rPr lang="en-US" sz="1700">
                <a:latin typeface="Times New Roman"/>
                <a:ea typeface="Times New Roman"/>
                <a:cs typeface="Times New Roman"/>
                <a:sym typeface="Times New Roman"/>
              </a:rPr>
              <a:t> Standards like MQTT promote communication between diverse devices.</a:t>
            </a:r>
            <a:endParaRPr sz="1700">
              <a:latin typeface="Times New Roman"/>
              <a:ea typeface="Times New Roman"/>
              <a:cs typeface="Times New Roman"/>
              <a:sym typeface="Times New Roman"/>
            </a:endParaRPr>
          </a:p>
          <a:p>
            <a:pPr marL="0" lvl="0" indent="0" algn="l" rtl="0">
              <a:lnSpc>
                <a:spcPct val="115000"/>
              </a:lnSpc>
              <a:spcBef>
                <a:spcPts val="600"/>
              </a:spcBef>
              <a:spcAft>
                <a:spcPts val="0"/>
              </a:spcAft>
              <a:buClr>
                <a:schemeClr val="dk1"/>
              </a:buClr>
              <a:buSzPts val="1100"/>
              <a:buFont typeface="Arial"/>
              <a:buNone/>
            </a:pPr>
            <a:r>
              <a:rPr lang="en-US" sz="1700">
                <a:latin typeface="Times New Roman"/>
                <a:ea typeface="Times New Roman"/>
                <a:cs typeface="Times New Roman"/>
                <a:sym typeface="Times New Roman"/>
              </a:rPr>
              <a:t>   </a:t>
            </a:r>
            <a:r>
              <a:rPr lang="en-US" sz="1700" u="sng">
                <a:latin typeface="Times New Roman"/>
                <a:ea typeface="Times New Roman"/>
                <a:cs typeface="Times New Roman"/>
                <a:sym typeface="Times New Roman"/>
              </a:rPr>
              <a:t>Limitation</a:t>
            </a:r>
            <a:r>
              <a:rPr lang="en-US" sz="1700">
                <a:latin typeface="Times New Roman"/>
                <a:ea typeface="Times New Roman"/>
                <a:cs typeface="Times New Roman"/>
                <a:sym typeface="Times New Roman"/>
              </a:rPr>
              <a:t>: Inconsistent compliance can lead to integration issues.</a:t>
            </a:r>
            <a:endParaRPr sz="1700">
              <a:latin typeface="Times New Roman"/>
              <a:ea typeface="Times New Roman"/>
              <a:cs typeface="Times New Roman"/>
              <a:sym typeface="Times New Roman"/>
            </a:endParaRPr>
          </a:p>
          <a:p>
            <a:pPr marL="0" lvl="0" indent="0" algn="l" rtl="0">
              <a:lnSpc>
                <a:spcPct val="115000"/>
              </a:lnSpc>
              <a:spcBef>
                <a:spcPts val="600"/>
              </a:spcBef>
              <a:spcAft>
                <a:spcPts val="0"/>
              </a:spcAft>
              <a:buClr>
                <a:schemeClr val="dk1"/>
              </a:buClr>
              <a:buSzPts val="1100"/>
              <a:buFont typeface="Arial"/>
              <a:buNone/>
            </a:pPr>
            <a:endParaRPr sz="1700">
              <a:latin typeface="Times New Roman"/>
              <a:ea typeface="Times New Roman"/>
              <a:cs typeface="Times New Roman"/>
              <a:sym typeface="Times New Roman"/>
            </a:endParaRPr>
          </a:p>
          <a:p>
            <a:pPr marL="0" lvl="0" indent="0" algn="l" rtl="0">
              <a:lnSpc>
                <a:spcPct val="115000"/>
              </a:lnSpc>
              <a:spcBef>
                <a:spcPts val="600"/>
              </a:spcBef>
              <a:spcAft>
                <a:spcPts val="0"/>
              </a:spcAft>
              <a:buClr>
                <a:schemeClr val="dk1"/>
              </a:buClr>
              <a:buSzPts val="1100"/>
              <a:buFont typeface="Arial"/>
              <a:buNone/>
            </a:pPr>
            <a:r>
              <a:rPr lang="en-US" sz="1700" b="1">
                <a:latin typeface="Times New Roman"/>
                <a:ea typeface="Times New Roman"/>
                <a:cs typeface="Times New Roman"/>
                <a:sym typeface="Times New Roman"/>
              </a:rPr>
              <a:t>5. User-Friendly Interfaces and Scalability</a:t>
            </a:r>
            <a:endParaRPr sz="1700" b="1">
              <a:latin typeface="Times New Roman"/>
              <a:ea typeface="Times New Roman"/>
              <a:cs typeface="Times New Roman"/>
              <a:sym typeface="Times New Roman"/>
            </a:endParaRPr>
          </a:p>
          <a:p>
            <a:pPr marL="0" lvl="0" indent="0" algn="l" rtl="0">
              <a:lnSpc>
                <a:spcPct val="115000"/>
              </a:lnSpc>
              <a:spcBef>
                <a:spcPts val="600"/>
              </a:spcBef>
              <a:spcAft>
                <a:spcPts val="0"/>
              </a:spcAft>
              <a:buClr>
                <a:schemeClr val="dk1"/>
              </a:buClr>
              <a:buSzPts val="1100"/>
              <a:buFont typeface="Arial"/>
              <a:buNone/>
            </a:pPr>
            <a:r>
              <a:rPr lang="en-US" sz="1700">
                <a:latin typeface="Times New Roman"/>
                <a:ea typeface="Times New Roman"/>
                <a:cs typeface="Times New Roman"/>
                <a:sym typeface="Times New Roman"/>
              </a:rPr>
              <a:t>   </a:t>
            </a:r>
            <a:r>
              <a:rPr lang="en-US" sz="1700" u="sng">
                <a:latin typeface="Times New Roman"/>
                <a:ea typeface="Times New Roman"/>
                <a:cs typeface="Times New Roman"/>
                <a:sym typeface="Times New Roman"/>
              </a:rPr>
              <a:t>Feature</a:t>
            </a:r>
            <a:r>
              <a:rPr lang="en-US" sz="1700">
                <a:latin typeface="Times New Roman"/>
                <a:ea typeface="Times New Roman"/>
                <a:cs typeface="Times New Roman"/>
                <a:sym typeface="Times New Roman"/>
              </a:rPr>
              <a:t>: Intuitive dashboards and mobile apps enhance user experience.</a:t>
            </a:r>
            <a:endParaRPr sz="1700">
              <a:latin typeface="Times New Roman"/>
              <a:ea typeface="Times New Roman"/>
              <a:cs typeface="Times New Roman"/>
              <a:sym typeface="Times New Roman"/>
            </a:endParaRPr>
          </a:p>
          <a:p>
            <a:pPr marL="0" lvl="0" indent="0" algn="l" rtl="0">
              <a:lnSpc>
                <a:spcPct val="115000"/>
              </a:lnSpc>
              <a:spcBef>
                <a:spcPts val="600"/>
              </a:spcBef>
              <a:spcAft>
                <a:spcPts val="0"/>
              </a:spcAft>
              <a:buClr>
                <a:schemeClr val="dk1"/>
              </a:buClr>
              <a:buSzPts val="1100"/>
              <a:buFont typeface="Arial"/>
              <a:buNone/>
            </a:pPr>
            <a:r>
              <a:rPr lang="en-US" sz="1700">
                <a:latin typeface="Times New Roman"/>
                <a:ea typeface="Times New Roman"/>
                <a:cs typeface="Times New Roman"/>
                <a:sym typeface="Times New Roman"/>
              </a:rPr>
              <a:t>   </a:t>
            </a:r>
            <a:r>
              <a:rPr lang="en-US" sz="1700" u="sng">
                <a:latin typeface="Times New Roman"/>
                <a:ea typeface="Times New Roman"/>
                <a:cs typeface="Times New Roman"/>
                <a:sym typeface="Times New Roman"/>
              </a:rPr>
              <a:t>Limitation</a:t>
            </a:r>
            <a:r>
              <a:rPr lang="en-US" sz="1700">
                <a:latin typeface="Times New Roman"/>
                <a:ea typeface="Times New Roman"/>
                <a:cs typeface="Times New Roman"/>
                <a:sym typeface="Times New Roman"/>
              </a:rPr>
              <a:t>: High implementation costs and reliance on stable internet can limit        accessibility, especially for smaller organizations.</a:t>
            </a:r>
            <a:endParaRPr sz="1700">
              <a:latin typeface="Times New Roman"/>
              <a:ea typeface="Times New Roman"/>
              <a:cs typeface="Times New Roman"/>
              <a:sym typeface="Times New Roman"/>
            </a:endParaRPr>
          </a:p>
          <a:p>
            <a:pPr marL="0" lvl="0" indent="0" algn="l" rtl="0">
              <a:lnSpc>
                <a:spcPct val="100000"/>
              </a:lnSpc>
              <a:spcBef>
                <a:spcPts val="600"/>
              </a:spcBef>
              <a:spcAft>
                <a:spcPts val="0"/>
              </a:spcAft>
              <a:buSzPts val="1440"/>
              <a:buNone/>
            </a:pPr>
            <a:endParaRPr sz="2000" b="1">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type="title"/>
          </p:nvPr>
        </p:nvSpPr>
        <p:spPr>
          <a:xfrm>
            <a:off x="1143000" y="304800"/>
            <a:ext cx="7772400" cy="1524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62214"/>
              </a:buClr>
              <a:buSzPts val="2000"/>
              <a:buFont typeface="Times New Roman"/>
              <a:buNone/>
            </a:pPr>
            <a:r>
              <a:rPr lang="en-US" sz="2000" u="sng">
                <a:latin typeface="Times New Roman"/>
                <a:ea typeface="Times New Roman"/>
                <a:cs typeface="Times New Roman"/>
                <a:sym typeface="Times New Roman"/>
              </a:rPr>
              <a:t>PROPOSED METHODOLOGY</a:t>
            </a:r>
            <a:endParaRPr sz="2000"/>
          </a:p>
        </p:txBody>
      </p:sp>
      <p:sp>
        <p:nvSpPr>
          <p:cNvPr id="171" name="Google Shape;171;p7"/>
          <p:cNvSpPr txBox="1">
            <a:spLocks noGrp="1"/>
          </p:cNvSpPr>
          <p:nvPr>
            <p:ph type="body" idx="1"/>
          </p:nvPr>
        </p:nvSpPr>
        <p:spPr>
          <a:xfrm>
            <a:off x="1245314" y="1404257"/>
            <a:ext cx="7772400" cy="3505200"/>
          </a:xfrm>
          <a:prstGeom prst="rect">
            <a:avLst/>
          </a:prstGeom>
          <a:solidFill>
            <a:schemeClr val="lt1"/>
          </a:solidFill>
          <a:ln>
            <a:noFill/>
          </a:ln>
        </p:spPr>
        <p:txBody>
          <a:bodyPr spcFirstLastPara="1" wrap="square" lIns="91425" tIns="45700" rIns="91425" bIns="45700" anchor="t" anchorCtr="0">
            <a:noAutofit/>
          </a:bodyPr>
          <a:lstStyle/>
          <a:p>
            <a:pPr marL="457200" lvl="0" indent="0" algn="just" rtl="0">
              <a:lnSpc>
                <a:spcPct val="115000"/>
              </a:lnSpc>
              <a:spcBef>
                <a:spcPts val="600"/>
              </a:spcBef>
              <a:spcAft>
                <a:spcPts val="0"/>
              </a:spcAft>
              <a:buSzPts val="1440"/>
              <a:buNone/>
            </a:pPr>
            <a:endParaRPr sz="1884" dirty="0">
              <a:latin typeface="Times New Roman"/>
              <a:ea typeface="Times New Roman"/>
              <a:cs typeface="Times New Roman"/>
              <a:sym typeface="Times New Roman"/>
            </a:endParaRPr>
          </a:p>
          <a:p>
            <a:pPr marL="457200" lvl="0" indent="-348242" algn="just" rtl="0">
              <a:lnSpc>
                <a:spcPct val="115000"/>
              </a:lnSpc>
              <a:spcBef>
                <a:spcPts val="600"/>
              </a:spcBef>
              <a:spcAft>
                <a:spcPts val="0"/>
              </a:spcAft>
              <a:buSzPts val="1884"/>
              <a:buFont typeface="Times New Roman"/>
              <a:buAutoNum type="arabicPeriod"/>
            </a:pPr>
            <a:r>
              <a:rPr lang="en-US" sz="1884" b="1" dirty="0">
                <a:latin typeface="Times New Roman"/>
                <a:ea typeface="Times New Roman"/>
                <a:cs typeface="Times New Roman"/>
                <a:sym typeface="Times New Roman"/>
              </a:rPr>
              <a:t>Frontend Development:</a:t>
            </a:r>
            <a:r>
              <a:rPr lang="en-US" sz="1884" dirty="0">
                <a:latin typeface="Times New Roman"/>
                <a:ea typeface="Times New Roman"/>
                <a:cs typeface="Times New Roman"/>
                <a:sym typeface="Times New Roman"/>
              </a:rPr>
              <a:t> Leverage modern web technologies to deliver an intuitive user interface.</a:t>
            </a:r>
            <a:endParaRPr sz="1884" dirty="0">
              <a:latin typeface="Times New Roman"/>
              <a:ea typeface="Times New Roman"/>
              <a:cs typeface="Times New Roman"/>
              <a:sym typeface="Times New Roman"/>
            </a:endParaRPr>
          </a:p>
          <a:p>
            <a:pPr marL="457200" lvl="0" indent="-348242" algn="just" rtl="0">
              <a:lnSpc>
                <a:spcPct val="115000"/>
              </a:lnSpc>
              <a:spcBef>
                <a:spcPts val="0"/>
              </a:spcBef>
              <a:spcAft>
                <a:spcPts val="0"/>
              </a:spcAft>
              <a:buSzPts val="1884"/>
              <a:buFont typeface="Times New Roman"/>
              <a:buAutoNum type="arabicPeriod"/>
            </a:pPr>
            <a:r>
              <a:rPr lang="en-US" sz="1884" b="1" dirty="0">
                <a:latin typeface="Times New Roman"/>
                <a:ea typeface="Times New Roman"/>
                <a:cs typeface="Times New Roman"/>
                <a:sym typeface="Times New Roman"/>
              </a:rPr>
              <a:t>Backend Processing</a:t>
            </a:r>
            <a:r>
              <a:rPr lang="en-US" sz="1884" dirty="0">
                <a:latin typeface="Times New Roman"/>
                <a:ea typeface="Times New Roman"/>
                <a:cs typeface="Times New Roman"/>
                <a:sym typeface="Times New Roman"/>
              </a:rPr>
              <a:t>: Utilize SQL and Java for server-side processing and data analytics.</a:t>
            </a:r>
            <a:endParaRPr sz="1884" dirty="0">
              <a:latin typeface="Times New Roman"/>
              <a:ea typeface="Times New Roman"/>
              <a:cs typeface="Times New Roman"/>
              <a:sym typeface="Times New Roman"/>
            </a:endParaRPr>
          </a:p>
          <a:p>
            <a:pPr marL="457200" lvl="0" indent="-348242" algn="just" rtl="0">
              <a:lnSpc>
                <a:spcPct val="115000"/>
              </a:lnSpc>
              <a:spcBef>
                <a:spcPts val="0"/>
              </a:spcBef>
              <a:spcAft>
                <a:spcPts val="0"/>
              </a:spcAft>
              <a:buSzPts val="1884"/>
              <a:buFont typeface="Times New Roman"/>
              <a:buAutoNum type="arabicPeriod"/>
            </a:pPr>
            <a:r>
              <a:rPr lang="en-US" sz="1884" b="1" dirty="0">
                <a:latin typeface="Times New Roman"/>
                <a:ea typeface="Times New Roman"/>
                <a:cs typeface="Times New Roman"/>
                <a:sym typeface="Times New Roman"/>
              </a:rPr>
              <a:t> Secure Communication</a:t>
            </a:r>
            <a:r>
              <a:rPr lang="en-US" sz="1884" dirty="0">
                <a:latin typeface="Times New Roman"/>
                <a:ea typeface="Times New Roman"/>
                <a:cs typeface="Times New Roman"/>
                <a:sym typeface="Times New Roman"/>
              </a:rPr>
              <a:t>: Integrate protocols such as MQTT, CoAP, and HTTPS for device communication.</a:t>
            </a:r>
            <a:endParaRPr sz="1884" dirty="0">
              <a:latin typeface="Times New Roman"/>
              <a:ea typeface="Times New Roman"/>
              <a:cs typeface="Times New Roman"/>
              <a:sym typeface="Times New Roman"/>
            </a:endParaRPr>
          </a:p>
          <a:p>
            <a:pPr marL="457200" lvl="0" indent="-348242" algn="just" rtl="0">
              <a:lnSpc>
                <a:spcPct val="115000"/>
              </a:lnSpc>
              <a:spcBef>
                <a:spcPts val="0"/>
              </a:spcBef>
              <a:spcAft>
                <a:spcPts val="0"/>
              </a:spcAft>
              <a:buSzPts val="1884"/>
              <a:buFont typeface="Times New Roman"/>
              <a:buAutoNum type="arabicPeriod"/>
            </a:pPr>
            <a:r>
              <a:rPr lang="en-US" sz="1884" b="1" dirty="0">
                <a:latin typeface="Times New Roman"/>
                <a:ea typeface="Times New Roman"/>
                <a:cs typeface="Times New Roman"/>
                <a:sym typeface="Times New Roman"/>
              </a:rPr>
              <a:t> Predictive Analytics:</a:t>
            </a:r>
            <a:r>
              <a:rPr lang="en-US" sz="1884" dirty="0">
                <a:latin typeface="Times New Roman"/>
                <a:ea typeface="Times New Roman"/>
                <a:cs typeface="Times New Roman"/>
                <a:sym typeface="Times New Roman"/>
              </a:rPr>
              <a:t> Implement machine learning algorithms for anomaly detection and predictive analytics in IoT data.</a:t>
            </a:r>
            <a:endParaRPr sz="1700" dirty="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8"/>
          <p:cNvSpPr txBox="1">
            <a:spLocks noGrp="1"/>
          </p:cNvSpPr>
          <p:nvPr>
            <p:ph type="title"/>
          </p:nvPr>
        </p:nvSpPr>
        <p:spPr>
          <a:xfrm>
            <a:off x="1435608" y="381000"/>
            <a:ext cx="7498080" cy="1295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62214"/>
              </a:buClr>
              <a:buSzPts val="2200"/>
              <a:buFont typeface="Times New Roman"/>
              <a:buNone/>
            </a:pPr>
            <a:r>
              <a:rPr lang="en-US" sz="2000" u="sng" dirty="0">
                <a:latin typeface="Times New Roman"/>
                <a:ea typeface="Times New Roman"/>
                <a:cs typeface="Times New Roman"/>
                <a:sym typeface="Times New Roman"/>
              </a:rPr>
              <a:t>SOFTWARE AND HARDWARE REQUIREMENTS</a:t>
            </a:r>
            <a:br>
              <a:rPr lang="en-US" sz="2000" u="sng" dirty="0">
                <a:latin typeface="Times New Roman"/>
                <a:ea typeface="Times New Roman"/>
                <a:cs typeface="Times New Roman"/>
              </a:rPr>
            </a:br>
            <a:endParaRPr u="sng" dirty="0"/>
          </a:p>
        </p:txBody>
      </p:sp>
      <p:sp>
        <p:nvSpPr>
          <p:cNvPr id="177" name="Google Shape;177;p8"/>
          <p:cNvSpPr txBox="1">
            <a:spLocks noGrp="1"/>
          </p:cNvSpPr>
          <p:nvPr>
            <p:ph type="body" idx="1"/>
          </p:nvPr>
        </p:nvSpPr>
        <p:spPr>
          <a:xfrm>
            <a:off x="1524000" y="1600200"/>
            <a:ext cx="7848600" cy="4373563"/>
          </a:xfrm>
          <a:prstGeom prst="rect">
            <a:avLst/>
          </a:prstGeom>
          <a:noFill/>
          <a:ln>
            <a:noFill/>
          </a:ln>
        </p:spPr>
        <p:txBody>
          <a:bodyPr spcFirstLastPara="1" wrap="square" lIns="91425" tIns="45700" rIns="91425" bIns="45700" anchor="t" anchorCtr="0">
            <a:normAutofit fontScale="92500" lnSpcReduction="10000"/>
          </a:bodyPr>
          <a:lstStyle/>
          <a:p>
            <a:pPr marL="365760" lvl="0" indent="-302799" algn="l" rtl="0">
              <a:lnSpc>
                <a:spcPct val="115000"/>
              </a:lnSpc>
              <a:spcBef>
                <a:spcPts val="0"/>
              </a:spcBef>
              <a:spcAft>
                <a:spcPts val="0"/>
              </a:spcAft>
              <a:buSzPct val="84255"/>
              <a:buFont typeface="Times New Roman"/>
              <a:buChar char="▪"/>
            </a:pPr>
            <a:r>
              <a:rPr lang="en-US" sz="2032" b="1" dirty="0">
                <a:latin typeface="Times New Roman"/>
                <a:ea typeface="Times New Roman"/>
                <a:cs typeface="Times New Roman"/>
                <a:sym typeface="Times New Roman"/>
              </a:rPr>
              <a:t>Hardware Requirements:</a:t>
            </a:r>
            <a:endParaRPr sz="2032" dirty="0">
              <a:latin typeface="Times New Roman"/>
              <a:ea typeface="Times New Roman"/>
              <a:cs typeface="Times New Roman"/>
              <a:sym typeface="Times New Roman"/>
            </a:endParaRPr>
          </a:p>
          <a:p>
            <a:pPr marL="457200" lvl="0" indent="-348017" algn="l" rtl="0">
              <a:lnSpc>
                <a:spcPct val="115000"/>
              </a:lnSpc>
              <a:spcBef>
                <a:spcPts val="0"/>
              </a:spcBef>
              <a:spcAft>
                <a:spcPts val="0"/>
              </a:spcAft>
              <a:buSzPct val="100000"/>
              <a:buFont typeface="Times New Roman"/>
              <a:buChar char="➢"/>
            </a:pPr>
            <a:r>
              <a:rPr lang="en-US" sz="2032" dirty="0">
                <a:latin typeface="Times New Roman"/>
                <a:ea typeface="Times New Roman"/>
                <a:cs typeface="Times New Roman"/>
                <a:sym typeface="Times New Roman"/>
              </a:rPr>
              <a:t>RAM: 4GB</a:t>
            </a:r>
            <a:endParaRPr sz="3632" dirty="0">
              <a:latin typeface="Times New Roman"/>
              <a:ea typeface="Times New Roman"/>
              <a:cs typeface="Times New Roman"/>
              <a:sym typeface="Times New Roman"/>
            </a:endParaRPr>
          </a:p>
          <a:p>
            <a:pPr marL="457200" lvl="0" indent="-348017" algn="l" rtl="0">
              <a:lnSpc>
                <a:spcPct val="115000"/>
              </a:lnSpc>
              <a:spcBef>
                <a:spcPts val="0"/>
              </a:spcBef>
              <a:spcAft>
                <a:spcPts val="0"/>
              </a:spcAft>
              <a:buSzPct val="100000"/>
              <a:buFont typeface="Times New Roman"/>
              <a:buChar char="➢"/>
            </a:pPr>
            <a:r>
              <a:rPr lang="en-US" sz="2032" dirty="0">
                <a:latin typeface="Times New Roman"/>
                <a:ea typeface="Times New Roman"/>
                <a:cs typeface="Times New Roman"/>
                <a:sym typeface="Times New Roman"/>
              </a:rPr>
              <a:t>Hard Disk: 1GB of free space</a:t>
            </a:r>
            <a:endParaRPr sz="3632" dirty="0">
              <a:latin typeface="Times New Roman"/>
              <a:ea typeface="Times New Roman"/>
              <a:cs typeface="Times New Roman"/>
              <a:sym typeface="Times New Roman"/>
            </a:endParaRPr>
          </a:p>
          <a:p>
            <a:pPr marL="457200" lvl="0" indent="-348017" algn="l" rtl="0">
              <a:lnSpc>
                <a:spcPct val="115000"/>
              </a:lnSpc>
              <a:spcBef>
                <a:spcPts val="0"/>
              </a:spcBef>
              <a:spcAft>
                <a:spcPts val="0"/>
              </a:spcAft>
              <a:buSzPct val="100000"/>
              <a:buFont typeface="Times New Roman"/>
              <a:buChar char="➢"/>
            </a:pPr>
            <a:r>
              <a:rPr lang="en-US" sz="2032" dirty="0">
                <a:latin typeface="Times New Roman"/>
                <a:ea typeface="Times New Roman"/>
                <a:cs typeface="Times New Roman"/>
                <a:sym typeface="Times New Roman"/>
              </a:rPr>
              <a:t>Processor: Intel i3 or higher</a:t>
            </a:r>
            <a:endParaRPr sz="3632" dirty="0">
              <a:latin typeface="Times New Roman"/>
              <a:ea typeface="Times New Roman"/>
              <a:cs typeface="Times New Roman"/>
              <a:sym typeface="Times New Roman"/>
            </a:endParaRPr>
          </a:p>
          <a:p>
            <a:pPr marL="365760" lvl="0" indent="-202183" algn="l" rtl="0">
              <a:lnSpc>
                <a:spcPct val="115000"/>
              </a:lnSpc>
              <a:spcBef>
                <a:spcPts val="600"/>
              </a:spcBef>
              <a:spcAft>
                <a:spcPts val="0"/>
              </a:spcAft>
              <a:buSzPct val="62978"/>
              <a:buNone/>
            </a:pPr>
            <a:endParaRPr sz="2032" dirty="0">
              <a:latin typeface="Times New Roman"/>
              <a:ea typeface="Times New Roman"/>
              <a:cs typeface="Times New Roman"/>
              <a:sym typeface="Times New Roman"/>
            </a:endParaRPr>
          </a:p>
          <a:p>
            <a:pPr marL="82296" lvl="0" indent="0" algn="l" rtl="0">
              <a:lnSpc>
                <a:spcPct val="115000"/>
              </a:lnSpc>
              <a:spcBef>
                <a:spcPts val="600"/>
              </a:spcBef>
              <a:spcAft>
                <a:spcPts val="0"/>
              </a:spcAft>
              <a:buSzPct val="62978"/>
              <a:buNone/>
            </a:pPr>
            <a:endParaRPr sz="2032" dirty="0">
              <a:latin typeface="Times New Roman"/>
              <a:ea typeface="Times New Roman"/>
              <a:cs typeface="Times New Roman"/>
              <a:sym typeface="Times New Roman"/>
            </a:endParaRPr>
          </a:p>
          <a:p>
            <a:pPr marL="365760" lvl="0" indent="-302799" algn="l" rtl="0">
              <a:lnSpc>
                <a:spcPct val="115000"/>
              </a:lnSpc>
              <a:spcBef>
                <a:spcPts val="600"/>
              </a:spcBef>
              <a:spcAft>
                <a:spcPts val="0"/>
              </a:spcAft>
              <a:buSzPct val="84255"/>
              <a:buFont typeface="Times New Roman"/>
              <a:buChar char="▪"/>
            </a:pPr>
            <a:r>
              <a:rPr lang="en-US" sz="2032" b="1" dirty="0">
                <a:latin typeface="Times New Roman"/>
                <a:ea typeface="Times New Roman"/>
                <a:cs typeface="Times New Roman"/>
                <a:sym typeface="Times New Roman"/>
              </a:rPr>
              <a:t>Software Requirements:</a:t>
            </a:r>
            <a:endParaRPr sz="2032" dirty="0">
              <a:latin typeface="Times New Roman"/>
              <a:ea typeface="Times New Roman"/>
              <a:cs typeface="Times New Roman"/>
              <a:sym typeface="Times New Roman"/>
            </a:endParaRPr>
          </a:p>
          <a:p>
            <a:pPr marL="457200" lvl="0" indent="-348017" algn="l" rtl="0">
              <a:lnSpc>
                <a:spcPct val="115000"/>
              </a:lnSpc>
              <a:spcBef>
                <a:spcPts val="0"/>
              </a:spcBef>
              <a:spcAft>
                <a:spcPts val="0"/>
              </a:spcAft>
              <a:buSzPct val="100000"/>
              <a:buFont typeface="Times New Roman"/>
              <a:buChar char="➢"/>
            </a:pPr>
            <a:r>
              <a:rPr lang="en-US" sz="2032" dirty="0">
                <a:latin typeface="Times New Roman"/>
                <a:ea typeface="Times New Roman"/>
                <a:cs typeface="Times New Roman"/>
                <a:sym typeface="Times New Roman"/>
              </a:rPr>
              <a:t>Operating System: Windows 10 or Linux</a:t>
            </a:r>
            <a:endParaRPr sz="3632" dirty="0">
              <a:latin typeface="Times New Roman"/>
              <a:ea typeface="Times New Roman"/>
              <a:cs typeface="Times New Roman"/>
              <a:sym typeface="Times New Roman"/>
            </a:endParaRPr>
          </a:p>
          <a:p>
            <a:pPr marL="457200" lvl="0" indent="-348017" algn="l" rtl="0">
              <a:lnSpc>
                <a:spcPct val="115000"/>
              </a:lnSpc>
              <a:spcBef>
                <a:spcPts val="0"/>
              </a:spcBef>
              <a:spcAft>
                <a:spcPts val="0"/>
              </a:spcAft>
              <a:buSzPct val="100000"/>
              <a:buFont typeface="Times New Roman"/>
              <a:buChar char="➢"/>
            </a:pPr>
            <a:r>
              <a:rPr lang="en-US" sz="2032" dirty="0">
                <a:latin typeface="Times New Roman"/>
                <a:ea typeface="Times New Roman"/>
                <a:cs typeface="Times New Roman"/>
                <a:sym typeface="Times New Roman"/>
              </a:rPr>
              <a:t>IDE: NetBeans</a:t>
            </a:r>
          </a:p>
          <a:p>
            <a:pPr marL="457200" lvl="0" indent="-348017" algn="l" rtl="0">
              <a:lnSpc>
                <a:spcPct val="115000"/>
              </a:lnSpc>
              <a:spcBef>
                <a:spcPts val="0"/>
              </a:spcBef>
              <a:spcAft>
                <a:spcPts val="0"/>
              </a:spcAft>
              <a:buSzPct val="100000"/>
              <a:buFont typeface="Times New Roman"/>
              <a:buChar char="➢"/>
            </a:pPr>
            <a:r>
              <a:rPr lang="en-US" sz="2032" dirty="0">
                <a:latin typeface="Times New Roman"/>
                <a:ea typeface="Times New Roman"/>
                <a:cs typeface="Times New Roman"/>
                <a:sym typeface="Times New Roman"/>
              </a:rPr>
              <a:t>Web Server: Apache </a:t>
            </a:r>
            <a:endParaRPr sz="3632" dirty="0">
              <a:latin typeface="Times New Roman"/>
              <a:ea typeface="Times New Roman"/>
              <a:cs typeface="Times New Roman"/>
              <a:sym typeface="Times New Roman"/>
            </a:endParaRPr>
          </a:p>
          <a:p>
            <a:pPr marL="457200" lvl="0" indent="-348017" algn="l" rtl="0">
              <a:lnSpc>
                <a:spcPct val="115000"/>
              </a:lnSpc>
              <a:spcBef>
                <a:spcPts val="0"/>
              </a:spcBef>
              <a:spcAft>
                <a:spcPts val="0"/>
              </a:spcAft>
              <a:buSzPct val="100000"/>
              <a:buFont typeface="Times New Roman"/>
              <a:buChar char="➢"/>
            </a:pPr>
            <a:r>
              <a:rPr lang="en-US" sz="2032" dirty="0">
                <a:latin typeface="Times New Roman"/>
                <a:ea typeface="Times New Roman"/>
                <a:cs typeface="Times New Roman"/>
                <a:sym typeface="Times New Roman"/>
              </a:rPr>
              <a:t>Programming Languages: Java, JavaScript ,HTML</a:t>
            </a:r>
            <a:endParaRPr sz="3632" dirty="0">
              <a:latin typeface="Times New Roman"/>
              <a:ea typeface="Times New Roman"/>
              <a:cs typeface="Times New Roman"/>
              <a:sym typeface="Times New Roman"/>
            </a:endParaRPr>
          </a:p>
          <a:p>
            <a:pPr marL="457200" lvl="0" indent="-348017" algn="l" rtl="0">
              <a:lnSpc>
                <a:spcPct val="115000"/>
              </a:lnSpc>
              <a:spcBef>
                <a:spcPts val="0"/>
              </a:spcBef>
              <a:spcAft>
                <a:spcPts val="0"/>
              </a:spcAft>
              <a:buSzPct val="100000"/>
              <a:buFont typeface="Times New Roman"/>
              <a:buChar char="➢"/>
            </a:pPr>
            <a:r>
              <a:rPr lang="en-US" sz="2032" dirty="0">
                <a:latin typeface="Times New Roman"/>
                <a:ea typeface="Times New Roman"/>
                <a:cs typeface="Times New Roman"/>
                <a:sym typeface="Times New Roman"/>
              </a:rPr>
              <a:t>Database:  SQL</a:t>
            </a:r>
            <a:endParaRPr sz="3632" dirty="0">
              <a:latin typeface="Times New Roman"/>
              <a:ea typeface="Times New Roman"/>
              <a:cs typeface="Times New Roman"/>
              <a:sym typeface="Times New Roman"/>
            </a:endParaRPr>
          </a:p>
          <a:p>
            <a:pPr marL="457200" lvl="0" indent="-348017" algn="l" rtl="0">
              <a:lnSpc>
                <a:spcPct val="115000"/>
              </a:lnSpc>
              <a:spcBef>
                <a:spcPts val="0"/>
              </a:spcBef>
              <a:spcAft>
                <a:spcPts val="0"/>
              </a:spcAft>
              <a:buSzPct val="100000"/>
              <a:buFont typeface="Times New Roman"/>
              <a:buChar char="➢"/>
            </a:pPr>
            <a:r>
              <a:rPr lang="en-US" sz="2032" dirty="0">
                <a:latin typeface="Times New Roman"/>
                <a:ea typeface="Times New Roman"/>
                <a:cs typeface="Times New Roman"/>
                <a:sym typeface="Times New Roman"/>
              </a:rPr>
              <a:t>IoT Communication Protocols: HTTPs</a:t>
            </a:r>
            <a:endParaRPr sz="3632" dirty="0">
              <a:latin typeface="Times New Roman"/>
              <a:ea typeface="Times New Roman"/>
              <a:cs typeface="Times New Roman"/>
              <a:sym typeface="Times New Roman"/>
            </a:endParaRPr>
          </a:p>
          <a:p>
            <a:pPr marL="365760" lvl="0" indent="-141223" algn="l" rtl="0">
              <a:lnSpc>
                <a:spcPct val="100000"/>
              </a:lnSpc>
              <a:spcBef>
                <a:spcPts val="600"/>
              </a:spcBef>
              <a:spcAft>
                <a:spcPts val="0"/>
              </a:spcAft>
              <a:buSzPct val="80000"/>
              <a:buNone/>
            </a:pPr>
            <a:endParaRPr sz="2800" dirty="0">
              <a:latin typeface="Times New Roman"/>
              <a:ea typeface="Times New Roman"/>
              <a:cs typeface="Times New Roman"/>
              <a:sym typeface="Times New Roman"/>
            </a:endParaRPr>
          </a:p>
        </p:txBody>
      </p:sp>
      <p:sp>
        <p:nvSpPr>
          <p:cNvPr id="178" name="Google Shape;178;p8"/>
          <p:cNvSpPr/>
          <p:nvPr/>
        </p:nvSpPr>
        <p:spPr>
          <a:xfrm>
            <a:off x="0" y="-323165"/>
            <a:ext cx="264816" cy="646331"/>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Gill Sans"/>
              <a:buNone/>
            </a:pPr>
            <a:endParaRPr sz="1800" b="0" i="0" u="none" strike="noStrike" cap="none">
              <a:solidFill>
                <a:schemeClr val="dk1"/>
              </a:solidFill>
              <a:latin typeface="Arial"/>
              <a:ea typeface="Arial"/>
              <a:cs typeface="Arial"/>
              <a:sym typeface="Arial"/>
            </a:endParaRPr>
          </a:p>
        </p:txBody>
      </p:sp>
      <p:sp>
        <p:nvSpPr>
          <p:cNvPr id="179" name="Google Shape;179;p8"/>
          <p:cNvSpPr/>
          <p:nvPr/>
        </p:nvSpPr>
        <p:spPr>
          <a:xfrm>
            <a:off x="0" y="-551766"/>
            <a:ext cx="264816" cy="646331"/>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Gill Sans"/>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698B9-019B-BC7F-4B0E-1CB721950B91}"/>
              </a:ext>
            </a:extLst>
          </p:cNvPr>
          <p:cNvSpPr>
            <a:spLocks noGrp="1"/>
          </p:cNvSpPr>
          <p:nvPr>
            <p:ph type="title"/>
          </p:nvPr>
        </p:nvSpPr>
        <p:spPr/>
        <p:txBody>
          <a:bodyPr>
            <a:normAutofit/>
          </a:bodyPr>
          <a:lstStyle/>
          <a:p>
            <a:r>
              <a:rPr lang="en-US" sz="2000" u="sng" dirty="0">
                <a:latin typeface="Times New Roman" panose="02020603050405020304" pitchFamily="18" charset="0"/>
                <a:cs typeface="Times New Roman" panose="02020603050405020304" pitchFamily="18" charset="0"/>
              </a:rPr>
              <a:t>DESIGN</a:t>
            </a:r>
            <a:endParaRPr lang="en-IN" sz="2000" u="sng"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C5BFCBD-0F99-2759-9D58-55B95C96880E}"/>
              </a:ext>
            </a:extLst>
          </p:cNvPr>
          <p:cNvSpPr>
            <a:spLocks noGrp="1"/>
          </p:cNvSpPr>
          <p:nvPr>
            <p:ph type="body" idx="1"/>
          </p:nvPr>
        </p:nvSpPr>
        <p:spPr/>
        <p:txBody>
          <a:bodyPr/>
          <a:lstStyle/>
          <a:p>
            <a:pPr>
              <a:buFont typeface="Arial" panose="020B0604020202020204" pitchFamily="34" charset="0"/>
              <a:buChar char="•"/>
            </a:pPr>
            <a:endParaRPr lang="en-IN" dirty="0"/>
          </a:p>
        </p:txBody>
      </p:sp>
      <p:pic>
        <p:nvPicPr>
          <p:cNvPr id="4" name="image1.png">
            <a:extLst>
              <a:ext uri="{FF2B5EF4-FFF2-40B4-BE49-F238E27FC236}">
                <a16:creationId xmlns:a16="http://schemas.microsoft.com/office/drawing/2014/main" id="{BD017418-F9E3-7F3F-D814-A868DCE4274C}"/>
              </a:ext>
            </a:extLst>
          </p:cNvPr>
          <p:cNvPicPr/>
          <p:nvPr/>
        </p:nvPicPr>
        <p:blipFill>
          <a:blip r:embed="rId2"/>
          <a:srcRect/>
          <a:stretch>
            <a:fillRect/>
          </a:stretch>
        </p:blipFill>
        <p:spPr>
          <a:xfrm>
            <a:off x="1748274" y="1581303"/>
            <a:ext cx="6872748" cy="4533594"/>
          </a:xfrm>
          <a:prstGeom prst="rect">
            <a:avLst/>
          </a:prstGeom>
          <a:ln/>
        </p:spPr>
      </p:pic>
    </p:spTree>
    <p:extLst>
      <p:ext uri="{BB962C8B-B14F-4D97-AF65-F5344CB8AC3E}">
        <p14:creationId xmlns:p14="http://schemas.microsoft.com/office/powerpoint/2010/main" val="3989516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BCE1708-625A-88ED-EA5D-EBC470D25230}"/>
              </a:ext>
            </a:extLst>
          </p:cNvPr>
          <p:cNvSpPr>
            <a:spLocks noGrp="1"/>
          </p:cNvSpPr>
          <p:nvPr>
            <p:ph type="title"/>
          </p:nvPr>
        </p:nvSpPr>
        <p:spPr/>
        <p:txBody>
          <a:bodyPr>
            <a:normAutofit/>
          </a:bodyPr>
          <a:lstStyle/>
          <a:p>
            <a:r>
              <a:rPr lang="en-US" sz="2000" u="sng" dirty="0">
                <a:latin typeface="Times New Roman" panose="02020603050405020304" pitchFamily="18" charset="0"/>
                <a:cs typeface="Times New Roman" panose="02020603050405020304" pitchFamily="18" charset="0"/>
              </a:rPr>
              <a:t>USE CASE</a:t>
            </a:r>
            <a:endParaRPr lang="en-IN" sz="2000" u="sng" dirty="0">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3846F472-F8E6-BBCC-74A2-9B59F5DADB9A}"/>
              </a:ext>
            </a:extLst>
          </p:cNvPr>
          <p:cNvSpPr>
            <a:spLocks noGrp="1"/>
          </p:cNvSpPr>
          <p:nvPr>
            <p:ph type="body" idx="1"/>
          </p:nvPr>
        </p:nvSpPr>
        <p:spPr/>
        <p:txBody>
          <a:bodyPr/>
          <a:lstStyle/>
          <a:p>
            <a:pPr marL="137160" indent="0">
              <a:buNone/>
            </a:pPr>
            <a:endParaRPr lang="en-IN" dirty="0"/>
          </a:p>
        </p:txBody>
      </p:sp>
      <p:pic>
        <p:nvPicPr>
          <p:cNvPr id="9" name="image8.png">
            <a:extLst>
              <a:ext uri="{FF2B5EF4-FFF2-40B4-BE49-F238E27FC236}">
                <a16:creationId xmlns:a16="http://schemas.microsoft.com/office/drawing/2014/main" id="{89B094C4-33FC-34F7-68C3-466481B0E669}"/>
              </a:ext>
            </a:extLst>
          </p:cNvPr>
          <p:cNvPicPr/>
          <p:nvPr/>
        </p:nvPicPr>
        <p:blipFill>
          <a:blip r:embed="rId2"/>
          <a:srcRect/>
          <a:stretch>
            <a:fillRect/>
          </a:stretch>
        </p:blipFill>
        <p:spPr>
          <a:xfrm>
            <a:off x="2325175" y="2252662"/>
            <a:ext cx="5476875" cy="2879777"/>
          </a:xfrm>
          <a:prstGeom prst="rect">
            <a:avLst/>
          </a:prstGeom>
          <a:ln/>
        </p:spPr>
      </p:pic>
    </p:spTree>
    <p:extLst>
      <p:ext uri="{BB962C8B-B14F-4D97-AF65-F5344CB8AC3E}">
        <p14:creationId xmlns:p14="http://schemas.microsoft.com/office/powerpoint/2010/main" val="3392601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17936-9FA6-DF77-5973-3E9BF2CD7965}"/>
              </a:ext>
            </a:extLst>
          </p:cNvPr>
          <p:cNvSpPr>
            <a:spLocks noGrp="1"/>
          </p:cNvSpPr>
          <p:nvPr>
            <p:ph type="title"/>
          </p:nvPr>
        </p:nvSpPr>
        <p:spPr/>
        <p:txBody>
          <a:bodyPr>
            <a:normAutofit/>
          </a:bodyPr>
          <a:lstStyle/>
          <a:p>
            <a:r>
              <a:rPr lang="en-US" sz="2000" u="sng" dirty="0">
                <a:latin typeface="Times New Roman" panose="02020603050405020304" pitchFamily="18" charset="0"/>
                <a:cs typeface="Times New Roman" panose="02020603050405020304" pitchFamily="18" charset="0"/>
              </a:rPr>
              <a:t>SEQUENCE DIAGRAM</a:t>
            </a:r>
            <a:endParaRPr lang="en-IN" sz="2000" u="sng"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1B0C1B2-36E9-6866-5AB5-3208C2F6D537}"/>
              </a:ext>
            </a:extLst>
          </p:cNvPr>
          <p:cNvSpPr>
            <a:spLocks noGrp="1"/>
          </p:cNvSpPr>
          <p:nvPr>
            <p:ph type="body" idx="1"/>
          </p:nvPr>
        </p:nvSpPr>
        <p:spPr/>
        <p:txBody>
          <a:bodyPr/>
          <a:lstStyle/>
          <a:p>
            <a:pPr marL="137160" indent="0">
              <a:buNone/>
            </a:pPr>
            <a:endParaRPr lang="en-IN" dirty="0"/>
          </a:p>
        </p:txBody>
      </p:sp>
      <p:pic>
        <p:nvPicPr>
          <p:cNvPr id="4" name="image6.png">
            <a:extLst>
              <a:ext uri="{FF2B5EF4-FFF2-40B4-BE49-F238E27FC236}">
                <a16:creationId xmlns:a16="http://schemas.microsoft.com/office/drawing/2014/main" id="{CF6E69EB-66F7-C363-9F31-8658E71DA634}"/>
              </a:ext>
            </a:extLst>
          </p:cNvPr>
          <p:cNvPicPr/>
          <p:nvPr/>
        </p:nvPicPr>
        <p:blipFill>
          <a:blip r:embed="rId2"/>
          <a:srcRect/>
          <a:stretch>
            <a:fillRect/>
          </a:stretch>
        </p:blipFill>
        <p:spPr>
          <a:xfrm>
            <a:off x="2172929" y="1594362"/>
            <a:ext cx="5712444" cy="4507476"/>
          </a:xfrm>
          <a:prstGeom prst="rect">
            <a:avLst/>
          </a:prstGeom>
          <a:ln/>
        </p:spPr>
      </p:pic>
    </p:spTree>
    <p:extLst>
      <p:ext uri="{BB962C8B-B14F-4D97-AF65-F5344CB8AC3E}">
        <p14:creationId xmlns:p14="http://schemas.microsoft.com/office/powerpoint/2010/main" val="3396216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CFFDE-92D8-9BF9-A2C6-280DF6997D5D}"/>
              </a:ext>
            </a:extLst>
          </p:cNvPr>
          <p:cNvSpPr>
            <a:spLocks noGrp="1"/>
          </p:cNvSpPr>
          <p:nvPr>
            <p:ph type="title"/>
          </p:nvPr>
        </p:nvSpPr>
        <p:spPr/>
        <p:txBody>
          <a:bodyPr>
            <a:normAutofit/>
          </a:bodyPr>
          <a:lstStyle/>
          <a:p>
            <a:r>
              <a:rPr lang="en-US" sz="2000" u="sng" dirty="0">
                <a:latin typeface="Times New Roman" panose="02020603050405020304" pitchFamily="18" charset="0"/>
                <a:cs typeface="Times New Roman" panose="02020603050405020304" pitchFamily="18" charset="0"/>
              </a:rPr>
              <a:t>ACTIVITY DIAGRAM</a:t>
            </a:r>
            <a:endParaRPr lang="en-IN" sz="2000" u="sng"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C2BBA20-5089-4F32-3C26-3F626473DFDB}"/>
              </a:ext>
            </a:extLst>
          </p:cNvPr>
          <p:cNvSpPr>
            <a:spLocks noGrp="1"/>
          </p:cNvSpPr>
          <p:nvPr>
            <p:ph type="body" idx="1"/>
          </p:nvPr>
        </p:nvSpPr>
        <p:spPr/>
        <p:txBody>
          <a:bodyPr/>
          <a:lstStyle/>
          <a:p>
            <a:pPr marL="137160" indent="0">
              <a:buNone/>
            </a:pPr>
            <a:endParaRPr lang="en-IN" dirty="0"/>
          </a:p>
        </p:txBody>
      </p:sp>
      <p:pic>
        <p:nvPicPr>
          <p:cNvPr id="5" name="image5.png">
            <a:extLst>
              <a:ext uri="{FF2B5EF4-FFF2-40B4-BE49-F238E27FC236}">
                <a16:creationId xmlns:a16="http://schemas.microsoft.com/office/drawing/2014/main" id="{1B79193C-A407-6024-EA42-6C279011D3B6}"/>
              </a:ext>
            </a:extLst>
          </p:cNvPr>
          <p:cNvPicPr/>
          <p:nvPr/>
        </p:nvPicPr>
        <p:blipFill>
          <a:blip r:embed="rId2"/>
          <a:srcRect/>
          <a:stretch>
            <a:fillRect/>
          </a:stretch>
        </p:blipFill>
        <p:spPr>
          <a:xfrm>
            <a:off x="2751010" y="1447800"/>
            <a:ext cx="4867275" cy="4903470"/>
          </a:xfrm>
          <a:prstGeom prst="rect">
            <a:avLst/>
          </a:prstGeom>
          <a:ln/>
        </p:spPr>
      </p:pic>
    </p:spTree>
    <p:extLst>
      <p:ext uri="{BB962C8B-B14F-4D97-AF65-F5344CB8AC3E}">
        <p14:creationId xmlns:p14="http://schemas.microsoft.com/office/powerpoint/2010/main" val="550742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51317-F942-38D4-8E06-D50406306A36}"/>
              </a:ext>
            </a:extLst>
          </p:cNvPr>
          <p:cNvSpPr>
            <a:spLocks noGrp="1"/>
          </p:cNvSpPr>
          <p:nvPr>
            <p:ph type="title"/>
          </p:nvPr>
        </p:nvSpPr>
        <p:spPr/>
        <p:txBody>
          <a:bodyPr>
            <a:normAutofit/>
          </a:bodyPr>
          <a:lstStyle/>
          <a:p>
            <a:r>
              <a:rPr lang="en-US" sz="2000" u="sng" dirty="0">
                <a:latin typeface="Times New Roman" panose="02020603050405020304" pitchFamily="18" charset="0"/>
                <a:cs typeface="Times New Roman" panose="02020603050405020304" pitchFamily="18" charset="0"/>
              </a:rPr>
              <a:t>CLASS DIAGRAM</a:t>
            </a:r>
            <a:endParaRPr lang="en-IN" sz="2000" u="sng"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1B2D28F-0D7D-0170-273B-DDB5E03A49AD}"/>
              </a:ext>
            </a:extLst>
          </p:cNvPr>
          <p:cNvSpPr>
            <a:spLocks noGrp="1"/>
          </p:cNvSpPr>
          <p:nvPr>
            <p:ph type="body" idx="1"/>
          </p:nvPr>
        </p:nvSpPr>
        <p:spPr/>
        <p:txBody>
          <a:bodyPr/>
          <a:lstStyle/>
          <a:p>
            <a:pPr marL="137160" indent="0">
              <a:buNone/>
            </a:pPr>
            <a:endParaRPr lang="en-IN" dirty="0"/>
          </a:p>
        </p:txBody>
      </p:sp>
      <p:pic>
        <p:nvPicPr>
          <p:cNvPr id="4" name="image10.png">
            <a:extLst>
              <a:ext uri="{FF2B5EF4-FFF2-40B4-BE49-F238E27FC236}">
                <a16:creationId xmlns:a16="http://schemas.microsoft.com/office/drawing/2014/main" id="{B70F27CF-A5A3-7BCE-6021-405559D214E5}"/>
              </a:ext>
            </a:extLst>
          </p:cNvPr>
          <p:cNvPicPr/>
          <p:nvPr/>
        </p:nvPicPr>
        <p:blipFill>
          <a:blip r:embed="rId2"/>
          <a:srcRect/>
          <a:stretch>
            <a:fillRect/>
          </a:stretch>
        </p:blipFill>
        <p:spPr>
          <a:xfrm>
            <a:off x="3971771" y="1447800"/>
            <a:ext cx="2714625" cy="4501515"/>
          </a:xfrm>
          <a:prstGeom prst="rect">
            <a:avLst/>
          </a:prstGeom>
          <a:ln/>
        </p:spPr>
      </p:pic>
    </p:spTree>
    <p:extLst>
      <p:ext uri="{BB962C8B-B14F-4D97-AF65-F5344CB8AC3E}">
        <p14:creationId xmlns:p14="http://schemas.microsoft.com/office/powerpoint/2010/main" val="1818417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51C7F-A30B-7814-CBFC-A050DBE80BC7}"/>
              </a:ext>
            </a:extLst>
          </p:cNvPr>
          <p:cNvSpPr>
            <a:spLocks noGrp="1"/>
          </p:cNvSpPr>
          <p:nvPr>
            <p:ph type="title"/>
          </p:nvPr>
        </p:nvSpPr>
        <p:spPr/>
        <p:txBody>
          <a:bodyPr>
            <a:normAutofit/>
          </a:bodyPr>
          <a:lstStyle/>
          <a:p>
            <a:r>
              <a:rPr lang="en-US" sz="2000" u="sng" dirty="0">
                <a:latin typeface="Times New Roman" panose="02020603050405020304" pitchFamily="18" charset="0"/>
                <a:cs typeface="Times New Roman" panose="02020603050405020304" pitchFamily="18" charset="0"/>
              </a:rPr>
              <a:t>MODULES</a:t>
            </a:r>
            <a:endParaRPr lang="en-IN" sz="2000" u="sng"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274666E-70FD-B7D3-ABB8-92D3D87003B6}"/>
              </a:ext>
            </a:extLst>
          </p:cNvPr>
          <p:cNvSpPr>
            <a:spLocks noGrp="1"/>
          </p:cNvSpPr>
          <p:nvPr>
            <p:ph type="body" idx="1"/>
          </p:nvPr>
        </p:nvSpPr>
        <p:spPr/>
        <p:txBody>
          <a:bodyPr>
            <a:normAutofit fontScale="92500" lnSpcReduction="10000"/>
          </a:bodyPr>
          <a:lstStyle/>
          <a:p>
            <a:pPr>
              <a:buFont typeface="Wingdings" panose="05000000000000000000" pitchFamily="2" charset="2"/>
              <a:buChar char="Ø"/>
            </a:pPr>
            <a:r>
              <a:rPr lang="en-US" sz="1900" b="1" dirty="0">
                <a:latin typeface="Times New Roman" panose="02020603050405020304" pitchFamily="18" charset="0"/>
                <a:cs typeface="Times New Roman" panose="02020603050405020304" pitchFamily="18" charset="0"/>
              </a:rPr>
              <a:t>Device Management</a:t>
            </a:r>
          </a:p>
          <a:p>
            <a:pPr>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Purpose</a:t>
            </a:r>
            <a:r>
              <a:rPr lang="en-US" sz="1900" dirty="0">
                <a:latin typeface="Times New Roman" panose="02020603050405020304" pitchFamily="18" charset="0"/>
                <a:cs typeface="Times New Roman" panose="02020603050405020304" pitchFamily="18" charset="0"/>
              </a:rPr>
              <a:t>: Efficiently manage IoT devices, including registration, configuration, and monitoring.</a:t>
            </a:r>
          </a:p>
          <a:p>
            <a:pPr>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Functionality</a:t>
            </a:r>
            <a:r>
              <a:rPr lang="en-US" sz="19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Device onboarding and offboarding.</a:t>
            </a:r>
          </a:p>
          <a:p>
            <a:pPr marL="742950" lvl="1"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Real-time monitoring and health status tracking.</a:t>
            </a:r>
          </a:p>
          <a:p>
            <a:pPr marL="742950" lvl="1"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Remote configuration and firmware updates</a:t>
            </a:r>
          </a:p>
          <a:p>
            <a:pPr>
              <a:buFont typeface="Wingdings" panose="05000000000000000000" pitchFamily="2" charset="2"/>
              <a:buChar char="Ø"/>
            </a:pPr>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900" b="1" dirty="0">
                <a:latin typeface="Times New Roman" panose="02020603050405020304" pitchFamily="18" charset="0"/>
                <a:cs typeface="Times New Roman" panose="02020603050405020304" pitchFamily="18" charset="0"/>
              </a:rPr>
              <a:t>Data Ingestion and Storage</a:t>
            </a:r>
          </a:p>
          <a:p>
            <a:pPr>
              <a:buFont typeface="Arial" panose="020B0604020202020204" pitchFamily="34" charset="0"/>
              <a:buChar char="•"/>
            </a:pPr>
            <a:r>
              <a:rPr lang="en-IN" sz="1900" b="1" dirty="0">
                <a:latin typeface="Times New Roman" panose="02020603050405020304" pitchFamily="18" charset="0"/>
                <a:cs typeface="Times New Roman" panose="02020603050405020304" pitchFamily="18" charset="0"/>
              </a:rPr>
              <a:t>Purpose</a:t>
            </a:r>
            <a:r>
              <a:rPr lang="en-IN" sz="1900" dirty="0">
                <a:latin typeface="Times New Roman" panose="02020603050405020304" pitchFamily="18" charset="0"/>
                <a:cs typeface="Times New Roman" panose="02020603050405020304" pitchFamily="18" charset="0"/>
              </a:rPr>
              <a:t>: Collect and store data from various IoT devices for later analysis.</a:t>
            </a:r>
          </a:p>
          <a:p>
            <a:pPr>
              <a:buFont typeface="Arial" panose="020B0604020202020204" pitchFamily="34" charset="0"/>
              <a:buChar char="•"/>
            </a:pPr>
            <a:r>
              <a:rPr lang="en-IN" sz="1900" b="1" dirty="0">
                <a:latin typeface="Times New Roman" panose="02020603050405020304" pitchFamily="18" charset="0"/>
                <a:cs typeface="Times New Roman" panose="02020603050405020304" pitchFamily="18" charset="0"/>
              </a:rPr>
              <a:t>Functionality</a:t>
            </a:r>
            <a:r>
              <a:rPr lang="en-IN" sz="19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IN" sz="1900" dirty="0">
                <a:latin typeface="Times New Roman" panose="02020603050405020304" pitchFamily="18" charset="0"/>
                <a:cs typeface="Times New Roman" panose="02020603050405020304" pitchFamily="18" charset="0"/>
              </a:rPr>
              <a:t>Interface to receive data in multiple formats (e.g., JSON, CSV, XML).</a:t>
            </a:r>
          </a:p>
          <a:p>
            <a:pPr marL="742950" lvl="1" indent="-285750">
              <a:buFont typeface="Arial" panose="020B0604020202020204" pitchFamily="34" charset="0"/>
              <a:buChar char="•"/>
            </a:pPr>
            <a:r>
              <a:rPr lang="en-IN" sz="1900" dirty="0">
                <a:latin typeface="Times New Roman" panose="02020603050405020304" pitchFamily="18" charset="0"/>
                <a:cs typeface="Times New Roman" panose="02020603050405020304" pitchFamily="18" charset="0"/>
              </a:rPr>
              <a:t>Store raw data in a time-series database or cloud storage.</a:t>
            </a:r>
          </a:p>
          <a:p>
            <a:pPr marL="742950" lvl="1" indent="-285750">
              <a:buFont typeface="Arial" panose="020B0604020202020204" pitchFamily="34" charset="0"/>
              <a:buChar char="•"/>
            </a:pPr>
            <a:r>
              <a:rPr lang="en-IN" sz="1900" dirty="0">
                <a:latin typeface="Times New Roman" panose="02020603050405020304" pitchFamily="18" charset="0"/>
                <a:cs typeface="Times New Roman" panose="02020603050405020304" pitchFamily="18" charset="0"/>
              </a:rPr>
              <a:t>Handle high-velocity data streams efficiently</a:t>
            </a:r>
            <a:r>
              <a:rPr lang="en-IN" sz="1900" dirty="0"/>
              <a:t>.</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4206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136F8-6454-B60F-6BF2-7B9AE3E3CC51}"/>
              </a:ext>
            </a:extLst>
          </p:cNvPr>
          <p:cNvSpPr>
            <a:spLocks noGrp="1"/>
          </p:cNvSpPr>
          <p:nvPr>
            <p:ph type="title"/>
          </p:nvPr>
        </p:nvSpPr>
        <p:spPr/>
        <p:txBody>
          <a:bodyPr>
            <a:normAutofit/>
          </a:bodyPr>
          <a:lstStyle/>
          <a:p>
            <a:r>
              <a:rPr lang="en-US" sz="2000" u="sng" dirty="0">
                <a:latin typeface="Times New Roman" panose="02020603050405020304" pitchFamily="18" charset="0"/>
                <a:cs typeface="Times New Roman" panose="02020603050405020304" pitchFamily="18" charset="0"/>
              </a:rPr>
              <a:t>Contents</a:t>
            </a:r>
            <a:endParaRPr lang="en-IN" sz="2000" u="sng"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0DF3D6F-CF63-FD5D-E9D9-EC6FD8BCAF8F}"/>
              </a:ext>
            </a:extLst>
          </p:cNvPr>
          <p:cNvSpPr>
            <a:spLocks noGrp="1"/>
          </p:cNvSpPr>
          <p:nvPr>
            <p:ph type="body" idx="1"/>
          </p:nvPr>
        </p:nvSpPr>
        <p:spPr/>
        <p:txBody>
          <a:bodyPr>
            <a:normAutofit/>
          </a:bodyPr>
          <a:lstStyle/>
          <a:p>
            <a:pPr algn="just">
              <a:buFont typeface="Wingdings" panose="05000000000000000000" pitchFamily="2" charset="2"/>
              <a:buChar char="§"/>
            </a:pPr>
            <a:r>
              <a:rPr lang="en-US" sz="1800" dirty="0">
                <a:latin typeface="Times New Roman" pitchFamily="18" charset="0"/>
                <a:cs typeface="Times New Roman" pitchFamily="18" charset="0"/>
              </a:rPr>
              <a:t>Abstract with Keywords</a:t>
            </a:r>
          </a:p>
          <a:p>
            <a:pPr algn="just">
              <a:buFont typeface="Wingdings" panose="05000000000000000000" pitchFamily="2" charset="2"/>
              <a:buChar char="§"/>
            </a:pPr>
            <a:r>
              <a:rPr lang="en-US" sz="1800" dirty="0">
                <a:latin typeface="Times New Roman" pitchFamily="18" charset="0"/>
                <a:cs typeface="Times New Roman" pitchFamily="18" charset="0"/>
              </a:rPr>
              <a:t>⁠Introduction</a:t>
            </a:r>
          </a:p>
          <a:p>
            <a:pPr algn="just">
              <a:buFont typeface="Wingdings" panose="05000000000000000000" pitchFamily="2" charset="2"/>
              <a:buChar char="§"/>
            </a:pPr>
            <a:r>
              <a:rPr lang="en-US" sz="1800" dirty="0">
                <a:latin typeface="Times New Roman" pitchFamily="18" charset="0"/>
                <a:cs typeface="Times New Roman" pitchFamily="18" charset="0"/>
              </a:rPr>
              <a:t>Literature Survey</a:t>
            </a:r>
          </a:p>
          <a:p>
            <a:pPr algn="just">
              <a:buFont typeface="Wingdings" panose="05000000000000000000" pitchFamily="2" charset="2"/>
              <a:buChar char="§"/>
            </a:pPr>
            <a:r>
              <a:rPr lang="en-US" sz="1800" dirty="0">
                <a:latin typeface="Times New Roman" pitchFamily="18" charset="0"/>
                <a:cs typeface="Times New Roman" pitchFamily="18" charset="0"/>
              </a:rPr>
              <a:t>⁠⁠Problem statement</a:t>
            </a:r>
          </a:p>
          <a:p>
            <a:pPr algn="just">
              <a:buFont typeface="Wingdings" panose="05000000000000000000" pitchFamily="2" charset="2"/>
              <a:buChar char="§"/>
            </a:pPr>
            <a:r>
              <a:rPr lang="en-US" sz="1800" dirty="0">
                <a:latin typeface="Times New Roman" pitchFamily="18" charset="0"/>
                <a:cs typeface="Times New Roman" pitchFamily="18" charset="0"/>
              </a:rPr>
              <a:t>⁠Objectives</a:t>
            </a:r>
          </a:p>
          <a:p>
            <a:pPr algn="just">
              <a:buFont typeface="Wingdings" panose="05000000000000000000" pitchFamily="2" charset="2"/>
              <a:buChar char="§"/>
            </a:pPr>
            <a:r>
              <a:rPr lang="en-US" sz="1800" dirty="0">
                <a:latin typeface="Times New Roman" pitchFamily="18" charset="0"/>
                <a:cs typeface="Times New Roman" pitchFamily="18" charset="0"/>
              </a:rPr>
              <a:t>Software and Hardware requirements </a:t>
            </a:r>
          </a:p>
          <a:p>
            <a:pPr algn="just">
              <a:buFont typeface="Wingdings" panose="05000000000000000000" pitchFamily="2" charset="2"/>
              <a:buChar char="§"/>
            </a:pPr>
            <a:r>
              <a:rPr lang="en-US" sz="1800" dirty="0">
                <a:latin typeface="Times New Roman" pitchFamily="18" charset="0"/>
                <a:cs typeface="Times New Roman" pitchFamily="18" charset="0"/>
              </a:rPr>
              <a:t>Proposed Methodology</a:t>
            </a:r>
          </a:p>
          <a:p>
            <a:pPr algn="just">
              <a:buFont typeface="Wingdings" panose="05000000000000000000" pitchFamily="2" charset="2"/>
              <a:buChar char="§"/>
            </a:pPr>
            <a:r>
              <a:rPr lang="en-US" sz="1800" dirty="0">
                <a:latin typeface="Times New Roman" pitchFamily="18" charset="0"/>
                <a:cs typeface="Times New Roman" pitchFamily="18" charset="0"/>
              </a:rPr>
              <a:t>Design</a:t>
            </a:r>
          </a:p>
          <a:p>
            <a:pPr algn="just">
              <a:buFont typeface="Wingdings" panose="05000000000000000000" pitchFamily="2" charset="2"/>
              <a:buChar char="§"/>
            </a:pPr>
            <a:r>
              <a:rPr lang="en-US" sz="1800" dirty="0">
                <a:latin typeface="Times New Roman" pitchFamily="18" charset="0"/>
                <a:cs typeface="Times New Roman" pitchFamily="18" charset="0"/>
              </a:rPr>
              <a:t>Modules</a:t>
            </a:r>
          </a:p>
          <a:p>
            <a:pPr algn="just">
              <a:buFont typeface="Wingdings" panose="05000000000000000000" pitchFamily="2" charset="2"/>
              <a:buChar char="§"/>
            </a:pPr>
            <a:r>
              <a:rPr lang="en-US" sz="1800" dirty="0">
                <a:latin typeface="Times New Roman" pitchFamily="18" charset="0"/>
                <a:cs typeface="Times New Roman" pitchFamily="18" charset="0"/>
              </a:rPr>
              <a:t>Implementation </a:t>
            </a:r>
          </a:p>
          <a:p>
            <a:pPr algn="just">
              <a:buFont typeface="Wingdings" panose="05000000000000000000" pitchFamily="2" charset="2"/>
              <a:buChar char="§"/>
            </a:pPr>
            <a:r>
              <a:rPr lang="en-US" sz="1800" dirty="0">
                <a:latin typeface="Times New Roman" pitchFamily="18" charset="0"/>
                <a:cs typeface="Times New Roman" pitchFamily="18" charset="0"/>
              </a:rPr>
              <a:t>Results</a:t>
            </a:r>
          </a:p>
          <a:p>
            <a:pPr algn="just">
              <a:buFont typeface="Wingdings" panose="05000000000000000000" pitchFamily="2" charset="2"/>
              <a:buChar char="§"/>
            </a:pPr>
            <a:r>
              <a:rPr lang="en-US" sz="1800" dirty="0">
                <a:latin typeface="Times New Roman" pitchFamily="18" charset="0"/>
                <a:cs typeface="Times New Roman" pitchFamily="18" charset="0"/>
              </a:rPr>
              <a:t>References</a:t>
            </a:r>
            <a:endParaRPr lang="en-IN" sz="1800" dirty="0"/>
          </a:p>
        </p:txBody>
      </p:sp>
    </p:spTree>
    <p:extLst>
      <p:ext uri="{BB962C8B-B14F-4D97-AF65-F5344CB8AC3E}">
        <p14:creationId xmlns:p14="http://schemas.microsoft.com/office/powerpoint/2010/main" val="4883369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DA8F05-D7C1-13AC-8C1E-7F7B8AD8FA46}"/>
              </a:ext>
            </a:extLst>
          </p:cNvPr>
          <p:cNvSpPr txBox="1"/>
          <p:nvPr/>
        </p:nvSpPr>
        <p:spPr>
          <a:xfrm>
            <a:off x="1430593" y="889843"/>
            <a:ext cx="6966155" cy="4801314"/>
          </a:xfrm>
          <a:prstGeom prst="rect">
            <a:avLst/>
          </a:prstGeom>
          <a:noFill/>
        </p:spPr>
        <p:txBody>
          <a:bodyPr wrap="square" lIns="91440" tIns="45720" rIns="91440" bIns="45720" anchor="t">
            <a:spAutoFit/>
          </a:bodyPr>
          <a:lstStyle/>
          <a:p>
            <a:pPr marL="285750" indent="-285750">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Dashboard and Visualization</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Purpose</a:t>
            </a:r>
            <a:r>
              <a:rPr lang="en-US" sz="1800" dirty="0">
                <a:latin typeface="Times New Roman" panose="02020603050405020304" pitchFamily="18" charset="0"/>
                <a:cs typeface="Times New Roman" panose="02020603050405020304" pitchFamily="18" charset="0"/>
              </a:rPr>
              <a:t>: Offer an interactive interface for users to view device status, analytics, and trends.</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Functionality</a:t>
            </a:r>
            <a:r>
              <a:rPr lang="en-US" sz="18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Customizable dashboard with device information, metrics, and data trends.</a:t>
            </a:r>
          </a:p>
          <a:p>
            <a:pPr marL="742950" lvl="1"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Graphical representation of real-time and historical data.</a:t>
            </a:r>
          </a:p>
          <a:p>
            <a:pPr marL="742950" lvl="1"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Interactive controls to filter, drill down, and access specific metrics.</a:t>
            </a:r>
          </a:p>
          <a:p>
            <a:pPr marL="457200" lvl="1"/>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Security and Compliance</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Purpose</a:t>
            </a:r>
            <a:r>
              <a:rPr lang="en-US" sz="1800" dirty="0">
                <a:latin typeface="Times New Roman" panose="02020603050405020304" pitchFamily="18" charset="0"/>
                <a:cs typeface="Times New Roman" panose="02020603050405020304" pitchFamily="18" charset="0"/>
              </a:rPr>
              <a:t>: Ensure data privacy, integrity, and regulatory compliance.</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Functionality</a:t>
            </a:r>
            <a:r>
              <a:rPr lang="en-US" sz="18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Implement data encryption and secure authentication.</a:t>
            </a:r>
          </a:p>
          <a:p>
            <a:pPr marL="742950" lvl="1" indent="-285750">
              <a:buFont typeface="Arial" panose="020B0604020202020204" pitchFamily="34" charset="0"/>
              <a:buChar char="•"/>
            </a:pPr>
            <a:r>
              <a:rPr lang="en-US" sz="1800" dirty="0">
                <a:latin typeface="Times New Roman"/>
                <a:cs typeface="Times New Roman"/>
              </a:rPr>
              <a:t>Ensure compliance with standards relevant to IoT health data.</a:t>
            </a:r>
          </a:p>
          <a:p>
            <a:pPr marL="742950" lvl="1"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Monitor access logs and implement role-based access controls.</a:t>
            </a:r>
          </a:p>
          <a:p>
            <a:pPr marL="742950" lvl="1"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5393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5F50A-6643-2978-A4E8-06BDE374BCFB}"/>
              </a:ext>
            </a:extLst>
          </p:cNvPr>
          <p:cNvSpPr>
            <a:spLocks noGrp="1"/>
          </p:cNvSpPr>
          <p:nvPr>
            <p:ph type="title"/>
          </p:nvPr>
        </p:nvSpPr>
        <p:spPr/>
        <p:txBody>
          <a:bodyPr>
            <a:normAutofit/>
          </a:bodyPr>
          <a:lstStyle/>
          <a:p>
            <a:r>
              <a:rPr lang="en-US" sz="2000" u="sng" dirty="0"/>
              <a:t>IMPLEMENTATION</a:t>
            </a:r>
            <a:endParaRPr lang="en-IN" sz="2000" u="sng" dirty="0"/>
          </a:p>
        </p:txBody>
      </p:sp>
      <p:sp>
        <p:nvSpPr>
          <p:cNvPr id="3" name="Text Placeholder 2">
            <a:extLst>
              <a:ext uri="{FF2B5EF4-FFF2-40B4-BE49-F238E27FC236}">
                <a16:creationId xmlns:a16="http://schemas.microsoft.com/office/drawing/2014/main" id="{DD741264-3801-4A3B-D682-5E806E4CB42E}"/>
              </a:ext>
            </a:extLst>
          </p:cNvPr>
          <p:cNvSpPr>
            <a:spLocks noGrp="1"/>
          </p:cNvSpPr>
          <p:nvPr>
            <p:ph type="body" idx="1"/>
          </p:nvPr>
        </p:nvSpPr>
        <p:spPr>
          <a:xfrm>
            <a:off x="1435608" y="1417638"/>
            <a:ext cx="7498080" cy="4238900"/>
          </a:xfrm>
        </p:spPr>
        <p:txBody>
          <a:bodyPr>
            <a:normAutofit/>
          </a:bodyPr>
          <a:lstStyle/>
          <a:p>
            <a:pPr marL="137160" indent="0">
              <a:buNone/>
            </a:pPr>
            <a:r>
              <a:rPr lang="en-IN" sz="1600" b="1" dirty="0">
                <a:latin typeface="Times New Roman" panose="02020603050405020304" pitchFamily="18" charset="0"/>
                <a:cs typeface="Times New Roman" panose="02020603050405020304" pitchFamily="18" charset="0"/>
              </a:rPr>
              <a:t>Frontend</a:t>
            </a:r>
          </a:p>
          <a:p>
            <a:pPr>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HTML</a:t>
            </a:r>
            <a:r>
              <a:rPr lang="en-IN" sz="16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Structures the webpage (e.g., login page, dashboard, device management forms).</a:t>
            </a:r>
          </a:p>
          <a:p>
            <a:pPr>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CSS</a:t>
            </a:r>
            <a:r>
              <a:rPr lang="en-IN" sz="16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Provides styling for the interface.</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Ensures responsive design for different screen sizes.</a:t>
            </a:r>
          </a:p>
          <a:p>
            <a:pPr>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JavaScript</a:t>
            </a:r>
            <a:r>
              <a:rPr lang="en-IN" sz="16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Adds interactivity (e.g., form validation, button actions).</a:t>
            </a:r>
          </a:p>
          <a:p>
            <a:pPr>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Data Visualization</a:t>
            </a:r>
            <a:r>
              <a:rPr lang="en-IN" sz="16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Uses libraries like </a:t>
            </a:r>
            <a:r>
              <a:rPr lang="en-IN" sz="1600" b="1" dirty="0">
                <a:latin typeface="Times New Roman" panose="02020603050405020304" pitchFamily="18" charset="0"/>
                <a:cs typeface="Times New Roman" panose="02020603050405020304" pitchFamily="18" charset="0"/>
              </a:rPr>
              <a:t>Chart.js</a:t>
            </a:r>
            <a:r>
              <a:rPr lang="en-IN" sz="1600" dirty="0">
                <a:latin typeface="Times New Roman" panose="02020603050405020304" pitchFamily="18" charset="0"/>
                <a:cs typeface="Times New Roman" panose="02020603050405020304" pitchFamily="18" charset="0"/>
              </a:rPr>
              <a:t> to display live graphs and other data visualizations on the dashboard.</a:t>
            </a:r>
          </a:p>
          <a:p>
            <a:pPr marL="13716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4680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1C9B26B-F4EC-B9BF-A140-670A2AFCD587}"/>
              </a:ext>
            </a:extLst>
          </p:cNvPr>
          <p:cNvSpPr>
            <a:spLocks noGrp="1"/>
          </p:cNvSpPr>
          <p:nvPr>
            <p:ph type="body" idx="1"/>
          </p:nvPr>
        </p:nvSpPr>
        <p:spPr>
          <a:xfrm>
            <a:off x="1334008" y="1143000"/>
            <a:ext cx="7498080" cy="4800600"/>
          </a:xfrm>
        </p:spPr>
        <p:txBody>
          <a:bodyPr>
            <a:normAutofit/>
          </a:bodyPr>
          <a:lstStyle/>
          <a:p>
            <a:pPr marL="137160" indent="0">
              <a:buNone/>
            </a:pPr>
            <a:r>
              <a:rPr lang="en-IN" sz="1600" b="1" dirty="0">
                <a:latin typeface="Times New Roman" panose="02020603050405020304" pitchFamily="18" charset="0"/>
                <a:cs typeface="Times New Roman" panose="02020603050405020304" pitchFamily="18" charset="0"/>
              </a:rPr>
              <a:t>Backend</a:t>
            </a:r>
          </a:p>
          <a:p>
            <a:pPr>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Java Server</a:t>
            </a:r>
            <a:r>
              <a:rPr lang="en-IN" sz="16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Handles the business logic of the application.</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Processes requests from the frontend and communicates with the database.</a:t>
            </a:r>
          </a:p>
          <a:p>
            <a:pPr>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MySQL Database</a:t>
            </a:r>
            <a:r>
              <a:rPr lang="en-IN" sz="16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Stores data (e.g., user details, device info, sensor readings).</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Uses SQL queries for </a:t>
            </a:r>
            <a:r>
              <a:rPr lang="en-IN" sz="1600" b="1" dirty="0">
                <a:latin typeface="Times New Roman" panose="02020603050405020304" pitchFamily="18" charset="0"/>
                <a:cs typeface="Times New Roman" panose="02020603050405020304" pitchFamily="18" charset="0"/>
              </a:rPr>
              <a:t>CRUD</a:t>
            </a:r>
            <a:r>
              <a:rPr lang="en-IN" sz="1600" dirty="0">
                <a:latin typeface="Times New Roman" panose="02020603050405020304" pitchFamily="18" charset="0"/>
                <a:cs typeface="Times New Roman" panose="02020603050405020304" pitchFamily="18" charset="0"/>
              </a:rPr>
              <a:t> operations (Create, Read, Update, Delete).</a:t>
            </a:r>
          </a:p>
          <a:p>
            <a:pPr>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Security Mechanisms</a:t>
            </a:r>
            <a:r>
              <a:rPr lang="en-IN" sz="16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Implements authentication (e.g., user login).</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Uses encryption for sensitive data.</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Enforces </a:t>
            </a:r>
            <a:r>
              <a:rPr lang="en-IN" sz="1600" b="1" dirty="0">
                <a:latin typeface="Times New Roman" panose="02020603050405020304" pitchFamily="18" charset="0"/>
                <a:cs typeface="Times New Roman" panose="02020603050405020304" pitchFamily="18" charset="0"/>
              </a:rPr>
              <a:t>role-based access control</a:t>
            </a:r>
            <a:r>
              <a:rPr lang="en-IN" sz="1600" dirty="0">
                <a:latin typeface="Times New Roman" panose="02020603050405020304" pitchFamily="18" charset="0"/>
                <a:cs typeface="Times New Roman" panose="02020603050405020304" pitchFamily="18" charset="0"/>
              </a:rPr>
              <a:t> for different user levels.</a:t>
            </a:r>
          </a:p>
          <a:p>
            <a:endParaRPr lang="en-IN" sz="1600" dirty="0">
              <a:latin typeface="+mn-lt"/>
            </a:endParaRPr>
          </a:p>
        </p:txBody>
      </p:sp>
    </p:spTree>
    <p:extLst>
      <p:ext uri="{BB962C8B-B14F-4D97-AF65-F5344CB8AC3E}">
        <p14:creationId xmlns:p14="http://schemas.microsoft.com/office/powerpoint/2010/main" val="3633572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FDBB81C-C33F-EAA8-89EF-C2D66AAD56E2}"/>
              </a:ext>
            </a:extLst>
          </p:cNvPr>
          <p:cNvPicPr>
            <a:picLocks noChangeAspect="1"/>
          </p:cNvPicPr>
          <p:nvPr/>
        </p:nvPicPr>
        <p:blipFill>
          <a:blip r:embed="rId2"/>
          <a:stretch>
            <a:fillRect/>
          </a:stretch>
        </p:blipFill>
        <p:spPr>
          <a:xfrm>
            <a:off x="2427799" y="2007269"/>
            <a:ext cx="5302597" cy="2843462"/>
          </a:xfrm>
          <a:prstGeom prst="rect">
            <a:avLst/>
          </a:prstGeom>
        </p:spPr>
      </p:pic>
      <p:sp>
        <p:nvSpPr>
          <p:cNvPr id="5" name="Title 4">
            <a:extLst>
              <a:ext uri="{FF2B5EF4-FFF2-40B4-BE49-F238E27FC236}">
                <a16:creationId xmlns:a16="http://schemas.microsoft.com/office/drawing/2014/main" id="{44DEE5F5-10BD-ED21-8FFC-C617C0022B41}"/>
              </a:ext>
            </a:extLst>
          </p:cNvPr>
          <p:cNvSpPr>
            <a:spLocks noGrp="1"/>
          </p:cNvSpPr>
          <p:nvPr>
            <p:ph type="title"/>
          </p:nvPr>
        </p:nvSpPr>
        <p:spPr/>
        <p:txBody>
          <a:bodyPr>
            <a:normAutofit/>
          </a:bodyPr>
          <a:lstStyle/>
          <a:p>
            <a:r>
              <a:rPr lang="en-US" sz="2000" u="sng" dirty="0">
                <a:latin typeface="Times New Roman" panose="02020603050405020304" pitchFamily="18" charset="0"/>
                <a:cs typeface="Times New Roman" panose="02020603050405020304" pitchFamily="18" charset="0"/>
              </a:rPr>
              <a:t>OUTPUT RESULTS</a:t>
            </a:r>
            <a:endParaRPr lang="en-IN" sz="2000" u="sng"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7DCC880B-7209-EC77-D673-A5E2D0B9E419}"/>
              </a:ext>
            </a:extLst>
          </p:cNvPr>
          <p:cNvSpPr>
            <a:spLocks noGrp="1"/>
          </p:cNvSpPr>
          <p:nvPr>
            <p:ph type="body" idx="1"/>
          </p:nvPr>
        </p:nvSpPr>
        <p:spPr/>
        <p:txBody>
          <a:bodyPr>
            <a:normAutofit lnSpcReduction="10000"/>
          </a:bodyPr>
          <a:lstStyle/>
          <a:p>
            <a:endParaRPr lang="en-US" dirty="0"/>
          </a:p>
          <a:p>
            <a:endParaRPr lang="en-IN" dirty="0"/>
          </a:p>
          <a:p>
            <a:endParaRPr lang="en-IN" dirty="0"/>
          </a:p>
          <a:p>
            <a:endParaRPr lang="en-IN" dirty="0"/>
          </a:p>
          <a:p>
            <a:endParaRPr lang="en-IN" dirty="0"/>
          </a:p>
          <a:p>
            <a:endParaRPr lang="en-IN" dirty="0"/>
          </a:p>
          <a:p>
            <a:endParaRPr lang="en-IN" dirty="0"/>
          </a:p>
          <a:p>
            <a:pPr algn="jus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User Login:</a:t>
            </a:r>
            <a:r>
              <a:rPr lang="en-US" sz="1800" dirty="0">
                <a:effectLst/>
                <a:latin typeface="Times New Roman" panose="02020603050405020304" pitchFamily="18" charset="0"/>
                <a:ea typeface="Times New Roman" panose="02020603050405020304" pitchFamily="18" charset="0"/>
              </a:rPr>
              <a:t> The User Login Page serves as the authentication gateway to the IoT device management portal. It requires users to enter their credentials (username and password) to access the platform.</a:t>
            </a:r>
            <a:endParaRPr lang="en-IN" dirty="0"/>
          </a:p>
        </p:txBody>
      </p:sp>
    </p:spTree>
    <p:extLst>
      <p:ext uri="{BB962C8B-B14F-4D97-AF65-F5344CB8AC3E}">
        <p14:creationId xmlns:p14="http://schemas.microsoft.com/office/powerpoint/2010/main" val="3530522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35C45-7C53-1313-7811-328161FEF8AC}"/>
              </a:ext>
            </a:extLst>
          </p:cNvPr>
          <p:cNvSpPr>
            <a:spLocks noGrp="1"/>
          </p:cNvSpPr>
          <p:nvPr>
            <p:ph type="title"/>
          </p:nvPr>
        </p:nvSpPr>
        <p:spPr/>
        <p:txBody>
          <a:bodyPr/>
          <a:lstStyle/>
          <a:p>
            <a:r>
              <a:rPr lang="en-US" dirty="0"/>
              <a:t> </a:t>
            </a:r>
            <a:endParaRPr lang="en-IN" dirty="0"/>
          </a:p>
        </p:txBody>
      </p:sp>
      <p:sp>
        <p:nvSpPr>
          <p:cNvPr id="3" name="Text Placeholder 2">
            <a:extLst>
              <a:ext uri="{FF2B5EF4-FFF2-40B4-BE49-F238E27FC236}">
                <a16:creationId xmlns:a16="http://schemas.microsoft.com/office/drawing/2014/main" id="{195F1BBC-C80B-476B-AA99-71BB3A6E7851}"/>
              </a:ext>
            </a:extLst>
          </p:cNvPr>
          <p:cNvSpPr>
            <a:spLocks noGrp="1"/>
          </p:cNvSpPr>
          <p:nvPr>
            <p:ph type="body" idx="1"/>
          </p:nvPr>
        </p:nvSpPr>
        <p:spPr>
          <a:xfrm>
            <a:off x="1435608" y="924232"/>
            <a:ext cx="7498080" cy="5324168"/>
          </a:xfrm>
        </p:spPr>
        <p:txBody>
          <a:bodyPr/>
          <a:lstStyle/>
          <a:p>
            <a:pPr algn="jus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Device Addition/ Deletion:</a:t>
            </a:r>
            <a:r>
              <a:rPr lang="en-US" sz="1800" dirty="0">
                <a:effectLst/>
                <a:latin typeface="Times New Roman" panose="02020603050405020304" pitchFamily="18" charset="0"/>
                <a:ea typeface="Times New Roman" panose="02020603050405020304" pitchFamily="18" charset="0"/>
              </a:rPr>
              <a:t> The Device Add/Delete Page allows users to easily manage their IoT devices. Users can add new devices by entering necessary details such as device type, ID, and configuration settings.</a:t>
            </a:r>
            <a:endParaRPr lang="en-IN" dirty="0"/>
          </a:p>
        </p:txBody>
      </p:sp>
      <p:pic>
        <p:nvPicPr>
          <p:cNvPr id="4" name="Picture 3" descr="A screenshot of a computer">
            <a:extLst>
              <a:ext uri="{FF2B5EF4-FFF2-40B4-BE49-F238E27FC236}">
                <a16:creationId xmlns:a16="http://schemas.microsoft.com/office/drawing/2014/main" id="{6AE4366E-6EB7-118A-0720-F46F4ED26C1F}"/>
              </a:ext>
            </a:extLst>
          </p:cNvPr>
          <p:cNvPicPr>
            <a:picLocks noChangeAspect="1"/>
          </p:cNvPicPr>
          <p:nvPr/>
        </p:nvPicPr>
        <p:blipFill>
          <a:blip r:embed="rId2"/>
          <a:stretch>
            <a:fillRect/>
          </a:stretch>
        </p:blipFill>
        <p:spPr>
          <a:xfrm>
            <a:off x="1962920" y="2523336"/>
            <a:ext cx="6286138" cy="3410432"/>
          </a:xfrm>
          <a:prstGeom prst="rect">
            <a:avLst/>
          </a:prstGeom>
        </p:spPr>
      </p:pic>
    </p:spTree>
    <p:extLst>
      <p:ext uri="{BB962C8B-B14F-4D97-AF65-F5344CB8AC3E}">
        <p14:creationId xmlns:p14="http://schemas.microsoft.com/office/powerpoint/2010/main" val="3445595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7.png">
            <a:extLst>
              <a:ext uri="{FF2B5EF4-FFF2-40B4-BE49-F238E27FC236}">
                <a16:creationId xmlns:a16="http://schemas.microsoft.com/office/drawing/2014/main" id="{FB0934AE-1100-9ACA-FFC9-47F395057E73}"/>
              </a:ext>
            </a:extLst>
          </p:cNvPr>
          <p:cNvPicPr/>
          <p:nvPr/>
        </p:nvPicPr>
        <p:blipFill>
          <a:blip r:embed="rId2"/>
          <a:srcRect/>
          <a:stretch>
            <a:fillRect/>
          </a:stretch>
        </p:blipFill>
        <p:spPr>
          <a:xfrm>
            <a:off x="1966646" y="702085"/>
            <a:ext cx="6085973" cy="3004676"/>
          </a:xfrm>
          <a:prstGeom prst="rect">
            <a:avLst/>
          </a:prstGeom>
          <a:ln w="190500">
            <a:solidFill>
              <a:srgbClr val="FFFFFF"/>
            </a:solidFill>
            <a:prstDash val="solid"/>
          </a:ln>
        </p:spPr>
      </p:pic>
      <p:sp>
        <p:nvSpPr>
          <p:cNvPr id="6" name="TextBox 5">
            <a:extLst>
              <a:ext uri="{FF2B5EF4-FFF2-40B4-BE49-F238E27FC236}">
                <a16:creationId xmlns:a16="http://schemas.microsoft.com/office/drawing/2014/main" id="{ACCD9BB6-A79F-C37C-9CAA-F59F0E1B24F5}"/>
              </a:ext>
            </a:extLst>
          </p:cNvPr>
          <p:cNvSpPr txBox="1"/>
          <p:nvPr/>
        </p:nvSpPr>
        <p:spPr>
          <a:xfrm>
            <a:off x="1880418" y="4154373"/>
            <a:ext cx="6624485" cy="1200329"/>
          </a:xfrm>
          <a:prstGeom prst="rect">
            <a:avLst/>
          </a:prstGeom>
          <a:noFill/>
        </p:spPr>
        <p:txBody>
          <a:bodyPr wrap="square">
            <a:spAutoFit/>
          </a:bodyPr>
          <a:lstStyle/>
          <a:p>
            <a:r>
              <a:rPr lang="en-US" sz="1800" b="1" dirty="0">
                <a:effectLst/>
                <a:latin typeface="Times New Roman" panose="02020603050405020304" pitchFamily="18" charset="0"/>
                <a:ea typeface="Times New Roman" panose="02020603050405020304" pitchFamily="18" charset="0"/>
              </a:rPr>
              <a:t>Home Page:</a:t>
            </a:r>
            <a:r>
              <a:rPr lang="en-US" sz="1800" dirty="0">
                <a:effectLst/>
                <a:latin typeface="Times New Roman" panose="02020603050405020304" pitchFamily="18" charset="0"/>
                <a:ea typeface="Times New Roman" panose="02020603050405020304" pitchFamily="18" charset="0"/>
              </a:rPr>
              <a:t> The page may include quick links or widgets for managing devices, viewing analytics, accessing security settings, and checking alerts. Visual elements like graphs, charts, and device status indicators provide a snapshot of IoT operations</a:t>
            </a:r>
            <a:endParaRPr lang="en-IN" sz="1800" dirty="0"/>
          </a:p>
        </p:txBody>
      </p:sp>
    </p:spTree>
    <p:extLst>
      <p:ext uri="{BB962C8B-B14F-4D97-AF65-F5344CB8AC3E}">
        <p14:creationId xmlns:p14="http://schemas.microsoft.com/office/powerpoint/2010/main" val="11358893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4.png">
            <a:extLst>
              <a:ext uri="{FF2B5EF4-FFF2-40B4-BE49-F238E27FC236}">
                <a16:creationId xmlns:a16="http://schemas.microsoft.com/office/drawing/2014/main" id="{334A76F7-A8B7-300B-B01B-3010C497C4B6}"/>
              </a:ext>
            </a:extLst>
          </p:cNvPr>
          <p:cNvPicPr/>
          <p:nvPr/>
        </p:nvPicPr>
        <p:blipFill>
          <a:blip r:embed="rId2"/>
          <a:srcRect r="769" b="3088"/>
          <a:stretch>
            <a:fillRect/>
          </a:stretch>
        </p:blipFill>
        <p:spPr>
          <a:xfrm>
            <a:off x="2049333" y="881739"/>
            <a:ext cx="5954816" cy="2844686"/>
          </a:xfrm>
          <a:prstGeom prst="rect">
            <a:avLst/>
          </a:prstGeom>
          <a:ln w="190500">
            <a:solidFill>
              <a:srgbClr val="FFFFFF"/>
            </a:solidFill>
            <a:prstDash val="solid"/>
          </a:ln>
        </p:spPr>
      </p:pic>
      <p:sp>
        <p:nvSpPr>
          <p:cNvPr id="4" name="TextBox 3">
            <a:extLst>
              <a:ext uri="{FF2B5EF4-FFF2-40B4-BE49-F238E27FC236}">
                <a16:creationId xmlns:a16="http://schemas.microsoft.com/office/drawing/2014/main" id="{67A715F6-529B-C7B8-9594-2768816FC979}"/>
              </a:ext>
            </a:extLst>
          </p:cNvPr>
          <p:cNvSpPr txBox="1"/>
          <p:nvPr/>
        </p:nvSpPr>
        <p:spPr>
          <a:xfrm>
            <a:off x="1607574" y="4047619"/>
            <a:ext cx="7064478" cy="2120068"/>
          </a:xfrm>
          <a:prstGeom prst="rect">
            <a:avLst/>
          </a:prstGeom>
          <a:noFill/>
        </p:spPr>
        <p:txBody>
          <a:bodyPr wrap="square">
            <a:spAutoFit/>
          </a:bodyPr>
          <a:lstStyle/>
          <a:p>
            <a:pPr algn="just">
              <a:lnSpc>
                <a:spcPct val="150000"/>
              </a:lnSpc>
              <a:tabLst>
                <a:tab pos="6301105" algn="l"/>
              </a:tabLst>
            </a:pPr>
            <a:r>
              <a:rPr lang="en-US" sz="1800" b="1" dirty="0">
                <a:effectLst/>
                <a:latin typeface="Times New Roman" panose="02020603050405020304" pitchFamily="18" charset="0"/>
                <a:ea typeface="Times New Roman" panose="02020603050405020304" pitchFamily="18" charset="0"/>
              </a:rPr>
              <a:t>Charge Display Chart Page</a:t>
            </a:r>
            <a:r>
              <a:rPr lang="en-US" sz="1800" dirty="0">
                <a:effectLst/>
                <a:latin typeface="Times New Roman" panose="02020603050405020304" pitchFamily="18" charset="0"/>
                <a:ea typeface="Times New Roman" panose="02020603050405020304" pitchFamily="18" charset="0"/>
              </a:rPr>
              <a:t>: The Charge Display Chart Page provides a visual representation of the battery or charge levels of connected IoT devices. It typically features charts or graphs showing current charge levels, trends over time, and alerts for devices with low battery, helping users to monitor device health and plan maintenance.</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524182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0"/>
          <p:cNvSpPr txBox="1">
            <a:spLocks noGrp="1"/>
          </p:cNvSpPr>
          <p:nvPr>
            <p:ph type="title"/>
          </p:nvPr>
        </p:nvSpPr>
        <p:spPr>
          <a:xfrm>
            <a:off x="1291700" y="123725"/>
            <a:ext cx="7772400" cy="10275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62214"/>
              </a:buClr>
              <a:buSzPts val="2000"/>
              <a:buFont typeface="Times New Roman"/>
              <a:buNone/>
            </a:pPr>
            <a:r>
              <a:rPr lang="en-US" sz="2000" u="sng">
                <a:latin typeface="Times New Roman"/>
                <a:ea typeface="Times New Roman"/>
                <a:cs typeface="Times New Roman"/>
                <a:sym typeface="Times New Roman"/>
              </a:rPr>
              <a:t>REFERENCES</a:t>
            </a:r>
            <a:endParaRPr sz="2000"/>
          </a:p>
        </p:txBody>
      </p:sp>
      <p:sp>
        <p:nvSpPr>
          <p:cNvPr id="185" name="Google Shape;185;p10"/>
          <p:cNvSpPr txBox="1">
            <a:spLocks noGrp="1"/>
          </p:cNvSpPr>
          <p:nvPr>
            <p:ph type="body" idx="1"/>
          </p:nvPr>
        </p:nvSpPr>
        <p:spPr>
          <a:xfrm>
            <a:off x="1291700" y="947400"/>
            <a:ext cx="7620000" cy="5387400"/>
          </a:xfrm>
          <a:prstGeom prst="rect">
            <a:avLst/>
          </a:prstGeom>
          <a:noFill/>
          <a:ln>
            <a:noFill/>
          </a:ln>
        </p:spPr>
        <p:txBody>
          <a:bodyPr spcFirstLastPara="1" wrap="square" lIns="91425" tIns="45700" rIns="91425" bIns="45700" anchor="ctr" anchorCtr="0">
            <a:spAutoFit/>
          </a:bodyPr>
          <a:lstStyle/>
          <a:p>
            <a:pPr marL="0" lvl="0" indent="0" algn="l" rtl="0">
              <a:lnSpc>
                <a:spcPct val="100000"/>
              </a:lnSpc>
              <a:spcBef>
                <a:spcPts val="0"/>
              </a:spcBef>
              <a:spcAft>
                <a:spcPts val="0"/>
              </a:spcAft>
              <a:buClr>
                <a:schemeClr val="dk1"/>
              </a:buClr>
              <a:buSzPts val="1100"/>
              <a:buFont typeface="Arial"/>
              <a:buNone/>
            </a:pPr>
            <a:endParaRPr sz="1400">
              <a:latin typeface="Times New Roman"/>
              <a:ea typeface="Times New Roman"/>
              <a:cs typeface="Times New Roman"/>
              <a:sym typeface="Times New Roman"/>
            </a:endParaRPr>
          </a:p>
          <a:p>
            <a:pPr marL="482600" lvl="0" indent="-342900" algn="l" rtl="0">
              <a:lnSpc>
                <a:spcPct val="100000"/>
              </a:lnSpc>
              <a:spcBef>
                <a:spcPts val="0"/>
              </a:spcBef>
              <a:spcAft>
                <a:spcPts val="0"/>
              </a:spcAft>
              <a:buSzPts val="1400"/>
              <a:buAutoNum type="arabicPeriod"/>
            </a:pPr>
            <a:r>
              <a:rPr lang="en-US" sz="1400">
                <a:latin typeface="Times New Roman"/>
                <a:ea typeface="Times New Roman"/>
                <a:cs typeface="Times New Roman"/>
                <a:sym typeface="Times New Roman"/>
              </a:rPr>
              <a:t>- Khan, M. A., &amp; Alghamdi, A. (2020). A survey on IoT device management systems.</a:t>
            </a:r>
            <a:r>
              <a:rPr lang="en-US" sz="1400" i="1">
                <a:latin typeface="Times New Roman"/>
                <a:ea typeface="Times New Roman"/>
                <a:cs typeface="Times New Roman"/>
                <a:sym typeface="Times New Roman"/>
              </a:rPr>
              <a:t> Journal of Network and Computer Applications</a:t>
            </a:r>
            <a:r>
              <a:rPr lang="en-US" sz="1400">
                <a:latin typeface="Times New Roman"/>
                <a:ea typeface="Times New Roman"/>
                <a:cs typeface="Times New Roman"/>
                <a:sym typeface="Times New Roman"/>
              </a:rPr>
              <a:t>. </a:t>
            </a:r>
            <a:r>
              <a:rPr lang="en-US" sz="1400" u="sng" dirty="0">
                <a:solidFill>
                  <a:schemeClr val="hlink"/>
                </a:solidFill>
                <a:latin typeface="Times New Roman"/>
                <a:ea typeface="Times New Roman"/>
                <a:cs typeface="Times New Roman"/>
                <a:sym typeface="Times New Roman"/>
                <a:hlinkClick r:id="rId3"/>
              </a:rPr>
              <a:t>Link</a:t>
            </a:r>
            <a:endParaRPr sz="1400">
              <a:solidFill>
                <a:schemeClr val="hlink"/>
              </a:solidFill>
              <a:latin typeface="Times New Roman"/>
              <a:ea typeface="Times New Roman"/>
              <a:cs typeface="Times New Roman"/>
              <a:hlinkClick r:id="rId3"/>
            </a:endParaRPr>
          </a:p>
          <a:p>
            <a:pPr marL="800100" lvl="0" indent="-342900" algn="l" rtl="0">
              <a:lnSpc>
                <a:spcPct val="100000"/>
              </a:lnSpc>
              <a:spcBef>
                <a:spcPts val="0"/>
              </a:spcBef>
              <a:spcAft>
                <a:spcPts val="0"/>
              </a:spcAft>
              <a:buSzPts val="1440"/>
              <a:buAutoNum type="arabicPeriod"/>
            </a:pPr>
            <a:endParaRPr sz="1400">
              <a:latin typeface="Times New Roman"/>
              <a:ea typeface="Times New Roman"/>
              <a:cs typeface="Times New Roman"/>
            </a:endParaRPr>
          </a:p>
          <a:p>
            <a:pPr marL="482600" lvl="0" indent="-342900" algn="l" rtl="0">
              <a:lnSpc>
                <a:spcPct val="100000"/>
              </a:lnSpc>
              <a:spcBef>
                <a:spcPts val="0"/>
              </a:spcBef>
              <a:spcAft>
                <a:spcPts val="0"/>
              </a:spcAft>
              <a:buSzPts val="1400"/>
              <a:buAutoNum type="arabicPeriod"/>
            </a:pPr>
            <a:r>
              <a:rPr lang="en-US" sz="1400">
                <a:latin typeface="Times New Roman"/>
                <a:ea typeface="Times New Roman"/>
                <a:cs typeface="Times New Roman"/>
                <a:sym typeface="Times New Roman"/>
              </a:rPr>
              <a:t>- Al-Fuqaha, A., et al. (2015). Challenges in IoT device management: A survey. </a:t>
            </a:r>
            <a:r>
              <a:rPr lang="en-US" sz="1400" i="1">
                <a:latin typeface="Times New Roman"/>
                <a:ea typeface="Times New Roman"/>
                <a:cs typeface="Times New Roman"/>
                <a:sym typeface="Times New Roman"/>
              </a:rPr>
              <a:t>IEEE Communications Surveys &amp; Tutorials</a:t>
            </a:r>
            <a:r>
              <a:rPr lang="en-US" sz="1400">
                <a:latin typeface="Times New Roman"/>
                <a:ea typeface="Times New Roman"/>
                <a:cs typeface="Times New Roman"/>
                <a:sym typeface="Times New Roman"/>
              </a:rPr>
              <a:t>. </a:t>
            </a:r>
            <a:r>
              <a:rPr lang="en-US" sz="1400" u="sng" dirty="0">
                <a:solidFill>
                  <a:schemeClr val="hlink"/>
                </a:solidFill>
                <a:latin typeface="Times New Roman"/>
                <a:ea typeface="Times New Roman"/>
                <a:cs typeface="Times New Roman"/>
                <a:sym typeface="Times New Roman"/>
                <a:hlinkClick r:id="rId4"/>
              </a:rPr>
              <a:t>Link</a:t>
            </a:r>
            <a:endParaRPr sz="1400">
              <a:solidFill>
                <a:schemeClr val="hlink"/>
              </a:solidFill>
              <a:latin typeface="Times New Roman"/>
              <a:ea typeface="Times New Roman"/>
              <a:cs typeface="Times New Roman"/>
              <a:hlinkClick r:id="rId4"/>
            </a:endParaRPr>
          </a:p>
          <a:p>
            <a:pPr marL="800100" lvl="0" indent="-342900" algn="l" rtl="0">
              <a:lnSpc>
                <a:spcPct val="100000"/>
              </a:lnSpc>
              <a:spcBef>
                <a:spcPts val="0"/>
              </a:spcBef>
              <a:spcAft>
                <a:spcPts val="0"/>
              </a:spcAft>
              <a:buSzPts val="1440"/>
              <a:buAutoNum type="arabicPeriod"/>
            </a:pPr>
            <a:endParaRPr sz="1400">
              <a:latin typeface="Times New Roman"/>
              <a:ea typeface="Times New Roman"/>
              <a:cs typeface="Times New Roman"/>
            </a:endParaRPr>
          </a:p>
          <a:p>
            <a:pPr marL="482600" lvl="0" indent="-342900" algn="l" rtl="0">
              <a:lnSpc>
                <a:spcPct val="100000"/>
              </a:lnSpc>
              <a:spcBef>
                <a:spcPts val="0"/>
              </a:spcBef>
              <a:spcAft>
                <a:spcPts val="0"/>
              </a:spcAft>
              <a:buSzPts val="1400"/>
              <a:buAutoNum type="arabicPeriod"/>
            </a:pPr>
            <a:r>
              <a:rPr lang="en-US" sz="1400">
                <a:latin typeface="Times New Roman"/>
                <a:ea typeface="Times New Roman"/>
                <a:cs typeface="Times New Roman"/>
                <a:sym typeface="Times New Roman"/>
              </a:rPr>
              <a:t>- Javed, A. R., et al. (2018). IoT device management frameworks: A comparative analysis. </a:t>
            </a:r>
            <a:r>
              <a:rPr lang="en-US" sz="1400" i="1">
                <a:latin typeface="Times New Roman"/>
                <a:ea typeface="Times New Roman"/>
                <a:cs typeface="Times New Roman"/>
                <a:sym typeface="Times New Roman"/>
              </a:rPr>
              <a:t>IEEE Access</a:t>
            </a:r>
            <a:r>
              <a:rPr lang="en-US" sz="1400">
                <a:latin typeface="Times New Roman"/>
                <a:ea typeface="Times New Roman"/>
                <a:cs typeface="Times New Roman"/>
                <a:sym typeface="Times New Roman"/>
              </a:rPr>
              <a:t>. </a:t>
            </a:r>
            <a:r>
              <a:rPr lang="en-US" sz="1400" u="sng" dirty="0">
                <a:solidFill>
                  <a:schemeClr val="hlink"/>
                </a:solidFill>
                <a:latin typeface="Times New Roman"/>
                <a:ea typeface="Times New Roman"/>
                <a:cs typeface="Times New Roman"/>
                <a:sym typeface="Times New Roman"/>
                <a:hlinkClick r:id="rId5"/>
              </a:rPr>
              <a:t>Link</a:t>
            </a:r>
            <a:endParaRPr sz="1400">
              <a:solidFill>
                <a:schemeClr val="hlink"/>
              </a:solidFill>
              <a:latin typeface="Times New Roman"/>
              <a:ea typeface="Times New Roman"/>
              <a:cs typeface="Times New Roman"/>
              <a:hlinkClick r:id="rId5"/>
            </a:endParaRPr>
          </a:p>
          <a:p>
            <a:pPr marL="800100" lvl="0" indent="-342900" algn="l" rtl="0">
              <a:lnSpc>
                <a:spcPct val="100000"/>
              </a:lnSpc>
              <a:spcBef>
                <a:spcPts val="0"/>
              </a:spcBef>
              <a:spcAft>
                <a:spcPts val="0"/>
              </a:spcAft>
              <a:buSzPts val="1440"/>
              <a:buAutoNum type="arabicPeriod"/>
            </a:pPr>
            <a:endParaRPr sz="1400">
              <a:latin typeface="Times New Roman"/>
              <a:ea typeface="Times New Roman"/>
              <a:cs typeface="Times New Roman"/>
            </a:endParaRPr>
          </a:p>
          <a:p>
            <a:pPr marL="482600" lvl="0" indent="-342900" algn="l" rtl="0">
              <a:lnSpc>
                <a:spcPct val="100000"/>
              </a:lnSpc>
              <a:spcBef>
                <a:spcPts val="0"/>
              </a:spcBef>
              <a:spcAft>
                <a:spcPts val="0"/>
              </a:spcAft>
              <a:buSzPts val="1400"/>
              <a:buAutoNum type="arabicPeriod"/>
            </a:pPr>
            <a:r>
              <a:rPr lang="en-US" sz="1400">
                <a:latin typeface="Times New Roman"/>
                <a:ea typeface="Times New Roman"/>
                <a:cs typeface="Times New Roman"/>
                <a:sym typeface="Times New Roman"/>
              </a:rPr>
              <a:t>- Bui, T. D., &amp; Han, D. (2019). An overview of IoT device management technologies. </a:t>
            </a:r>
            <a:r>
              <a:rPr lang="en-US" sz="1400" i="1">
                <a:latin typeface="Times New Roman"/>
                <a:ea typeface="Times New Roman"/>
                <a:cs typeface="Times New Roman"/>
                <a:sym typeface="Times New Roman"/>
              </a:rPr>
              <a:t>Future Generation Computer Systems</a:t>
            </a:r>
            <a:r>
              <a:rPr lang="en-US" sz="1400">
                <a:latin typeface="Times New Roman"/>
                <a:ea typeface="Times New Roman"/>
                <a:cs typeface="Times New Roman"/>
                <a:sym typeface="Times New Roman"/>
              </a:rPr>
              <a:t>. </a:t>
            </a:r>
            <a:r>
              <a:rPr lang="en-US" sz="1400" u="sng" dirty="0">
                <a:solidFill>
                  <a:schemeClr val="hlink"/>
                </a:solidFill>
                <a:latin typeface="Times New Roman"/>
                <a:ea typeface="Times New Roman"/>
                <a:cs typeface="Times New Roman"/>
                <a:sym typeface="Times New Roman"/>
                <a:hlinkClick r:id="rId6"/>
              </a:rPr>
              <a:t>Link</a:t>
            </a:r>
            <a:endParaRPr sz="1400">
              <a:solidFill>
                <a:schemeClr val="hlink"/>
              </a:solidFill>
              <a:latin typeface="Times New Roman"/>
              <a:ea typeface="Times New Roman"/>
              <a:cs typeface="Times New Roman"/>
              <a:hlinkClick r:id="rId6"/>
            </a:endParaRPr>
          </a:p>
          <a:p>
            <a:pPr marL="800100" lvl="0" indent="-342900" algn="l" rtl="0">
              <a:lnSpc>
                <a:spcPct val="100000"/>
              </a:lnSpc>
              <a:spcBef>
                <a:spcPts val="0"/>
              </a:spcBef>
              <a:spcAft>
                <a:spcPts val="0"/>
              </a:spcAft>
              <a:buSzPts val="1440"/>
              <a:buAutoNum type="arabicPeriod"/>
            </a:pPr>
            <a:endParaRPr sz="1400">
              <a:latin typeface="Times New Roman"/>
              <a:ea typeface="Times New Roman"/>
              <a:cs typeface="Times New Roman"/>
            </a:endParaRPr>
          </a:p>
          <a:p>
            <a:pPr marL="482600" lvl="0" indent="-342900" algn="l" rtl="0">
              <a:lnSpc>
                <a:spcPct val="100000"/>
              </a:lnSpc>
              <a:spcBef>
                <a:spcPts val="0"/>
              </a:spcBef>
              <a:spcAft>
                <a:spcPts val="0"/>
              </a:spcAft>
              <a:buSzPts val="1400"/>
              <a:buAutoNum type="arabicPeriod"/>
            </a:pPr>
            <a:r>
              <a:rPr lang="en-US" sz="1400">
                <a:latin typeface="Times New Roman"/>
                <a:ea typeface="Times New Roman"/>
                <a:cs typeface="Times New Roman"/>
                <a:sym typeface="Times New Roman"/>
              </a:rPr>
              <a:t>- Moustafa, N., &amp; Slay, J. (2015). Security challenges in IoT device management: A survey. </a:t>
            </a:r>
            <a:r>
              <a:rPr lang="en-US" sz="1400" i="1">
                <a:latin typeface="Times New Roman"/>
                <a:ea typeface="Times New Roman"/>
                <a:cs typeface="Times New Roman"/>
                <a:sym typeface="Times New Roman"/>
              </a:rPr>
              <a:t>Journal of Network and Computer Applications</a:t>
            </a:r>
            <a:r>
              <a:rPr lang="en-US" sz="1400">
                <a:latin typeface="Times New Roman"/>
                <a:ea typeface="Times New Roman"/>
                <a:cs typeface="Times New Roman"/>
                <a:sym typeface="Times New Roman"/>
              </a:rPr>
              <a:t>. </a:t>
            </a:r>
            <a:r>
              <a:rPr lang="en-US" sz="1400" u="sng" dirty="0">
                <a:solidFill>
                  <a:schemeClr val="hlink"/>
                </a:solidFill>
                <a:latin typeface="Times New Roman"/>
                <a:ea typeface="Times New Roman"/>
                <a:cs typeface="Times New Roman"/>
                <a:sym typeface="Times New Roman"/>
                <a:hlinkClick r:id="rId7"/>
              </a:rPr>
              <a:t>Link</a:t>
            </a:r>
            <a:endParaRPr sz="1400">
              <a:solidFill>
                <a:schemeClr val="hlink"/>
              </a:solidFill>
              <a:latin typeface="Times New Roman"/>
              <a:ea typeface="Times New Roman"/>
              <a:cs typeface="Times New Roman"/>
              <a:hlinkClick r:id="rId7"/>
            </a:endParaRPr>
          </a:p>
          <a:p>
            <a:pPr marL="800100" lvl="0" indent="-342900" algn="l" rtl="0">
              <a:lnSpc>
                <a:spcPct val="100000"/>
              </a:lnSpc>
              <a:spcBef>
                <a:spcPts val="0"/>
              </a:spcBef>
              <a:spcAft>
                <a:spcPts val="0"/>
              </a:spcAft>
              <a:buSzPts val="1440"/>
              <a:buAutoNum type="arabicPeriod"/>
            </a:pPr>
            <a:endParaRPr sz="1400">
              <a:latin typeface="Times New Roman"/>
              <a:ea typeface="Times New Roman"/>
              <a:cs typeface="Times New Roman"/>
            </a:endParaRPr>
          </a:p>
          <a:p>
            <a:pPr marL="482600" lvl="0" indent="-342900" algn="l" rtl="0">
              <a:lnSpc>
                <a:spcPct val="100000"/>
              </a:lnSpc>
              <a:spcBef>
                <a:spcPts val="0"/>
              </a:spcBef>
              <a:spcAft>
                <a:spcPts val="0"/>
              </a:spcAft>
              <a:buSzPts val="1400"/>
              <a:buAutoNum type="arabicPeriod"/>
            </a:pPr>
            <a:r>
              <a:rPr lang="en-US" sz="1400">
                <a:latin typeface="Times New Roman"/>
                <a:ea typeface="Times New Roman"/>
                <a:cs typeface="Times New Roman"/>
                <a:sym typeface="Times New Roman"/>
              </a:rPr>
              <a:t>- Baccour, N., et al. (2018). Interoperability issues in IoT device management: A survey.</a:t>
            </a:r>
            <a:r>
              <a:rPr lang="en-US" sz="1400" i="1">
                <a:latin typeface="Times New Roman"/>
                <a:ea typeface="Times New Roman"/>
                <a:cs typeface="Times New Roman"/>
                <a:sym typeface="Times New Roman"/>
              </a:rPr>
              <a:t> IEEE Internet of Things Journal.</a:t>
            </a:r>
            <a:r>
              <a:rPr lang="en-US" sz="1400" u="sng" dirty="0">
                <a:solidFill>
                  <a:schemeClr val="hlink"/>
                </a:solidFill>
                <a:latin typeface="Times New Roman"/>
                <a:ea typeface="Times New Roman"/>
                <a:cs typeface="Times New Roman"/>
                <a:sym typeface="Times New Roman"/>
                <a:hlinkClick r:id="rId8"/>
              </a:rPr>
              <a:t>Link</a:t>
            </a:r>
            <a:endParaRPr sz="1400">
              <a:solidFill>
                <a:schemeClr val="hlink"/>
              </a:solidFill>
              <a:latin typeface="Times New Roman"/>
              <a:ea typeface="Times New Roman"/>
              <a:cs typeface="Times New Roman"/>
              <a:hlinkClick r:id="rId8"/>
            </a:endParaRPr>
          </a:p>
          <a:p>
            <a:pPr marL="800100" lvl="0" indent="-342900" algn="l" rtl="0">
              <a:lnSpc>
                <a:spcPct val="100000"/>
              </a:lnSpc>
              <a:spcBef>
                <a:spcPts val="0"/>
              </a:spcBef>
              <a:spcAft>
                <a:spcPts val="0"/>
              </a:spcAft>
              <a:buSzPts val="1440"/>
              <a:buAutoNum type="arabicPeriod"/>
            </a:pPr>
            <a:endParaRPr sz="1400">
              <a:latin typeface="Times New Roman"/>
              <a:ea typeface="Times New Roman"/>
              <a:cs typeface="Times New Roman"/>
            </a:endParaRPr>
          </a:p>
          <a:p>
            <a:pPr marL="482600" lvl="0" indent="-342900" algn="l" rtl="0">
              <a:lnSpc>
                <a:spcPct val="100000"/>
              </a:lnSpc>
              <a:spcBef>
                <a:spcPts val="0"/>
              </a:spcBef>
              <a:spcAft>
                <a:spcPts val="0"/>
              </a:spcAft>
              <a:buSzPts val="1400"/>
              <a:buAutoNum type="arabicPeriod"/>
            </a:pPr>
            <a:r>
              <a:rPr lang="en-US" sz="1400">
                <a:latin typeface="Times New Roman"/>
                <a:ea typeface="Times New Roman"/>
                <a:cs typeface="Times New Roman"/>
                <a:sym typeface="Times New Roman"/>
              </a:rPr>
              <a:t>- Song, H., &amp; Chen, H. (2018). A survey on IoT device discovery mechanisms. </a:t>
            </a:r>
            <a:r>
              <a:rPr lang="en-US" sz="1400" i="1">
                <a:latin typeface="Times New Roman"/>
                <a:ea typeface="Times New Roman"/>
                <a:cs typeface="Times New Roman"/>
                <a:sym typeface="Times New Roman"/>
              </a:rPr>
              <a:t>IEEE Communications Surveys &amp; Tutorials</a:t>
            </a:r>
            <a:r>
              <a:rPr lang="en-US" sz="1400">
                <a:latin typeface="Times New Roman"/>
                <a:ea typeface="Times New Roman"/>
                <a:cs typeface="Times New Roman"/>
                <a:sym typeface="Times New Roman"/>
              </a:rPr>
              <a:t>. </a:t>
            </a:r>
            <a:r>
              <a:rPr lang="en-US" sz="1400" u="sng" dirty="0">
                <a:solidFill>
                  <a:schemeClr val="hlink"/>
                </a:solidFill>
                <a:latin typeface="Times New Roman"/>
                <a:ea typeface="Times New Roman"/>
                <a:cs typeface="Times New Roman"/>
                <a:sym typeface="Times New Roman"/>
                <a:hlinkClick r:id="rId9"/>
              </a:rPr>
              <a:t>Link</a:t>
            </a:r>
            <a:endParaRPr sz="1400">
              <a:solidFill>
                <a:schemeClr val="hlink"/>
              </a:solidFill>
              <a:latin typeface="Times New Roman"/>
              <a:ea typeface="Times New Roman"/>
              <a:cs typeface="Times New Roman"/>
              <a:hlinkClick r:id="rId9"/>
            </a:endParaRPr>
          </a:p>
          <a:p>
            <a:pPr marL="800100" lvl="0" indent="-342900" algn="l" rtl="0">
              <a:lnSpc>
                <a:spcPct val="100000"/>
              </a:lnSpc>
              <a:spcBef>
                <a:spcPts val="0"/>
              </a:spcBef>
              <a:spcAft>
                <a:spcPts val="0"/>
              </a:spcAft>
              <a:buSzPts val="1440"/>
              <a:buAutoNum type="arabicPeriod"/>
            </a:pPr>
            <a:endParaRPr sz="1400">
              <a:latin typeface="Times New Roman"/>
              <a:ea typeface="Times New Roman"/>
              <a:cs typeface="Times New Roman"/>
            </a:endParaRPr>
          </a:p>
          <a:p>
            <a:pPr marL="482600" lvl="0" indent="-342900" algn="l" rtl="0">
              <a:lnSpc>
                <a:spcPct val="100000"/>
              </a:lnSpc>
              <a:spcBef>
                <a:spcPts val="0"/>
              </a:spcBef>
              <a:spcAft>
                <a:spcPts val="0"/>
              </a:spcAft>
              <a:buSzPts val="1400"/>
              <a:buAutoNum type="arabicPeriod"/>
            </a:pPr>
            <a:r>
              <a:rPr lang="en-US" sz="1400">
                <a:latin typeface="Times New Roman"/>
                <a:ea typeface="Times New Roman"/>
                <a:cs typeface="Times New Roman"/>
                <a:sym typeface="Times New Roman"/>
              </a:rPr>
              <a:t>- Guo, J., et al. (2020). Evaluating IoT device management frameworks: A user perspective. </a:t>
            </a:r>
            <a:r>
              <a:rPr lang="en-US" sz="1400" i="1">
                <a:latin typeface="Times New Roman"/>
                <a:ea typeface="Times New Roman"/>
                <a:cs typeface="Times New Roman"/>
                <a:sym typeface="Times New Roman"/>
              </a:rPr>
              <a:t>Sensors</a:t>
            </a:r>
            <a:r>
              <a:rPr lang="en-US" sz="1400">
                <a:latin typeface="Times New Roman"/>
                <a:ea typeface="Times New Roman"/>
                <a:cs typeface="Times New Roman"/>
                <a:sym typeface="Times New Roman"/>
              </a:rPr>
              <a:t>. </a:t>
            </a:r>
            <a:r>
              <a:rPr lang="en-US" sz="1400" u="sng" dirty="0">
                <a:solidFill>
                  <a:schemeClr val="hlink"/>
                </a:solidFill>
                <a:latin typeface="Times New Roman"/>
                <a:ea typeface="Times New Roman"/>
                <a:cs typeface="Times New Roman"/>
                <a:sym typeface="Times New Roman"/>
                <a:hlinkClick r:id="rId10"/>
              </a:rPr>
              <a:t>Link</a:t>
            </a:r>
            <a:endParaRPr sz="1400">
              <a:solidFill>
                <a:schemeClr val="hlink"/>
              </a:solidFill>
              <a:latin typeface="Times New Roman"/>
              <a:ea typeface="Times New Roman"/>
              <a:cs typeface="Times New Roman"/>
              <a:hlinkClick r:id="rId10"/>
            </a:endParaRPr>
          </a:p>
          <a:p>
            <a:pPr marL="0" marR="0" lvl="0" indent="0" algn="l" rtl="0">
              <a:lnSpc>
                <a:spcPct val="100000"/>
              </a:lnSpc>
              <a:spcBef>
                <a:spcPts val="0"/>
              </a:spcBef>
              <a:spcAft>
                <a:spcPts val="0"/>
              </a:spcAft>
              <a:buSzPts val="1440"/>
              <a:buNone/>
            </a:pPr>
            <a:endParaRPr sz="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a:spLocks noGrp="1"/>
          </p:cNvSpPr>
          <p:nvPr>
            <p:ph type="title"/>
          </p:nvPr>
        </p:nvSpPr>
        <p:spPr>
          <a:xfrm>
            <a:off x="1645920" y="381000"/>
            <a:ext cx="749808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62214"/>
              </a:buClr>
              <a:buSzPts val="2000"/>
              <a:buFont typeface="Times New Roman"/>
              <a:buNone/>
            </a:pPr>
            <a:r>
              <a:rPr lang="en-US" sz="2000" u="sng" dirty="0">
                <a:latin typeface="Times New Roman"/>
                <a:ea typeface="Times New Roman"/>
                <a:cs typeface="Times New Roman"/>
                <a:sym typeface="Times New Roman"/>
              </a:rPr>
              <a:t>ABSTRACT</a:t>
            </a:r>
            <a:endParaRPr sz="2000" dirty="0"/>
          </a:p>
        </p:txBody>
      </p:sp>
      <p:sp>
        <p:nvSpPr>
          <p:cNvPr id="111" name="Google Shape;111;p3"/>
          <p:cNvSpPr txBox="1">
            <a:spLocks noGrp="1"/>
          </p:cNvSpPr>
          <p:nvPr>
            <p:ph type="body" idx="1"/>
          </p:nvPr>
        </p:nvSpPr>
        <p:spPr>
          <a:xfrm>
            <a:off x="1295400" y="1371600"/>
            <a:ext cx="7498080" cy="4800600"/>
          </a:xfrm>
          <a:prstGeom prst="rect">
            <a:avLst/>
          </a:prstGeom>
          <a:noFill/>
          <a:ln>
            <a:noFill/>
          </a:ln>
        </p:spPr>
        <p:txBody>
          <a:bodyPr spcFirstLastPara="1" wrap="square" lIns="91425" tIns="45700" rIns="91425" bIns="45700" anchor="t" anchorCtr="0">
            <a:normAutofit/>
          </a:bodyPr>
          <a:lstStyle/>
          <a:p>
            <a:pPr marL="457200" lvl="0" indent="-342900" algn="l" rtl="0">
              <a:lnSpc>
                <a:spcPct val="150000"/>
              </a:lnSpc>
              <a:spcBef>
                <a:spcPts val="0"/>
              </a:spcBef>
              <a:spcAft>
                <a:spcPts val="0"/>
              </a:spcAft>
              <a:buSzPts val="1800"/>
              <a:buFont typeface="Times New Roman"/>
              <a:buChar char="➢"/>
            </a:pPr>
            <a:r>
              <a:rPr lang="en-US" sz="1800" dirty="0">
                <a:latin typeface="Times New Roman"/>
                <a:ea typeface="Times New Roman"/>
                <a:cs typeface="Times New Roman"/>
                <a:sym typeface="Times New Roman"/>
              </a:rPr>
              <a:t>The rapid growth of IoT devices has created a demand for efficient management solutions to handle the complexities of different devices in one place. This project presents a unified IoT management platform that simplifies device integration, monitoring, and control. The platform provides a user-friendly interface, real-time data visualization, and robust security measures, enabling businesses to optimize their IoT operations and gain valuable insights from collected data.</a:t>
            </a:r>
            <a:endParaRPr dirty="0"/>
          </a:p>
          <a:p>
            <a:pPr marL="457200" lvl="0" indent="-342900" algn="l" rtl="0">
              <a:lnSpc>
                <a:spcPct val="150000"/>
              </a:lnSpc>
              <a:spcBef>
                <a:spcPts val="0"/>
              </a:spcBef>
              <a:spcAft>
                <a:spcPts val="0"/>
              </a:spcAft>
              <a:buSzPts val="1800"/>
              <a:buFont typeface="Times New Roman"/>
              <a:buChar char="➢"/>
            </a:pPr>
            <a:r>
              <a:rPr lang="en-US" sz="1800" b="1" dirty="0">
                <a:latin typeface="Times New Roman"/>
                <a:ea typeface="Times New Roman"/>
                <a:cs typeface="Times New Roman"/>
                <a:sym typeface="Times New Roman"/>
              </a:rPr>
              <a:t>Keywords:</a:t>
            </a:r>
            <a:endParaRPr dirty="0"/>
          </a:p>
          <a:p>
            <a:pPr lvl="0" indent="0" algn="just">
              <a:lnSpc>
                <a:spcPct val="150000"/>
              </a:lnSpc>
              <a:buNone/>
            </a:pPr>
            <a:r>
              <a:rPr lang="en-US" sz="1800" i="1" dirty="0">
                <a:latin typeface="Times New Roman"/>
                <a:ea typeface="Times New Roman"/>
                <a:cs typeface="Times New Roman"/>
                <a:sym typeface="Times New Roman"/>
              </a:rPr>
              <a:t>IoT management, web platform, device integration, data visualization, security, real-time monitoring, data analytics</a:t>
            </a:r>
            <a:endParaRPr sz="1800"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4"/>
          <p:cNvSpPr txBox="1">
            <a:spLocks noGrp="1"/>
          </p:cNvSpPr>
          <p:nvPr>
            <p:ph type="title"/>
          </p:nvPr>
        </p:nvSpPr>
        <p:spPr>
          <a:xfrm>
            <a:off x="1524000" y="533400"/>
            <a:ext cx="749808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62214"/>
              </a:buClr>
              <a:buSzPts val="2000"/>
              <a:buFont typeface="Times New Roman"/>
              <a:buNone/>
            </a:pPr>
            <a:r>
              <a:rPr lang="en-US" sz="2000" u="sng">
                <a:latin typeface="Times New Roman"/>
                <a:ea typeface="Times New Roman"/>
                <a:cs typeface="Times New Roman"/>
                <a:sym typeface="Times New Roman"/>
              </a:rPr>
              <a:t>INTRODUCTION</a:t>
            </a:r>
            <a:endParaRPr sz="2000"/>
          </a:p>
        </p:txBody>
      </p:sp>
      <p:sp>
        <p:nvSpPr>
          <p:cNvPr id="117" name="Google Shape;117;p4"/>
          <p:cNvSpPr txBox="1">
            <a:spLocks noGrp="1"/>
          </p:cNvSpPr>
          <p:nvPr>
            <p:ph type="body" idx="1"/>
          </p:nvPr>
        </p:nvSpPr>
        <p:spPr>
          <a:xfrm>
            <a:off x="1295400" y="1981200"/>
            <a:ext cx="7498200" cy="4491000"/>
          </a:xfrm>
          <a:prstGeom prst="rect">
            <a:avLst/>
          </a:prstGeom>
          <a:noFill/>
          <a:ln>
            <a:noFill/>
          </a:ln>
        </p:spPr>
        <p:txBody>
          <a:bodyPr spcFirstLastPara="1" wrap="square" lIns="91425" tIns="45700" rIns="91425" bIns="45700" anchor="t" anchorCtr="0">
            <a:normAutofit/>
          </a:bodyPr>
          <a:lstStyle/>
          <a:p>
            <a:pPr marL="457200" lvl="0" indent="-330200" algn="just" rtl="0">
              <a:lnSpc>
                <a:spcPct val="15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The Internet of Things (IoT) has become a pivotal force in the digital transformation of industries, connecting billions of devices and generating massive volumes of data.</a:t>
            </a:r>
            <a:endParaRPr/>
          </a:p>
          <a:p>
            <a:pPr marL="457200" lvl="0" indent="-330200" algn="just" rtl="0">
              <a:lnSpc>
                <a:spcPct val="15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 However, managing these heterogeneous devices across different protocols and networks presents a significant challenge. To fully utilize the potential of IoT, there is a need for a comprehensive platform that can manage, monitor, and secure IoT devices efficiently.</a:t>
            </a:r>
            <a:endParaRPr/>
          </a:p>
          <a:p>
            <a:pPr marL="457200" lvl="0" indent="-330200" algn="just" rtl="0">
              <a:lnSpc>
                <a:spcPct val="15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This project aims to develop a unified IoT management portal that offers a centralized hub for all IoT-related activities.</a:t>
            </a:r>
            <a:endParaRPr/>
          </a:p>
          <a:p>
            <a:pPr marL="457200" lvl="0" indent="0" algn="just" rtl="0">
              <a:lnSpc>
                <a:spcPct val="150000"/>
              </a:lnSpc>
              <a:spcBef>
                <a:spcPts val="600"/>
              </a:spcBef>
              <a:spcAft>
                <a:spcPts val="0"/>
              </a:spcAft>
              <a:buSzPts val="1440"/>
              <a:buNone/>
            </a:pPr>
            <a:endParaRPr sz="2800">
              <a:latin typeface="Times New Roman"/>
              <a:ea typeface="Times New Roman"/>
              <a:cs typeface="Times New Roman"/>
              <a:sym typeface="Times New Roman"/>
            </a:endParaRPr>
          </a:p>
          <a:p>
            <a:pPr marL="0" lvl="0" indent="0" algn="just" rtl="0">
              <a:lnSpc>
                <a:spcPct val="150000"/>
              </a:lnSpc>
              <a:spcBef>
                <a:spcPts val="600"/>
              </a:spcBef>
              <a:spcAft>
                <a:spcPts val="0"/>
              </a:spcAft>
              <a:buSzPts val="1440"/>
              <a:buNone/>
            </a:pPr>
            <a:endParaRPr sz="2800">
              <a:latin typeface="Times New Roman"/>
              <a:ea typeface="Times New Roman"/>
              <a:cs typeface="Times New Roman"/>
              <a:sym typeface="Times New Roman"/>
            </a:endParaRPr>
          </a:p>
        </p:txBody>
      </p:sp>
      <p:sp>
        <p:nvSpPr>
          <p:cNvPr id="118" name="Google Shape;118;p4"/>
          <p:cNvSpPr/>
          <p:nvPr/>
        </p:nvSpPr>
        <p:spPr>
          <a:xfrm>
            <a:off x="1435608" y="3215004"/>
            <a:ext cx="6272784" cy="646331"/>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Gill Sans"/>
              <a:buNone/>
            </a:pPr>
            <a:endParaRPr sz="1800" b="0" i="0" u="none" strike="noStrike" cap="none">
              <a:solidFill>
                <a:schemeClr val="dk1"/>
              </a:solidFill>
              <a:latin typeface="Arial"/>
              <a:ea typeface="Arial"/>
              <a:cs typeface="Arial"/>
              <a:sym typeface="Arial"/>
            </a:endParaRPr>
          </a:p>
        </p:txBody>
      </p:sp>
      <p:sp>
        <p:nvSpPr>
          <p:cNvPr id="119" name="Google Shape;119;p4"/>
          <p:cNvSpPr/>
          <p:nvPr/>
        </p:nvSpPr>
        <p:spPr>
          <a:xfrm>
            <a:off x="152400" y="-170765"/>
            <a:ext cx="364202" cy="646331"/>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Gill Sans"/>
              <a:buNone/>
            </a:pPr>
            <a:endParaRPr sz="1800" b="0" i="0" u="none" strike="noStrike" cap="none">
              <a:solidFill>
                <a:schemeClr val="dk1"/>
              </a:solidFill>
              <a:latin typeface="Arial"/>
              <a:ea typeface="Arial"/>
              <a:cs typeface="Arial"/>
              <a:sym typeface="Arial"/>
            </a:endParaRPr>
          </a:p>
        </p:txBody>
      </p:sp>
      <p:sp>
        <p:nvSpPr>
          <p:cNvPr id="120" name="Google Shape;120;p4"/>
          <p:cNvSpPr/>
          <p:nvPr/>
        </p:nvSpPr>
        <p:spPr>
          <a:xfrm>
            <a:off x="152400" y="-170765"/>
            <a:ext cx="264816" cy="646331"/>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Gill Sans"/>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txBox="1">
            <a:spLocks noGrp="1"/>
          </p:cNvSpPr>
          <p:nvPr>
            <p:ph type="title"/>
          </p:nvPr>
        </p:nvSpPr>
        <p:spPr>
          <a:xfrm>
            <a:off x="1327404" y="533400"/>
            <a:ext cx="749808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62214"/>
              </a:buClr>
              <a:buSzPts val="2000"/>
              <a:buFont typeface="Times New Roman"/>
              <a:buNone/>
            </a:pPr>
            <a:r>
              <a:rPr lang="en-US" sz="2000" u="sng" dirty="0">
                <a:latin typeface="Times New Roman"/>
                <a:ea typeface="Times New Roman"/>
                <a:cs typeface="Times New Roman"/>
                <a:sym typeface="Times New Roman"/>
              </a:rPr>
              <a:t>PROBLEM STATEMENT</a:t>
            </a:r>
            <a:endParaRPr dirty="0"/>
          </a:p>
        </p:txBody>
      </p:sp>
      <p:sp>
        <p:nvSpPr>
          <p:cNvPr id="126" name="Google Shape;126;p5"/>
          <p:cNvSpPr txBox="1">
            <a:spLocks noGrp="1"/>
          </p:cNvSpPr>
          <p:nvPr>
            <p:ph type="body" idx="1"/>
          </p:nvPr>
        </p:nvSpPr>
        <p:spPr>
          <a:xfrm>
            <a:off x="1143000" y="2365458"/>
            <a:ext cx="7866900" cy="2308284"/>
          </a:xfrm>
          <a:prstGeom prst="rect">
            <a:avLst/>
          </a:prstGeom>
          <a:noFill/>
          <a:ln>
            <a:noFill/>
          </a:ln>
        </p:spPr>
        <p:txBody>
          <a:bodyPr spcFirstLastPara="1" wrap="square" lIns="91425" tIns="45700" rIns="91425" bIns="45700" anchor="ctr" anchorCtr="0">
            <a:spAutoFit/>
          </a:bodyPr>
          <a:lstStyle/>
          <a:p>
            <a:pPr marL="457200" lvl="0" indent="-330200" algn="l" rtl="0">
              <a:lnSpc>
                <a:spcPct val="150000"/>
              </a:lnSpc>
              <a:spcBef>
                <a:spcPts val="0"/>
              </a:spcBef>
              <a:spcAft>
                <a:spcPts val="0"/>
              </a:spcAft>
              <a:buSzPts val="1600"/>
              <a:buFont typeface="Times New Roman"/>
              <a:buChar char="➢"/>
            </a:pPr>
            <a:r>
              <a:rPr lang="en-US" sz="1600" b="1" dirty="0">
                <a:latin typeface="Times New Roman"/>
                <a:ea typeface="Times New Roman"/>
                <a:cs typeface="Times New Roman"/>
                <a:sym typeface="Times New Roman"/>
              </a:rPr>
              <a:t>Disconnected Management:</a:t>
            </a:r>
            <a:r>
              <a:rPr lang="en-US" sz="1600" dirty="0">
                <a:latin typeface="Times New Roman"/>
                <a:ea typeface="Times New Roman"/>
                <a:cs typeface="Times New Roman"/>
                <a:sym typeface="Times New Roman"/>
              </a:rPr>
              <a:t> Many current methods for managing IoT devices are scattered and depend on manual tasks, which can lead to mistakes and wasted time.</a:t>
            </a:r>
            <a:endParaRPr sz="1600" dirty="0">
              <a:latin typeface="Times New Roman"/>
              <a:ea typeface="Times New Roman"/>
              <a:cs typeface="Times New Roman"/>
              <a:sym typeface="Times New Roman"/>
            </a:endParaRPr>
          </a:p>
          <a:p>
            <a:pPr marL="457200" lvl="0" indent="-330200" algn="l" rtl="0">
              <a:lnSpc>
                <a:spcPct val="150000"/>
              </a:lnSpc>
              <a:spcBef>
                <a:spcPts val="0"/>
              </a:spcBef>
              <a:spcAft>
                <a:spcPts val="0"/>
              </a:spcAft>
              <a:buSzPts val="1600"/>
              <a:buFont typeface="Times New Roman"/>
              <a:buChar char="➢"/>
            </a:pPr>
            <a:r>
              <a:rPr lang="en-US" sz="1600" b="1" dirty="0">
                <a:latin typeface="Times New Roman"/>
                <a:ea typeface="Times New Roman"/>
                <a:cs typeface="Times New Roman"/>
                <a:sym typeface="Times New Roman"/>
              </a:rPr>
              <a:t>Scalability Issues:</a:t>
            </a:r>
            <a:r>
              <a:rPr lang="en-US" sz="1600" dirty="0">
                <a:latin typeface="Times New Roman"/>
                <a:ea typeface="Times New Roman"/>
                <a:cs typeface="Times New Roman"/>
                <a:sym typeface="Times New Roman"/>
              </a:rPr>
              <a:t> Existing systems struggle to grow and often can’t handle automated data processing or provide real-time insights.</a:t>
            </a:r>
            <a:endParaRPr sz="1600" dirty="0">
              <a:latin typeface="Times New Roman"/>
              <a:ea typeface="Times New Roman"/>
              <a:cs typeface="Times New Roman"/>
              <a:sym typeface="Times New Roman"/>
            </a:endParaRPr>
          </a:p>
          <a:p>
            <a:pPr marL="457200" lvl="0" indent="-330200" algn="l" rtl="0">
              <a:lnSpc>
                <a:spcPct val="150000"/>
              </a:lnSpc>
              <a:spcBef>
                <a:spcPts val="0"/>
              </a:spcBef>
              <a:spcAft>
                <a:spcPts val="0"/>
              </a:spcAft>
              <a:buSzPts val="1600"/>
              <a:buFont typeface="Times New Roman"/>
              <a:buChar char="➢"/>
            </a:pPr>
            <a:r>
              <a:rPr lang="en-US" sz="1600" b="1" dirty="0">
                <a:latin typeface="Times New Roman"/>
                <a:ea typeface="Times New Roman"/>
                <a:cs typeface="Times New Roman"/>
                <a:sym typeface="Times New Roman"/>
              </a:rPr>
              <a:t>Need for a Unified Approach:</a:t>
            </a:r>
            <a:r>
              <a:rPr lang="en-US" sz="1600" dirty="0">
                <a:latin typeface="Times New Roman"/>
                <a:ea typeface="Times New Roman"/>
                <a:cs typeface="Times New Roman"/>
                <a:sym typeface="Times New Roman"/>
              </a:rPr>
              <a:t> We need a simple, all-in-one solution that makes managing IoT devices automated, scalable, and secure.</a:t>
            </a:r>
            <a:endParaRPr sz="1600"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463D1-6DB2-B2D0-D6FF-79B9BCDEBA54}"/>
              </a:ext>
            </a:extLst>
          </p:cNvPr>
          <p:cNvSpPr>
            <a:spLocks noGrp="1"/>
          </p:cNvSpPr>
          <p:nvPr>
            <p:ph type="title"/>
          </p:nvPr>
        </p:nvSpPr>
        <p:spPr>
          <a:xfrm>
            <a:off x="1811389" y="264200"/>
            <a:ext cx="7706847" cy="1174315"/>
          </a:xfrm>
        </p:spPr>
        <p:txBody>
          <a:bodyPr>
            <a:normAutofit/>
          </a:bodyPr>
          <a:lstStyle/>
          <a:p>
            <a:r>
              <a:rPr lang="en-US" sz="2000" u="sng" dirty="0">
                <a:latin typeface="Times New Roman"/>
                <a:cs typeface="Times New Roman"/>
              </a:rPr>
              <a:t>OBJECTIVE</a:t>
            </a:r>
          </a:p>
        </p:txBody>
      </p:sp>
      <p:sp>
        <p:nvSpPr>
          <p:cNvPr id="3" name="Text Placeholder 2">
            <a:extLst>
              <a:ext uri="{FF2B5EF4-FFF2-40B4-BE49-F238E27FC236}">
                <a16:creationId xmlns:a16="http://schemas.microsoft.com/office/drawing/2014/main" id="{9F43F06B-CD42-6703-E3D8-D18A198754F7}"/>
              </a:ext>
            </a:extLst>
          </p:cNvPr>
          <p:cNvSpPr>
            <a:spLocks noGrp="1"/>
          </p:cNvSpPr>
          <p:nvPr>
            <p:ph type="body" idx="1"/>
          </p:nvPr>
        </p:nvSpPr>
        <p:spPr/>
        <p:txBody>
          <a:bodyPr>
            <a:normAutofit/>
          </a:bodyPr>
          <a:lstStyle/>
          <a:p>
            <a:pPr marL="457200" lvl="0" indent="-342900" algn="l" rtl="0">
              <a:lnSpc>
                <a:spcPct val="150000"/>
              </a:lnSpc>
              <a:spcBef>
                <a:spcPts val="0"/>
              </a:spcBef>
              <a:spcAft>
                <a:spcPts val="0"/>
              </a:spcAft>
              <a:buSzPts val="1800"/>
              <a:buFont typeface="Times New Roman"/>
              <a:buChar char="➢"/>
            </a:pPr>
            <a:r>
              <a:rPr lang="en-US" sz="1800" b="1" dirty="0">
                <a:latin typeface="Times New Roman" panose="02020603050405020304" pitchFamily="18" charset="0"/>
                <a:ea typeface="Times New Roman"/>
                <a:cs typeface="Times New Roman" panose="02020603050405020304" pitchFamily="18" charset="0"/>
                <a:sym typeface="Times New Roman"/>
              </a:rPr>
              <a:t>All-in-One IoT Control</a:t>
            </a:r>
            <a:r>
              <a:rPr lang="en-US" sz="1800" dirty="0">
                <a:latin typeface="Times New Roman" panose="02020603050405020304" pitchFamily="18" charset="0"/>
                <a:ea typeface="Times New Roman"/>
                <a:cs typeface="Times New Roman" panose="02020603050405020304" pitchFamily="18" charset="0"/>
                <a:sym typeface="Times New Roman"/>
              </a:rPr>
              <a:t>: Create a web platform that brings together different IoT devices, allowing users to monitor and control them easily in real time.</a:t>
            </a:r>
          </a:p>
          <a:p>
            <a:pPr marL="457200" lvl="0" indent="-342900" algn="l" rtl="0">
              <a:lnSpc>
                <a:spcPct val="150000"/>
              </a:lnSpc>
              <a:spcBef>
                <a:spcPts val="0"/>
              </a:spcBef>
              <a:spcAft>
                <a:spcPts val="0"/>
              </a:spcAft>
              <a:buSzPts val="1800"/>
              <a:buFont typeface="Times New Roman"/>
              <a:buChar char="➢"/>
            </a:pPr>
            <a:r>
              <a:rPr lang="en-US" sz="1800" b="1" dirty="0">
                <a:latin typeface="Times New Roman" panose="02020603050405020304" pitchFamily="18" charset="0"/>
                <a:ea typeface="Times New Roman"/>
                <a:cs typeface="Times New Roman" panose="02020603050405020304" pitchFamily="18" charset="0"/>
                <a:sym typeface="Times New Roman"/>
              </a:rPr>
              <a:t>Smart Data Insights</a:t>
            </a:r>
            <a:r>
              <a:rPr lang="en-US" sz="1800" dirty="0">
                <a:latin typeface="Times New Roman" panose="02020603050405020304" pitchFamily="18" charset="0"/>
                <a:ea typeface="Times New Roman"/>
                <a:cs typeface="Times New Roman" panose="02020603050405020304" pitchFamily="18" charset="0"/>
                <a:sym typeface="Times New Roman"/>
              </a:rPr>
              <a:t>: Use data analytics to turn IoT information into useful insights that help users make better decisions.</a:t>
            </a:r>
          </a:p>
          <a:p>
            <a:pPr marL="457200" lvl="0" indent="-342900" algn="l" rtl="0">
              <a:lnSpc>
                <a:spcPct val="150000"/>
              </a:lnSpc>
              <a:spcBef>
                <a:spcPts val="0"/>
              </a:spcBef>
              <a:spcAft>
                <a:spcPts val="0"/>
              </a:spcAft>
              <a:buSzPts val="1800"/>
              <a:buFont typeface="Times New Roman"/>
              <a:buChar char="➢"/>
            </a:pPr>
            <a:r>
              <a:rPr lang="en-US" sz="1800" b="1" dirty="0">
                <a:latin typeface="Times New Roman" panose="02020603050405020304" pitchFamily="18" charset="0"/>
                <a:ea typeface="Times New Roman"/>
                <a:cs typeface="Times New Roman" panose="02020603050405020304" pitchFamily="18" charset="0"/>
                <a:sym typeface="Times New Roman"/>
              </a:rPr>
              <a:t>Safe and Scalable</a:t>
            </a:r>
            <a:r>
              <a:rPr lang="en-US" sz="1800" dirty="0">
                <a:latin typeface="Times New Roman" panose="02020603050405020304" pitchFamily="18" charset="0"/>
                <a:ea typeface="Times New Roman"/>
                <a:cs typeface="Times New Roman" panose="02020603050405020304" pitchFamily="18" charset="0"/>
                <a:sym typeface="Times New Roman"/>
              </a:rPr>
              <a:t>: Ensure strong security for data and communication, while designing the platform to grow with the rising number of IoT devices.</a:t>
            </a:r>
          </a:p>
          <a:p>
            <a:endParaRPr lang="en-IN" dirty="0"/>
          </a:p>
        </p:txBody>
      </p:sp>
    </p:spTree>
    <p:extLst>
      <p:ext uri="{BB962C8B-B14F-4D97-AF65-F5344CB8AC3E}">
        <p14:creationId xmlns:p14="http://schemas.microsoft.com/office/powerpoint/2010/main" val="1869215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30262df8446_0_0"/>
          <p:cNvSpPr txBox="1">
            <a:spLocks noGrp="1"/>
          </p:cNvSpPr>
          <p:nvPr>
            <p:ph type="title"/>
          </p:nvPr>
        </p:nvSpPr>
        <p:spPr>
          <a:xfrm>
            <a:off x="1435608" y="274638"/>
            <a:ext cx="74982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800"/>
              <a:buNone/>
            </a:pPr>
            <a:r>
              <a:rPr lang="en-US" sz="2300" u="sng">
                <a:latin typeface="Times New Roman"/>
                <a:ea typeface="Times New Roman"/>
                <a:cs typeface="Times New Roman"/>
                <a:sym typeface="Times New Roman"/>
              </a:rPr>
              <a:t>LITERATURE SURVEY</a:t>
            </a:r>
            <a:endParaRPr sz="2300" u="sng">
              <a:latin typeface="Times New Roman"/>
              <a:ea typeface="Times New Roman"/>
              <a:cs typeface="Times New Roman"/>
              <a:sym typeface="Times New Roman"/>
            </a:endParaRPr>
          </a:p>
        </p:txBody>
      </p:sp>
      <p:graphicFrame>
        <p:nvGraphicFramePr>
          <p:cNvPr id="140" name="Google Shape;140;g30262df8446_0_0"/>
          <p:cNvGraphicFramePr/>
          <p:nvPr/>
        </p:nvGraphicFramePr>
        <p:xfrm>
          <a:off x="1151950" y="1496325"/>
          <a:ext cx="7876975" cy="4458400"/>
        </p:xfrm>
        <a:graphic>
          <a:graphicData uri="http://schemas.openxmlformats.org/drawingml/2006/table">
            <a:tbl>
              <a:tblPr>
                <a:noFill/>
                <a:tableStyleId>{D2DDD4B7-35EE-4554-BC21-8359E7C0B01E}</a:tableStyleId>
              </a:tblPr>
              <a:tblGrid>
                <a:gridCol w="1312825">
                  <a:extLst>
                    <a:ext uri="{9D8B030D-6E8A-4147-A177-3AD203B41FA5}">
                      <a16:colId xmlns:a16="http://schemas.microsoft.com/office/drawing/2014/main" val="20000"/>
                    </a:ext>
                  </a:extLst>
                </a:gridCol>
                <a:gridCol w="1312825">
                  <a:extLst>
                    <a:ext uri="{9D8B030D-6E8A-4147-A177-3AD203B41FA5}">
                      <a16:colId xmlns:a16="http://schemas.microsoft.com/office/drawing/2014/main" val="20001"/>
                    </a:ext>
                  </a:extLst>
                </a:gridCol>
                <a:gridCol w="1312825">
                  <a:extLst>
                    <a:ext uri="{9D8B030D-6E8A-4147-A177-3AD203B41FA5}">
                      <a16:colId xmlns:a16="http://schemas.microsoft.com/office/drawing/2014/main" val="20002"/>
                    </a:ext>
                  </a:extLst>
                </a:gridCol>
                <a:gridCol w="1142925">
                  <a:extLst>
                    <a:ext uri="{9D8B030D-6E8A-4147-A177-3AD203B41FA5}">
                      <a16:colId xmlns:a16="http://schemas.microsoft.com/office/drawing/2014/main" val="20003"/>
                    </a:ext>
                  </a:extLst>
                </a:gridCol>
                <a:gridCol w="1426125">
                  <a:extLst>
                    <a:ext uri="{9D8B030D-6E8A-4147-A177-3AD203B41FA5}">
                      <a16:colId xmlns:a16="http://schemas.microsoft.com/office/drawing/2014/main" val="20004"/>
                    </a:ext>
                  </a:extLst>
                </a:gridCol>
                <a:gridCol w="1369450">
                  <a:extLst>
                    <a:ext uri="{9D8B030D-6E8A-4147-A177-3AD203B41FA5}">
                      <a16:colId xmlns:a16="http://schemas.microsoft.com/office/drawing/2014/main" val="20005"/>
                    </a:ext>
                  </a:extLst>
                </a:gridCol>
              </a:tblGrid>
              <a:tr h="6187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TITLE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AUTHOR</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SUMMARY</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PROS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LIMITATIONS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CONCLUSION</a:t>
                      </a:r>
                      <a:endParaRPr sz="1400" u="none" strike="noStrike" cap="none"/>
                    </a:p>
                  </a:txBody>
                  <a:tcPr marL="91425" marR="91425" marT="91425" marB="91425"/>
                </a:tc>
                <a:extLst>
                  <a:ext uri="{0D108BD9-81ED-4DB2-BD59-A6C34878D82A}">
                    <a16:rowId xmlns:a16="http://schemas.microsoft.com/office/drawing/2014/main" val="10000"/>
                  </a:ext>
                </a:extLst>
              </a:tr>
              <a:tr h="1919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A Survey on IoT Device Management Systems</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Khan, M. A., &amp; Alghamdi, A.</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Reviews existing IoT device management systems.</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Comprehensive analysis; identifies key functionalities.</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Limited case studies in real-world applications.</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While thorough, it lacks practical insights into deployment challenges.</a:t>
                      </a:r>
                      <a:endParaRPr sz="1400"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1919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Challenges in IoT Device Management: A Survey</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Al-Fuqaha, A., et al.</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Discusses technical and non-technical challenges.</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Addresses various dimensions of device management.</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Lacks empirical validation of challenges.</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Identifies critical issues but requires further empirical studies for validation.</a:t>
                      </a:r>
                      <a:endParaRPr sz="1400"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graphicFrame>
        <p:nvGraphicFramePr>
          <p:cNvPr id="146" name="Google Shape;146;g3026f47c3a4_0_13"/>
          <p:cNvGraphicFramePr/>
          <p:nvPr>
            <p:extLst>
              <p:ext uri="{D42A27DB-BD31-4B8C-83A1-F6EECF244321}">
                <p14:modId xmlns:p14="http://schemas.microsoft.com/office/powerpoint/2010/main" val="1361992965"/>
              </p:ext>
            </p:extLst>
          </p:nvPr>
        </p:nvGraphicFramePr>
        <p:xfrm>
          <a:off x="1049625" y="504624"/>
          <a:ext cx="7992900" cy="5965001"/>
        </p:xfrm>
        <a:graphic>
          <a:graphicData uri="http://schemas.openxmlformats.org/drawingml/2006/table">
            <a:tbl>
              <a:tblPr>
                <a:noFill/>
                <a:tableStyleId>{D2DDD4B7-35EE-4554-BC21-8359E7C0B01E}</a:tableStyleId>
              </a:tblPr>
              <a:tblGrid>
                <a:gridCol w="1332150">
                  <a:extLst>
                    <a:ext uri="{9D8B030D-6E8A-4147-A177-3AD203B41FA5}">
                      <a16:colId xmlns:a16="http://schemas.microsoft.com/office/drawing/2014/main" val="20000"/>
                    </a:ext>
                  </a:extLst>
                </a:gridCol>
                <a:gridCol w="1332150">
                  <a:extLst>
                    <a:ext uri="{9D8B030D-6E8A-4147-A177-3AD203B41FA5}">
                      <a16:colId xmlns:a16="http://schemas.microsoft.com/office/drawing/2014/main" val="20001"/>
                    </a:ext>
                  </a:extLst>
                </a:gridCol>
                <a:gridCol w="1332150">
                  <a:extLst>
                    <a:ext uri="{9D8B030D-6E8A-4147-A177-3AD203B41FA5}">
                      <a16:colId xmlns:a16="http://schemas.microsoft.com/office/drawing/2014/main" val="20002"/>
                    </a:ext>
                  </a:extLst>
                </a:gridCol>
                <a:gridCol w="1332150">
                  <a:extLst>
                    <a:ext uri="{9D8B030D-6E8A-4147-A177-3AD203B41FA5}">
                      <a16:colId xmlns:a16="http://schemas.microsoft.com/office/drawing/2014/main" val="20003"/>
                    </a:ext>
                  </a:extLst>
                </a:gridCol>
                <a:gridCol w="1332150">
                  <a:extLst>
                    <a:ext uri="{9D8B030D-6E8A-4147-A177-3AD203B41FA5}">
                      <a16:colId xmlns:a16="http://schemas.microsoft.com/office/drawing/2014/main" val="20004"/>
                    </a:ext>
                  </a:extLst>
                </a:gridCol>
                <a:gridCol w="1332150">
                  <a:extLst>
                    <a:ext uri="{9D8B030D-6E8A-4147-A177-3AD203B41FA5}">
                      <a16:colId xmlns:a16="http://schemas.microsoft.com/office/drawing/2014/main" val="20005"/>
                    </a:ext>
                  </a:extLst>
                </a:gridCol>
              </a:tblGrid>
              <a:tr h="1988334">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IoT Device Management Frameworks: A Comparative Analysis</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Javed, A. R., et al.</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Compares several IoT device management frameworks.</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Detailed comparison; highlights strengths and weaknesses.</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Does not assess user experiences.</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A solid comparative framework, though user perspectives are needed for completeness.</a:t>
                      </a:r>
                      <a:endParaRPr sz="1400"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1735268">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An Overview of IoT Device Management Technologies</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Bui, T. D., &amp; Han, D.</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Provides a broad overview of management technologies.</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Covers a wide range of technologies.</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Lacks in-depth analysis of specific systems.</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A useful primer, yet deeper insights into specific technologies are necessary.</a:t>
                      </a:r>
                      <a:endParaRPr sz="1400"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2241399">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Security Challenges in IoT Device Management: A Survey</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Moustafa, N., &amp; Slay, J.</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Focuses on security issues in device management systems.</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Addresses critical security aspects.</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Limited focus on scalability.</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latin typeface="Times New Roman"/>
                          <a:ea typeface="Times New Roman"/>
                          <a:cs typeface="Times New Roman"/>
                          <a:sym typeface="Times New Roman"/>
                        </a:rPr>
                        <a:t>Highlights important security concerns but needs broader scope to include scalability.</a:t>
                      </a:r>
                      <a:endParaRPr sz="1400" u="none" strike="noStrike" cap="none"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366E12F-D373-CF32-AD25-EB9271DFE678}"/>
              </a:ext>
            </a:extLst>
          </p:cNvPr>
          <p:cNvGraphicFramePr>
            <a:graphicFrameLocks noGrp="1"/>
          </p:cNvGraphicFramePr>
          <p:nvPr>
            <p:extLst>
              <p:ext uri="{D42A27DB-BD31-4B8C-83A1-F6EECF244321}">
                <p14:modId xmlns:p14="http://schemas.microsoft.com/office/powerpoint/2010/main" val="2059789725"/>
              </p:ext>
            </p:extLst>
          </p:nvPr>
        </p:nvGraphicFramePr>
        <p:xfrm>
          <a:off x="1140132" y="533401"/>
          <a:ext cx="7833450" cy="6003850"/>
        </p:xfrm>
        <a:graphic>
          <a:graphicData uri="http://schemas.openxmlformats.org/drawingml/2006/table">
            <a:tbl>
              <a:tblPr>
                <a:noFill/>
                <a:tableStyleId>{D2DDD4B7-35EE-4554-BC21-8359E7C0B01E}</a:tableStyleId>
              </a:tblPr>
              <a:tblGrid>
                <a:gridCol w="1305575">
                  <a:extLst>
                    <a:ext uri="{9D8B030D-6E8A-4147-A177-3AD203B41FA5}">
                      <a16:colId xmlns:a16="http://schemas.microsoft.com/office/drawing/2014/main" val="369108861"/>
                    </a:ext>
                  </a:extLst>
                </a:gridCol>
                <a:gridCol w="1305575">
                  <a:extLst>
                    <a:ext uri="{9D8B030D-6E8A-4147-A177-3AD203B41FA5}">
                      <a16:colId xmlns:a16="http://schemas.microsoft.com/office/drawing/2014/main" val="1549769310"/>
                    </a:ext>
                  </a:extLst>
                </a:gridCol>
                <a:gridCol w="1305575">
                  <a:extLst>
                    <a:ext uri="{9D8B030D-6E8A-4147-A177-3AD203B41FA5}">
                      <a16:colId xmlns:a16="http://schemas.microsoft.com/office/drawing/2014/main" val="2749215466"/>
                    </a:ext>
                  </a:extLst>
                </a:gridCol>
                <a:gridCol w="1305575">
                  <a:extLst>
                    <a:ext uri="{9D8B030D-6E8A-4147-A177-3AD203B41FA5}">
                      <a16:colId xmlns:a16="http://schemas.microsoft.com/office/drawing/2014/main" val="2104811152"/>
                    </a:ext>
                  </a:extLst>
                </a:gridCol>
                <a:gridCol w="1305575">
                  <a:extLst>
                    <a:ext uri="{9D8B030D-6E8A-4147-A177-3AD203B41FA5}">
                      <a16:colId xmlns:a16="http://schemas.microsoft.com/office/drawing/2014/main" val="727421111"/>
                    </a:ext>
                  </a:extLst>
                </a:gridCol>
                <a:gridCol w="1305575">
                  <a:extLst>
                    <a:ext uri="{9D8B030D-6E8A-4147-A177-3AD203B41FA5}">
                      <a16:colId xmlns:a16="http://schemas.microsoft.com/office/drawing/2014/main" val="2213124299"/>
                    </a:ext>
                  </a:extLst>
                </a:gridCol>
              </a:tblGrid>
              <a:tr h="19875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Interoperability Issues in IoT Device Management: A Survey</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Baccour, N., et al.</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Discusses interoperability problems faced by management systems.</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Highlights the importance of interoperability.</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Limited practical implementation examples.</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Essential for future frameworks, yet requires real-world validation of proposed solutions.</a:t>
                      </a:r>
                      <a:endParaRPr sz="1400"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223771061"/>
                  </a:ext>
                </a:extLst>
              </a:tr>
              <a:tr h="19875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A Survey on IoT Device Discovery Mechanisms</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latin typeface="Times New Roman"/>
                          <a:ea typeface="Times New Roman"/>
                          <a:cs typeface="Times New Roman"/>
                          <a:sym typeface="Times New Roman"/>
                        </a:rPr>
                        <a:t>Song, H., &amp; Chen, H.</a:t>
                      </a:r>
                      <a:endParaRPr sz="1400"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latin typeface="Times New Roman"/>
                          <a:ea typeface="Times New Roman"/>
                          <a:cs typeface="Times New Roman"/>
                          <a:sym typeface="Times New Roman"/>
                        </a:rPr>
                        <a:t>Reviews mechanisms for discovering IoT devices.</a:t>
                      </a:r>
                      <a:endParaRPr sz="1400"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Reviews mechanisms for discovering IoT devices.</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Lacks assessment of deployment scenarios.</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An important area, yet needs more focus on how these mechanisms are applied in practice.</a:t>
                      </a:r>
                      <a:endParaRPr sz="1400"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3467918729"/>
                  </a:ext>
                </a:extLst>
              </a:tr>
              <a:tr h="20287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Evaluating IoT Device Management Frameworks: A User Perspective</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Guo, J., et al.</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Evaluates frameworks based on user feedback.</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User-centric approach; highlights real-world applicability.</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Small sample size.</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latin typeface="Times New Roman"/>
                          <a:ea typeface="Times New Roman"/>
                          <a:cs typeface="Times New Roman"/>
                          <a:sym typeface="Times New Roman"/>
                        </a:rPr>
                        <a:t>Provides valuable user insights but should expand sample for better generalization.</a:t>
                      </a:r>
                      <a:endParaRPr sz="1400" u="none" strike="noStrike" cap="none"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2080014963"/>
                  </a:ext>
                </a:extLst>
              </a:tr>
            </a:tbl>
          </a:graphicData>
        </a:graphic>
      </p:graphicFrame>
    </p:spTree>
    <p:extLst>
      <p:ext uri="{BB962C8B-B14F-4D97-AF65-F5344CB8AC3E}">
        <p14:creationId xmlns:p14="http://schemas.microsoft.com/office/powerpoint/2010/main" val="1152766007"/>
      </p:ext>
    </p:extLst>
  </p:cSld>
  <p:clrMapOvr>
    <a:masterClrMapping/>
  </p:clrMapOvr>
</p:sld>
</file>

<file path=ppt/theme/theme1.xml><?xml version="1.0" encoding="utf-8"?>
<a:theme xmlns:a="http://schemas.openxmlformats.org/drawingml/2006/main"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1898</Words>
  <Application>Microsoft Office PowerPoint</Application>
  <PresentationFormat>On-screen Show (4:3)</PresentationFormat>
  <Paragraphs>226</Paragraphs>
  <Slides>27</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Times New Roman</vt:lpstr>
      <vt:lpstr>Noto Sans Symbols</vt:lpstr>
      <vt:lpstr>Arial</vt:lpstr>
      <vt:lpstr>Calibri</vt:lpstr>
      <vt:lpstr>Gill Sans</vt:lpstr>
      <vt:lpstr>Wingdings</vt:lpstr>
      <vt:lpstr>Solstice</vt:lpstr>
      <vt:lpstr>PowerPoint Presentation</vt:lpstr>
      <vt:lpstr>Contents</vt:lpstr>
      <vt:lpstr>ABSTRACT</vt:lpstr>
      <vt:lpstr>INTRODUCTION</vt:lpstr>
      <vt:lpstr>PROBLEM STATEMENT</vt:lpstr>
      <vt:lpstr>OBJECTIVE</vt:lpstr>
      <vt:lpstr>LITERATURE SURVEY</vt:lpstr>
      <vt:lpstr>PowerPoint Presentation</vt:lpstr>
      <vt:lpstr>PowerPoint Presentation</vt:lpstr>
      <vt:lpstr>EXISTING SYSTEM</vt:lpstr>
      <vt:lpstr>PowerPoint Presentation</vt:lpstr>
      <vt:lpstr>PROPOSED METHODOLOGY</vt:lpstr>
      <vt:lpstr>SOFTWARE AND HARDWARE REQUIREMENTS </vt:lpstr>
      <vt:lpstr>DESIGN</vt:lpstr>
      <vt:lpstr>USE CASE</vt:lpstr>
      <vt:lpstr>SEQUENCE DIAGRAM</vt:lpstr>
      <vt:lpstr>ACTIVITY DIAGRAM</vt:lpstr>
      <vt:lpstr>CLASS DIAGRAM</vt:lpstr>
      <vt:lpstr>MODULES</vt:lpstr>
      <vt:lpstr>PowerPoint Presentation</vt:lpstr>
      <vt:lpstr>IMPLEMENTATION</vt:lpstr>
      <vt:lpstr>PowerPoint Presentation</vt:lpstr>
      <vt:lpstr>OUTPUT RESULTS</vt:lpstr>
      <vt:lpstr> </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Lenova</dc:creator>
  <cp:lastModifiedBy>PALLAVI AEPUR</cp:lastModifiedBy>
  <cp:revision>39</cp:revision>
  <dcterms:created xsi:type="dcterms:W3CDTF">2022-08-29T08:43:59Z</dcterms:created>
  <dcterms:modified xsi:type="dcterms:W3CDTF">2024-12-12T16:38:22Z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97662ac534f34c6dafbd4160d14ed723</vt:lpwstr>
  </property>
</Properties>
</file>