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0" r:id="rId7"/>
    <p:sldId id="268" r:id="rId8"/>
    <p:sldId id="265" r:id="rId9"/>
    <p:sldId id="266" r:id="rId10"/>
    <p:sldId id="267" r:id="rId11"/>
    <p:sldId id="271" r:id="rId12"/>
    <p:sldId id="275" r:id="rId13"/>
    <p:sldId id="272" r:id="rId14"/>
    <p:sldId id="277" r:id="rId15"/>
    <p:sldId id="276" r:id="rId16"/>
    <p:sldId id="278" r:id="rId17"/>
    <p:sldId id="263" r:id="rId18"/>
    <p:sldId id="269" r:id="rId19"/>
  </p:sldIdLst>
  <p:sldSz cx="18288000" cy="10287000"/>
  <p:notesSz cx="6858000" cy="9144000"/>
  <p:embeddedFontLst>
    <p:embeddedFont>
      <p:font typeface="Broadway" panose="04040905080B02020502" pitchFamily="82" charset="0"/>
      <p:regular r:id="rId20"/>
    </p:embeddedFont>
    <p:embeddedFont>
      <p:font typeface="Times New Roman Bold" panose="02020803070505020304" pitchFamily="18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BC0E08-AC60-4B27-9F1B-83DF0A5B94AB}" v="16" dt="2024-12-12T14:38:31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nafreen1011@gmail.com" userId="bb717c18b380c22e" providerId="LiveId" clId="{B6BC0E08-AC60-4B27-9F1B-83DF0A5B94AB}"/>
    <pc:docChg chg="undo custSel addSld delSld modSld">
      <pc:chgData name="subhanafreen1011@gmail.com" userId="bb717c18b380c22e" providerId="LiveId" clId="{B6BC0E08-AC60-4B27-9F1B-83DF0A5B94AB}" dt="2024-12-12T15:43:25.353" v="136" actId="20577"/>
      <pc:docMkLst>
        <pc:docMk/>
      </pc:docMkLst>
      <pc:sldChg chg="modSp mod">
        <pc:chgData name="subhanafreen1011@gmail.com" userId="bb717c18b380c22e" providerId="LiveId" clId="{B6BC0E08-AC60-4B27-9F1B-83DF0A5B94AB}" dt="2024-12-12T14:24:43.140" v="31" actId="1036"/>
        <pc:sldMkLst>
          <pc:docMk/>
          <pc:sldMk cId="0" sldId="256"/>
        </pc:sldMkLst>
        <pc:spChg chg="mod">
          <ac:chgData name="subhanafreen1011@gmail.com" userId="bb717c18b380c22e" providerId="LiveId" clId="{B6BC0E08-AC60-4B27-9F1B-83DF0A5B94AB}" dt="2024-12-12T14:23:31.962" v="3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bhanafreen1011@gmail.com" userId="bb717c18b380c22e" providerId="LiveId" clId="{B6BC0E08-AC60-4B27-9F1B-83DF0A5B94AB}" dt="2024-12-12T14:24:43.140" v="31" actId="1036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subhanafreen1011@gmail.com" userId="bb717c18b380c22e" providerId="LiveId" clId="{B6BC0E08-AC60-4B27-9F1B-83DF0A5B94AB}" dt="2024-12-12T14:39:56.982" v="106" actId="33524"/>
        <pc:sldMkLst>
          <pc:docMk/>
          <pc:sldMk cId="44315117" sldId="263"/>
        </pc:sldMkLst>
        <pc:spChg chg="mod">
          <ac:chgData name="subhanafreen1011@gmail.com" userId="bb717c18b380c22e" providerId="LiveId" clId="{B6BC0E08-AC60-4B27-9F1B-83DF0A5B94AB}" dt="2024-12-12T14:39:56.982" v="106" actId="33524"/>
          <ac:spMkLst>
            <pc:docMk/>
            <pc:sldMk cId="44315117" sldId="263"/>
            <ac:spMk id="7" creationId="{A36CCA69-4102-22A0-7741-9DC3C6CB97E9}"/>
          </ac:spMkLst>
        </pc:spChg>
        <pc:grpChg chg="mod">
          <ac:chgData name="subhanafreen1011@gmail.com" userId="bb717c18b380c22e" providerId="LiveId" clId="{B6BC0E08-AC60-4B27-9F1B-83DF0A5B94AB}" dt="2024-12-12T14:21:19.414" v="21" actId="14100"/>
          <ac:grpSpMkLst>
            <pc:docMk/>
            <pc:sldMk cId="44315117" sldId="263"/>
            <ac:grpSpMk id="3" creationId="{00000000-0000-0000-0000-000000000000}"/>
          </ac:grpSpMkLst>
        </pc:grpChg>
      </pc:sldChg>
      <pc:sldChg chg="modSp mod">
        <pc:chgData name="subhanafreen1011@gmail.com" userId="bb717c18b380c22e" providerId="LiveId" clId="{B6BC0E08-AC60-4B27-9F1B-83DF0A5B94AB}" dt="2024-12-12T14:31:49.828" v="32" actId="14100"/>
        <pc:sldMkLst>
          <pc:docMk/>
          <pc:sldMk cId="3459483246" sldId="266"/>
        </pc:sldMkLst>
        <pc:grpChg chg="mod">
          <ac:chgData name="subhanafreen1011@gmail.com" userId="bb717c18b380c22e" providerId="LiveId" clId="{B6BC0E08-AC60-4B27-9F1B-83DF0A5B94AB}" dt="2024-12-12T14:31:49.828" v="32" actId="14100"/>
          <ac:grpSpMkLst>
            <pc:docMk/>
            <pc:sldMk cId="3459483246" sldId="266"/>
            <ac:grpSpMk id="3" creationId="{00000000-0000-0000-0000-000000000000}"/>
          </ac:grpSpMkLst>
        </pc:grpChg>
      </pc:sldChg>
      <pc:sldChg chg="modSp mod">
        <pc:chgData name="subhanafreen1011@gmail.com" userId="bb717c18b380c22e" providerId="LiveId" clId="{B6BC0E08-AC60-4B27-9F1B-83DF0A5B94AB}" dt="2024-12-12T15:42:44.638" v="132" actId="14100"/>
        <pc:sldMkLst>
          <pc:docMk/>
          <pc:sldMk cId="914047130" sldId="268"/>
        </pc:sldMkLst>
        <pc:spChg chg="mod">
          <ac:chgData name="subhanafreen1011@gmail.com" userId="bb717c18b380c22e" providerId="LiveId" clId="{B6BC0E08-AC60-4B27-9F1B-83DF0A5B94AB}" dt="2024-12-12T15:42:17.661" v="130" actId="20577"/>
          <ac:spMkLst>
            <pc:docMk/>
            <pc:sldMk cId="914047130" sldId="268"/>
            <ac:spMk id="6" creationId="{8DC389B0-F0F5-E908-CD1D-F874CF2E5FDE}"/>
          </ac:spMkLst>
        </pc:spChg>
        <pc:grpChg chg="mod">
          <ac:chgData name="subhanafreen1011@gmail.com" userId="bb717c18b380c22e" providerId="LiveId" clId="{B6BC0E08-AC60-4B27-9F1B-83DF0A5B94AB}" dt="2024-12-12T15:42:44.638" v="132" actId="14100"/>
          <ac:grpSpMkLst>
            <pc:docMk/>
            <pc:sldMk cId="914047130" sldId="268"/>
            <ac:grpSpMk id="3" creationId="{00000000-0000-0000-0000-000000000000}"/>
          </ac:grpSpMkLst>
        </pc:grpChg>
      </pc:sldChg>
      <pc:sldChg chg="addSp delSp modSp mod">
        <pc:chgData name="subhanafreen1011@gmail.com" userId="bb717c18b380c22e" providerId="LiveId" clId="{B6BC0E08-AC60-4B27-9F1B-83DF0A5B94AB}" dt="2024-12-12T14:40:28.038" v="113" actId="20577"/>
        <pc:sldMkLst>
          <pc:docMk/>
          <pc:sldMk cId="1292069294" sldId="271"/>
        </pc:sldMkLst>
        <pc:spChg chg="add mod">
          <ac:chgData name="subhanafreen1011@gmail.com" userId="bb717c18b380c22e" providerId="LiveId" clId="{B6BC0E08-AC60-4B27-9F1B-83DF0A5B94AB}" dt="2024-12-12T14:40:28.038" v="113" actId="20577"/>
          <ac:spMkLst>
            <pc:docMk/>
            <pc:sldMk cId="1292069294" sldId="271"/>
            <ac:spMk id="8" creationId="{A02FDCDF-7AB7-6775-429D-DB3941C97BFA}"/>
          </ac:spMkLst>
        </pc:spChg>
        <pc:spChg chg="del">
          <ac:chgData name="subhanafreen1011@gmail.com" userId="bb717c18b380c22e" providerId="LiveId" clId="{B6BC0E08-AC60-4B27-9F1B-83DF0A5B94AB}" dt="2024-12-12T14:32:12.234" v="33" actId="478"/>
          <ac:spMkLst>
            <pc:docMk/>
            <pc:sldMk cId="1292069294" sldId="271"/>
            <ac:spMk id="13" creationId="{040DA710-7BB2-411A-D660-229B296904F4}"/>
          </ac:spMkLst>
        </pc:spChg>
      </pc:sldChg>
      <pc:sldChg chg="addSp delSp modSp mod">
        <pc:chgData name="subhanafreen1011@gmail.com" userId="bb717c18b380c22e" providerId="LiveId" clId="{B6BC0E08-AC60-4B27-9F1B-83DF0A5B94AB}" dt="2024-12-12T15:43:25.353" v="136" actId="20577"/>
        <pc:sldMkLst>
          <pc:docMk/>
          <pc:sldMk cId="3190426289" sldId="272"/>
        </pc:sldMkLst>
        <pc:spChg chg="add mod">
          <ac:chgData name="subhanafreen1011@gmail.com" userId="bb717c18b380c22e" providerId="LiveId" clId="{B6BC0E08-AC60-4B27-9F1B-83DF0A5B94AB}" dt="2024-12-12T15:43:25.353" v="136" actId="20577"/>
          <ac:spMkLst>
            <pc:docMk/>
            <pc:sldMk cId="3190426289" sldId="272"/>
            <ac:spMk id="6" creationId="{71AEABE4-70EB-2360-DF91-E3D607C6FDEB}"/>
          </ac:spMkLst>
        </pc:spChg>
        <pc:spChg chg="del">
          <ac:chgData name="subhanafreen1011@gmail.com" userId="bb717c18b380c22e" providerId="LiveId" clId="{B6BC0E08-AC60-4B27-9F1B-83DF0A5B94AB}" dt="2024-12-12T14:32:59.246" v="37" actId="478"/>
          <ac:spMkLst>
            <pc:docMk/>
            <pc:sldMk cId="3190426289" sldId="272"/>
            <ac:spMk id="7" creationId="{CC41B9A3-A8AF-E261-A1F7-5E9F3CC17F1B}"/>
          </ac:spMkLst>
        </pc:spChg>
      </pc:sldChg>
      <pc:sldChg chg="addSp delSp modSp del mod">
        <pc:chgData name="subhanafreen1011@gmail.com" userId="bb717c18b380c22e" providerId="LiveId" clId="{B6BC0E08-AC60-4B27-9F1B-83DF0A5B94AB}" dt="2024-12-12T14:38:52.590" v="98" actId="47"/>
        <pc:sldMkLst>
          <pc:docMk/>
          <pc:sldMk cId="1493911925" sldId="274"/>
        </pc:sldMkLst>
        <pc:spChg chg="add mod">
          <ac:chgData name="subhanafreen1011@gmail.com" userId="bb717c18b380c22e" providerId="LiveId" clId="{B6BC0E08-AC60-4B27-9F1B-83DF0A5B94AB}" dt="2024-12-12T14:34:11.805" v="51" actId="5793"/>
          <ac:spMkLst>
            <pc:docMk/>
            <pc:sldMk cId="1493911925" sldId="274"/>
            <ac:spMk id="6" creationId="{0507DF96-C4D9-21CD-36F5-B0D566413E80}"/>
          </ac:spMkLst>
        </pc:spChg>
        <pc:spChg chg="del">
          <ac:chgData name="subhanafreen1011@gmail.com" userId="bb717c18b380c22e" providerId="LiveId" clId="{B6BC0E08-AC60-4B27-9F1B-83DF0A5B94AB}" dt="2024-12-12T14:33:13.444" v="39" actId="478"/>
          <ac:spMkLst>
            <pc:docMk/>
            <pc:sldMk cId="1493911925" sldId="274"/>
            <ac:spMk id="7" creationId="{384AF531-38EF-83D0-8D3F-4F0EC2BB114C}"/>
          </ac:spMkLst>
        </pc:spChg>
        <pc:spChg chg="add mod">
          <ac:chgData name="subhanafreen1011@gmail.com" userId="bb717c18b380c22e" providerId="LiveId" clId="{B6BC0E08-AC60-4B27-9F1B-83DF0A5B94AB}" dt="2024-12-12T14:33:37.824" v="45"/>
          <ac:spMkLst>
            <pc:docMk/>
            <pc:sldMk cId="1493911925" sldId="274"/>
            <ac:spMk id="8" creationId="{AC84B93B-EAD2-5B64-F61E-56CE933391B2}"/>
          </ac:spMkLst>
        </pc:spChg>
        <pc:picChg chg="add mod">
          <ac:chgData name="subhanafreen1011@gmail.com" userId="bb717c18b380c22e" providerId="LiveId" clId="{B6BC0E08-AC60-4B27-9F1B-83DF0A5B94AB}" dt="2024-12-12T14:33:53.116" v="49" actId="1076"/>
          <ac:picMkLst>
            <pc:docMk/>
            <pc:sldMk cId="1493911925" sldId="274"/>
            <ac:picMk id="9" creationId="{85A03365-EB92-8D98-7BCD-3EBC29053EA4}"/>
          </ac:picMkLst>
        </pc:picChg>
      </pc:sldChg>
      <pc:sldChg chg="addSp delSp modSp mod">
        <pc:chgData name="subhanafreen1011@gmail.com" userId="bb717c18b380c22e" providerId="LiveId" clId="{B6BC0E08-AC60-4B27-9F1B-83DF0A5B94AB}" dt="2024-12-12T14:40:34.330" v="120" actId="20577"/>
        <pc:sldMkLst>
          <pc:docMk/>
          <pc:sldMk cId="2526410193" sldId="275"/>
        </pc:sldMkLst>
        <pc:spChg chg="add mod">
          <ac:chgData name="subhanafreen1011@gmail.com" userId="bb717c18b380c22e" providerId="LiveId" clId="{B6BC0E08-AC60-4B27-9F1B-83DF0A5B94AB}" dt="2024-12-12T14:40:34.330" v="120" actId="20577"/>
          <ac:spMkLst>
            <pc:docMk/>
            <pc:sldMk cId="2526410193" sldId="275"/>
            <ac:spMk id="8" creationId="{D11CD0C0-6966-F173-8BF2-7937E9A2FFB6}"/>
          </ac:spMkLst>
        </pc:spChg>
        <pc:spChg chg="del">
          <ac:chgData name="subhanafreen1011@gmail.com" userId="bb717c18b380c22e" providerId="LiveId" clId="{B6BC0E08-AC60-4B27-9F1B-83DF0A5B94AB}" dt="2024-12-12T14:32:29.966" v="35" actId="478"/>
          <ac:spMkLst>
            <pc:docMk/>
            <pc:sldMk cId="2526410193" sldId="275"/>
            <ac:spMk id="13" creationId="{83AF5822-9C03-A7F6-F36C-852DCC15D726}"/>
          </ac:spMkLst>
        </pc:spChg>
      </pc:sldChg>
      <pc:sldChg chg="addSp delSp modSp mod">
        <pc:chgData name="subhanafreen1011@gmail.com" userId="bb717c18b380c22e" providerId="LiveId" clId="{B6BC0E08-AC60-4B27-9F1B-83DF0A5B94AB}" dt="2024-12-12T14:37:14.885" v="85" actId="255"/>
        <pc:sldMkLst>
          <pc:docMk/>
          <pc:sldMk cId="4153288477" sldId="276"/>
        </pc:sldMkLst>
        <pc:spChg chg="mod">
          <ac:chgData name="subhanafreen1011@gmail.com" userId="bb717c18b380c22e" providerId="LiveId" clId="{B6BC0E08-AC60-4B27-9F1B-83DF0A5B94AB}" dt="2024-12-12T14:35:22.098" v="62" actId="21"/>
          <ac:spMkLst>
            <pc:docMk/>
            <pc:sldMk cId="4153288477" sldId="276"/>
            <ac:spMk id="2" creationId="{944555DF-2A69-AF9C-9B58-629CDA94815D}"/>
          </ac:spMkLst>
        </pc:spChg>
        <pc:spChg chg="del mod">
          <ac:chgData name="subhanafreen1011@gmail.com" userId="bb717c18b380c22e" providerId="LiveId" clId="{B6BC0E08-AC60-4B27-9F1B-83DF0A5B94AB}" dt="2024-12-12T14:35:18.009" v="61" actId="21"/>
          <ac:spMkLst>
            <pc:docMk/>
            <pc:sldMk cId="4153288477" sldId="276"/>
            <ac:spMk id="7" creationId="{101BA894-2076-2BFD-679A-DD9207ECE269}"/>
          </ac:spMkLst>
        </pc:spChg>
        <pc:spChg chg="add mod">
          <ac:chgData name="subhanafreen1011@gmail.com" userId="bb717c18b380c22e" providerId="LiveId" clId="{B6BC0E08-AC60-4B27-9F1B-83DF0A5B94AB}" dt="2024-12-12T14:37:14.885" v="85" actId="255"/>
          <ac:spMkLst>
            <pc:docMk/>
            <pc:sldMk cId="4153288477" sldId="276"/>
            <ac:spMk id="9" creationId="{0F6F8E03-DDCB-EE4E-415E-A7E109320232}"/>
          </ac:spMkLst>
        </pc:spChg>
        <pc:grpChg chg="mod">
          <ac:chgData name="subhanafreen1011@gmail.com" userId="bb717c18b380c22e" providerId="LiveId" clId="{B6BC0E08-AC60-4B27-9F1B-83DF0A5B94AB}" dt="2024-12-12T14:21:33.378" v="23" actId="14100"/>
          <ac:grpSpMkLst>
            <pc:docMk/>
            <pc:sldMk cId="4153288477" sldId="276"/>
            <ac:grpSpMk id="3" creationId="{239D57D7-B741-0753-3477-A7A8BB81AA09}"/>
          </ac:grpSpMkLst>
        </pc:grpChg>
        <pc:picChg chg="add mod">
          <ac:chgData name="subhanafreen1011@gmail.com" userId="bb717c18b380c22e" providerId="LiveId" clId="{B6BC0E08-AC60-4B27-9F1B-83DF0A5B94AB}" dt="2024-12-12T14:35:00.933" v="57" actId="1076"/>
          <ac:picMkLst>
            <pc:docMk/>
            <pc:sldMk cId="4153288477" sldId="276"/>
            <ac:picMk id="6" creationId="{0CCDB522-CB41-978F-C90A-95611089DE6B}"/>
          </ac:picMkLst>
        </pc:picChg>
        <pc:picChg chg="del mod">
          <ac:chgData name="subhanafreen1011@gmail.com" userId="bb717c18b380c22e" providerId="LiveId" clId="{B6BC0E08-AC60-4B27-9F1B-83DF0A5B94AB}" dt="2024-12-12T14:23:14.787" v="29" actId="478"/>
          <ac:picMkLst>
            <pc:docMk/>
            <pc:sldMk cId="4153288477" sldId="276"/>
            <ac:picMk id="8" creationId="{16C35AB8-89D7-0C7F-439F-59D0265E6FCB}"/>
          </ac:picMkLst>
        </pc:picChg>
        <pc:picChg chg="del mod">
          <ac:chgData name="subhanafreen1011@gmail.com" userId="bb717c18b380c22e" providerId="LiveId" clId="{B6BC0E08-AC60-4B27-9F1B-83DF0A5B94AB}" dt="2024-12-12T14:23:13.079" v="28" actId="478"/>
          <ac:picMkLst>
            <pc:docMk/>
            <pc:sldMk cId="4153288477" sldId="276"/>
            <ac:picMk id="10" creationId="{BF857835-10D3-B5CA-4B3E-3D07D6344CF4}"/>
          </ac:picMkLst>
        </pc:picChg>
        <pc:picChg chg="add mod">
          <ac:chgData name="subhanafreen1011@gmail.com" userId="bb717c18b380c22e" providerId="LiveId" clId="{B6BC0E08-AC60-4B27-9F1B-83DF0A5B94AB}" dt="2024-12-12T14:36:14.987" v="75"/>
          <ac:picMkLst>
            <pc:docMk/>
            <pc:sldMk cId="4153288477" sldId="276"/>
            <ac:picMk id="11" creationId="{7C62747C-EF17-7A14-ECBA-86FB54597501}"/>
          </ac:picMkLst>
        </pc:picChg>
        <pc:picChg chg="del">
          <ac:chgData name="subhanafreen1011@gmail.com" userId="bb717c18b380c22e" providerId="LiveId" clId="{B6BC0E08-AC60-4B27-9F1B-83DF0A5B94AB}" dt="2024-12-12T14:23:11.812" v="27" actId="478"/>
          <ac:picMkLst>
            <pc:docMk/>
            <pc:sldMk cId="4153288477" sldId="276"/>
            <ac:picMk id="12" creationId="{31570FEE-EC15-690D-0B8E-FD78B90B929C}"/>
          </ac:picMkLst>
        </pc:picChg>
      </pc:sldChg>
      <pc:sldChg chg="addSp delSp modSp add mod">
        <pc:chgData name="subhanafreen1011@gmail.com" userId="bb717c18b380c22e" providerId="LiveId" clId="{B6BC0E08-AC60-4B27-9F1B-83DF0A5B94AB}" dt="2024-12-12T14:36:58.528" v="83" actId="1076"/>
        <pc:sldMkLst>
          <pc:docMk/>
          <pc:sldMk cId="3232846794" sldId="277"/>
        </pc:sldMkLst>
        <pc:spChg chg="mod">
          <ac:chgData name="subhanafreen1011@gmail.com" userId="bb717c18b380c22e" providerId="LiveId" clId="{B6BC0E08-AC60-4B27-9F1B-83DF0A5B94AB}" dt="2024-12-12T14:36:53.765" v="82" actId="1076"/>
          <ac:spMkLst>
            <pc:docMk/>
            <pc:sldMk cId="3232846794" sldId="277"/>
            <ac:spMk id="6" creationId="{E7DECB45-8809-7CD4-6AB9-2EDB7025959D}"/>
          </ac:spMkLst>
        </pc:spChg>
        <pc:picChg chg="add del mod">
          <ac:chgData name="subhanafreen1011@gmail.com" userId="bb717c18b380c22e" providerId="LiveId" clId="{B6BC0E08-AC60-4B27-9F1B-83DF0A5B94AB}" dt="2024-12-12T14:36:58.528" v="83" actId="1076"/>
          <ac:picMkLst>
            <pc:docMk/>
            <pc:sldMk cId="3232846794" sldId="277"/>
            <ac:picMk id="9" creationId="{7C62747C-EF17-7A14-ECBA-86FB54597501}"/>
          </ac:picMkLst>
        </pc:picChg>
      </pc:sldChg>
      <pc:sldChg chg="add del">
        <pc:chgData name="subhanafreen1011@gmail.com" userId="bb717c18b380c22e" providerId="LiveId" clId="{B6BC0E08-AC60-4B27-9F1B-83DF0A5B94AB}" dt="2024-12-12T14:37:47.892" v="87" actId="2890"/>
        <pc:sldMkLst>
          <pc:docMk/>
          <pc:sldMk cId="938783423" sldId="278"/>
        </pc:sldMkLst>
      </pc:sldChg>
      <pc:sldChg chg="addSp delSp modSp add mod">
        <pc:chgData name="subhanafreen1011@gmail.com" userId="bb717c18b380c22e" providerId="LiveId" clId="{B6BC0E08-AC60-4B27-9F1B-83DF0A5B94AB}" dt="2024-12-12T14:38:31.101" v="97"/>
        <pc:sldMkLst>
          <pc:docMk/>
          <pc:sldMk cId="3227545769" sldId="278"/>
        </pc:sldMkLst>
        <pc:spChg chg="add del">
          <ac:chgData name="subhanafreen1011@gmail.com" userId="bb717c18b380c22e" providerId="LiveId" clId="{B6BC0E08-AC60-4B27-9F1B-83DF0A5B94AB}" dt="2024-12-12T14:37:57.589" v="90" actId="478"/>
          <ac:spMkLst>
            <pc:docMk/>
            <pc:sldMk cId="3227545769" sldId="278"/>
            <ac:spMk id="2" creationId="{56664BAD-30F1-EEEE-BF5B-468DC65CA917}"/>
          </ac:spMkLst>
        </pc:spChg>
        <pc:spChg chg="del">
          <ac:chgData name="subhanafreen1011@gmail.com" userId="bb717c18b380c22e" providerId="LiveId" clId="{B6BC0E08-AC60-4B27-9F1B-83DF0A5B94AB}" dt="2024-12-12T14:38:00.874" v="91" actId="478"/>
          <ac:spMkLst>
            <pc:docMk/>
            <pc:sldMk cId="3227545769" sldId="278"/>
            <ac:spMk id="9" creationId="{9A1D3E7A-44E6-BB99-46C2-C399598B98D6}"/>
          </ac:spMkLst>
        </pc:spChg>
        <pc:spChg chg="add mod">
          <ac:chgData name="subhanafreen1011@gmail.com" userId="bb717c18b380c22e" providerId="LiveId" clId="{B6BC0E08-AC60-4B27-9F1B-83DF0A5B94AB}" dt="2024-12-12T14:38:22.043" v="96"/>
          <ac:spMkLst>
            <pc:docMk/>
            <pc:sldMk cId="3227545769" sldId="278"/>
            <ac:spMk id="11" creationId="{D03F49BC-F4CB-0BE8-8FBF-BD2F21D5A529}"/>
          </ac:spMkLst>
        </pc:spChg>
        <pc:spChg chg="add mod">
          <ac:chgData name="subhanafreen1011@gmail.com" userId="bb717c18b380c22e" providerId="LiveId" clId="{B6BC0E08-AC60-4B27-9F1B-83DF0A5B94AB}" dt="2024-12-12T14:38:31.101" v="97"/>
          <ac:spMkLst>
            <pc:docMk/>
            <pc:sldMk cId="3227545769" sldId="278"/>
            <ac:spMk id="12" creationId="{8A56B75E-F6B1-7EEF-35C5-B29DA2E9372B}"/>
          </ac:spMkLst>
        </pc:spChg>
        <pc:picChg chg="del">
          <ac:chgData name="subhanafreen1011@gmail.com" userId="bb717c18b380c22e" providerId="LiveId" clId="{B6BC0E08-AC60-4B27-9F1B-83DF0A5B94AB}" dt="2024-12-12T14:38:02.906" v="92" actId="478"/>
          <ac:picMkLst>
            <pc:docMk/>
            <pc:sldMk cId="3227545769" sldId="278"/>
            <ac:picMk id="6" creationId="{574EE4A1-8908-BEAA-B717-560F3ECE7955}"/>
          </ac:picMkLst>
        </pc:picChg>
        <pc:picChg chg="add mod">
          <ac:chgData name="subhanafreen1011@gmail.com" userId="bb717c18b380c22e" providerId="LiveId" clId="{B6BC0E08-AC60-4B27-9F1B-83DF0A5B94AB}" dt="2024-12-12T14:38:06.027" v="93"/>
          <ac:picMkLst>
            <pc:docMk/>
            <pc:sldMk cId="3227545769" sldId="278"/>
            <ac:picMk id="7" creationId="{D1BEB8E7-94E6-642D-F685-B0F89ABE653C}"/>
          </ac:picMkLst>
        </pc:picChg>
        <pc:picChg chg="add mod">
          <ac:chgData name="subhanafreen1011@gmail.com" userId="bb717c18b380c22e" providerId="LiveId" clId="{B6BC0E08-AC60-4B27-9F1B-83DF0A5B94AB}" dt="2024-12-12T14:38:10.712" v="94"/>
          <ac:picMkLst>
            <pc:docMk/>
            <pc:sldMk cId="3227545769" sldId="278"/>
            <ac:picMk id="8" creationId="{10463F3F-1C24-E883-6E49-CB11A4CF1E91}"/>
          </ac:picMkLst>
        </pc:picChg>
        <pc:picChg chg="add mod">
          <ac:chgData name="subhanafreen1011@gmail.com" userId="bb717c18b380c22e" providerId="LiveId" clId="{B6BC0E08-AC60-4B27-9F1B-83DF0A5B94AB}" dt="2024-12-12T14:38:15.025" v="95"/>
          <ac:picMkLst>
            <pc:docMk/>
            <pc:sldMk cId="3227545769" sldId="278"/>
            <ac:picMk id="10" creationId="{4CD32C63-529F-6742-E69D-1726E530EA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8NWsmHwDpsGl3zaAtUjTNYbfSpDx6gZ1#scrollTo=1v_J2rRKe30G" TargetMode="External"/><Relationship Id="rId2" Type="http://schemas.openxmlformats.org/officeDocument/2006/relationships/hyperlink" Target="https://colab.research.google.com/drive/18NWsmHwDpsGl3zaAtUjTNYbfSpDx6gZ1#scrollTo=-Mc6ZcI5Jov7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pVPNcgz48o" TargetMode="External"/><Relationship Id="rId2" Type="http://schemas.openxmlformats.org/officeDocument/2006/relationships/hyperlink" Target="https://youtu.be/pxRb53w6ioY?si=9ADWBN2Y1Pbx6zWx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9957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797207" y="484879"/>
            <a:ext cx="10039852" cy="1822131"/>
          </a:xfrm>
          <a:custGeom>
            <a:avLst/>
            <a:gdLst/>
            <a:ahLst/>
            <a:cxnLst/>
            <a:rect l="l" t="t" r="r" b="b"/>
            <a:pathLst>
              <a:path w="10039852" h="1822131">
                <a:moveTo>
                  <a:pt x="0" y="0"/>
                </a:moveTo>
                <a:lnTo>
                  <a:pt x="10039852" y="0"/>
                </a:lnTo>
                <a:lnTo>
                  <a:pt x="10039852" y="1822131"/>
                </a:lnTo>
                <a:lnTo>
                  <a:pt x="0" y="1822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58" b="-51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282711" y="2697547"/>
            <a:ext cx="10554348" cy="1002987"/>
          </a:xfrm>
          <a:custGeom>
            <a:avLst/>
            <a:gdLst/>
            <a:ahLst/>
            <a:cxnLst/>
            <a:rect l="l" t="t" r="r" b="b"/>
            <a:pathLst>
              <a:path w="10554348" h="1002987">
                <a:moveTo>
                  <a:pt x="0" y="0"/>
                </a:moveTo>
                <a:lnTo>
                  <a:pt x="10554348" y="0"/>
                </a:lnTo>
                <a:lnTo>
                  <a:pt x="10554348" y="1002986"/>
                </a:lnTo>
                <a:lnTo>
                  <a:pt x="0" y="1002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02" r="-10936" b="-180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950163" y="4091070"/>
            <a:ext cx="13881496" cy="2308562"/>
          </a:xfrm>
          <a:custGeom>
            <a:avLst/>
            <a:gdLst/>
            <a:ahLst/>
            <a:cxnLst/>
            <a:rect l="l" t="t" r="r" b="b"/>
            <a:pathLst>
              <a:path w="13881496" h="2308562">
                <a:moveTo>
                  <a:pt x="0" y="0"/>
                </a:moveTo>
                <a:lnTo>
                  <a:pt x="13881496" y="0"/>
                </a:lnTo>
                <a:lnTo>
                  <a:pt x="13881496" y="2308563"/>
                </a:lnTo>
                <a:lnTo>
                  <a:pt x="0" y="2308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408" b="-158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694264" y="7264724"/>
            <a:ext cx="6565036" cy="2363017"/>
          </a:xfrm>
          <a:custGeom>
            <a:avLst/>
            <a:gdLst/>
            <a:ahLst/>
            <a:cxnLst/>
            <a:rect l="l" t="t" r="r" b="b"/>
            <a:pathLst>
              <a:path w="6565036" h="2363017">
                <a:moveTo>
                  <a:pt x="0" y="0"/>
                </a:moveTo>
                <a:lnTo>
                  <a:pt x="6565036" y="0"/>
                </a:lnTo>
                <a:lnTo>
                  <a:pt x="6565036" y="2363018"/>
                </a:lnTo>
                <a:lnTo>
                  <a:pt x="0" y="2363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420181" y="7870082"/>
            <a:ext cx="7396952" cy="1388218"/>
          </a:xfrm>
          <a:custGeom>
            <a:avLst/>
            <a:gdLst/>
            <a:ahLst/>
            <a:cxnLst/>
            <a:rect l="l" t="t" r="r" b="b"/>
            <a:pathLst>
              <a:path w="7396952" h="1388218">
                <a:moveTo>
                  <a:pt x="0" y="0"/>
                </a:moveTo>
                <a:lnTo>
                  <a:pt x="7396952" y="0"/>
                </a:lnTo>
                <a:lnTo>
                  <a:pt x="7396952" y="1388218"/>
                </a:lnTo>
                <a:lnTo>
                  <a:pt x="0" y="13882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2886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0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163286"/>
            <a:ext cx="3086100" cy="10123713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2057400" y="800100"/>
            <a:ext cx="16230600" cy="860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 algn="just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hybrid machine learning framework begins with data collection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data is then preprocessed to handle missing values, noise, and inconsistencies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Federated Learning (FL) is implemented to train a global model by aggregating local updates from multiple devices without sharing sensitive data.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FL process, a three-stage pipeline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pruning, weight quantization, and selective updating to make FL more efficient.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predict complex events using both historical and real-time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FL and AMWR to enhance prediction accuracy and make the most of both types of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popular Deep Neural Networks (DNNs) and publicly available datasets to train and evaluate the hybrid model.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hybrid model will be evaluated in terms of: Prediction accuracy, Data privacy, Network costs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2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95FC5-FF9A-76E8-DAE5-F79D430B4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039432-C908-D7EE-6389-E4DD403815D5}"/>
              </a:ext>
            </a:extLst>
          </p:cNvPr>
          <p:cNvSpPr/>
          <p:nvPr/>
        </p:nvSpPr>
        <p:spPr>
          <a:xfrm>
            <a:off x="7293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997BE7A-39DD-15B0-004E-9156A45959AC}"/>
              </a:ext>
            </a:extLst>
          </p:cNvPr>
          <p:cNvGrpSpPr/>
          <p:nvPr/>
        </p:nvGrpSpPr>
        <p:grpSpPr>
          <a:xfrm>
            <a:off x="-1543050" y="-495300"/>
            <a:ext cx="3086100" cy="1078230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3E5A1A5-52B0-C9E7-B665-527CEE84394D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780EB21-18B8-E090-1DE3-53828FF3709B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9E0D914C-0DCC-C95C-486C-499BEC75DE76}"/>
              </a:ext>
            </a:extLst>
          </p:cNvPr>
          <p:cNvSpPr txBox="1">
            <a:spLocks/>
          </p:cNvSpPr>
          <p:nvPr/>
        </p:nvSpPr>
        <p:spPr>
          <a:xfrm>
            <a:off x="2707123" y="920196"/>
            <a:ext cx="15007354" cy="8077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3E5B33-D0DE-A45E-C58A-0651B46B416F}"/>
              </a:ext>
            </a:extLst>
          </p:cNvPr>
          <p:cNvSpPr txBox="1">
            <a:spLocks/>
          </p:cNvSpPr>
          <p:nvPr/>
        </p:nvSpPr>
        <p:spPr>
          <a:xfrm>
            <a:off x="2133600" y="920196"/>
            <a:ext cx="15733277" cy="822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FDCDF-7AB7-6775-429D-DB3941C97BFA}"/>
              </a:ext>
            </a:extLst>
          </p:cNvPr>
          <p:cNvSpPr txBox="1"/>
          <p:nvPr/>
        </p:nvSpPr>
        <p:spPr>
          <a:xfrm>
            <a:off x="1943100" y="433089"/>
            <a:ext cx="16585746" cy="9249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just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(FL):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machine learning models on local IoT devices to ensure data privacy and reduce network costs.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	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size of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Quantization	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Compresses model weights to maintain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Updating	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Updates only parts of the model that which are in use.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Moving Window Regression (AMWR) :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prediction accuracy by integrating historical data with real-time updates.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Useful for applications requiring continuous adaptation to changing data patterns.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Event Processing (CEP)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Monitors real-time data streams to detect complex patterns and events.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AMWR and FL: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CEP will provide immediate event detection,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    while AMWR refines predictions using historical and real-time data.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FL will ensure that models are trained securely and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6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C1AE-7F2D-620F-14FD-CD379C6F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EADE207-C5E4-0DE8-793F-D45EDF8E0C4D}"/>
              </a:ext>
            </a:extLst>
          </p:cNvPr>
          <p:cNvSpPr/>
          <p:nvPr/>
        </p:nvSpPr>
        <p:spPr>
          <a:xfrm>
            <a:off x="7293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27731D4-5287-9887-7097-F5CEB9C64F67}"/>
              </a:ext>
            </a:extLst>
          </p:cNvPr>
          <p:cNvGrpSpPr/>
          <p:nvPr/>
        </p:nvGrpSpPr>
        <p:grpSpPr>
          <a:xfrm>
            <a:off x="-1543050" y="-495300"/>
            <a:ext cx="3086100" cy="1078230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E193B98-52A5-BB92-1D76-CF4853BB10B2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82FACAE-E138-F1C0-5265-6DE8512CA796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FB8FB1C-3C1A-A186-7F70-6EA07269BE33}"/>
              </a:ext>
            </a:extLst>
          </p:cNvPr>
          <p:cNvSpPr txBox="1">
            <a:spLocks/>
          </p:cNvSpPr>
          <p:nvPr/>
        </p:nvSpPr>
        <p:spPr>
          <a:xfrm>
            <a:off x="2707123" y="920196"/>
            <a:ext cx="15007354" cy="8077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100DE0-9145-53D1-1CE8-6998CA36CE79}"/>
              </a:ext>
            </a:extLst>
          </p:cNvPr>
          <p:cNvSpPr txBox="1">
            <a:spLocks/>
          </p:cNvSpPr>
          <p:nvPr/>
        </p:nvSpPr>
        <p:spPr>
          <a:xfrm>
            <a:off x="2133600" y="920196"/>
            <a:ext cx="15733277" cy="822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CD0C0-6966-F173-8BF2-7937E9A2FFB6}"/>
              </a:ext>
            </a:extLst>
          </p:cNvPr>
          <p:cNvSpPr txBox="1"/>
          <p:nvPr/>
        </p:nvSpPr>
        <p:spPr>
          <a:xfrm>
            <a:off x="1698172" y="702128"/>
            <a:ext cx="16230600" cy="8601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hybrid machine learning framework begins with data collection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data is then preprocessed to handle missing values, noise, and inconsistencies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Federated Learning (FL) is implemented to train a global model by aggregating local updates from multiple devices without sharing sensitive data.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FL process, a three-stage pipeline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pruning, weight quantization, and selective updating to make FL more efficient.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predict complex events using both historical and real-time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FL and AMWR to enhance prediction accuracy and make the most of both types of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popular Deep Neural Networks (DNNs) and publicly available datasets to train and evaluate the hybrid model.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hybrid model will be evaluated in terms of: Prediction accuracy, Data privacy, Network costs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1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8800E-E4A0-25D3-2917-BCDA7F13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4F71813-F713-0C86-B394-15FCA5B57CAA}"/>
              </a:ext>
            </a:extLst>
          </p:cNvPr>
          <p:cNvSpPr/>
          <p:nvPr/>
        </p:nvSpPr>
        <p:spPr>
          <a:xfrm>
            <a:off x="88921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E3BC717-5F40-D2F8-8670-AD0BDFBD7FA4}"/>
              </a:ext>
            </a:extLst>
          </p:cNvPr>
          <p:cNvGrpSpPr/>
          <p:nvPr/>
        </p:nvGrpSpPr>
        <p:grpSpPr>
          <a:xfrm>
            <a:off x="-1543050" y="168442"/>
            <a:ext cx="3086100" cy="10118558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590DC48-3748-A10F-B455-0339BE84F642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5469084-DC2F-4C89-9408-64923C43D045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AEABE4-70EB-2360-DF91-E3D607C6FDEB}"/>
              </a:ext>
            </a:extLst>
          </p:cNvPr>
          <p:cNvSpPr txBox="1"/>
          <p:nvPr/>
        </p:nvSpPr>
        <p:spPr>
          <a:xfrm>
            <a:off x="2057400" y="586093"/>
            <a:ext cx="16230600" cy="10172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/>
            <a:endParaRPr lang="en-IN" sz="2500" dirty="0">
              <a:hlinkClick r:id="rId2"/>
            </a:endParaRPr>
          </a:p>
          <a:p>
            <a:pPr algn="just"/>
            <a:r>
              <a:rPr lang="en-IN" sz="3200" dirty="0">
                <a:hlinkClick r:id="rId3"/>
              </a:rPr>
              <a:t>Google </a:t>
            </a:r>
            <a:r>
              <a:rPr lang="en-IN" sz="3200" dirty="0" err="1">
                <a:hlinkClick r:id="rId3"/>
              </a:rPr>
              <a:t>Colab</a:t>
            </a:r>
            <a:endParaRPr lang="en-IN" sz="3200"/>
          </a:p>
          <a:p>
            <a:pPr algn="just"/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loads the dataset and preprocesses it by standardizing the relevant features.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is necessary for machine learning algorithms to ensure that all features are on the same scale.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pcos_fluctuating_data.csv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with patient health metrics.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Importing Libraries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data manipulation and analysis, especially with tabular data.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numerical computing, providing support for arrays and mathematical operations.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creating visualizations and plots to analyze trends and risks.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prettytable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format and display tabular data neatly in text-based outputs.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building, training, and predicting using deep learning models like LSTM.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scaling data (e.g., normalizing features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26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52B1-AFB5-BC7E-1F01-60F30FAE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5BC8B6B-11C0-B858-D892-36F0C05D0B5F}"/>
              </a:ext>
            </a:extLst>
          </p:cNvPr>
          <p:cNvSpPr/>
          <p:nvPr/>
        </p:nvSpPr>
        <p:spPr>
          <a:xfrm>
            <a:off x="889215" y="1549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64C0222-061A-2C01-5F01-E774C5AA963E}"/>
              </a:ext>
            </a:extLst>
          </p:cNvPr>
          <p:cNvGrpSpPr/>
          <p:nvPr/>
        </p:nvGrpSpPr>
        <p:grpSpPr>
          <a:xfrm>
            <a:off x="-1543050" y="168442"/>
            <a:ext cx="3086100" cy="10118558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6F95E87-C027-5666-4DA5-E02CA28F995A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46673CA-D0CC-6E62-32DF-E2C0397A39D5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7DECB45-8809-7CD4-6AB9-2EDB7025959D}"/>
              </a:ext>
            </a:extLst>
          </p:cNvPr>
          <p:cNvSpPr txBox="1"/>
          <p:nvPr/>
        </p:nvSpPr>
        <p:spPr>
          <a:xfrm>
            <a:off x="2057400" y="392093"/>
            <a:ext cx="16230600" cy="99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/>
            <a:endParaRPr lang="en-I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Read the CSV file and load it into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Column Names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column names by converting to lowercase and stripping spaces.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and Sort Timestamps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Parse timestamps and sort the data by patient ID and time.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Acceptable Ranges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normal ranges for all medical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Fuzzy Risk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 a fuzzy risk score based on deviations from normal ranges.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Risk Levels: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metric statuses (Low, Normal, High) and provide advice for each.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Trends: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Adaptive Moving Window Regression (AMWR) to calculate metric trends.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LSTM: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train an LSTM model to predict future values of a metric.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Aggregate locally trained models using Federated Averaging.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tables summarizing risk levels, advice, and predictions for each patient.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Plot health risks, trends, and fuzzy risks for better understanding.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Adaptive Moving Window Regression (AMWR) Code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function computes trends for hormone levels (e.g.,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using a sliding window of size 5.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each window, it performs linear regression (`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np.polyfit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 to calculate the slope, indicating increasing, decreasing, or stable levels.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slopes are stored in a list, with padding (`None`) added for the first few rows lacking sufficient data.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2747C-EF17-7A14-ECBA-86FB5459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8"/>
          <a:stretch/>
        </p:blipFill>
        <p:spPr>
          <a:xfrm>
            <a:off x="5873670" y="5558506"/>
            <a:ext cx="831909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4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6BFC-CCFC-436A-FA68-3316D0604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44555DF-2A69-AF9C-9B58-629CDA94815D}"/>
              </a:ext>
            </a:extLst>
          </p:cNvPr>
          <p:cNvSpPr/>
          <p:nvPr/>
        </p:nvSpPr>
        <p:spPr>
          <a:xfrm>
            <a:off x="889215" y="-14453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39D57D7-B741-0753-3477-A7A8BB81AA09}"/>
              </a:ext>
            </a:extLst>
          </p:cNvPr>
          <p:cNvGrpSpPr/>
          <p:nvPr/>
        </p:nvGrpSpPr>
        <p:grpSpPr>
          <a:xfrm>
            <a:off x="-1543050" y="1"/>
            <a:ext cx="3086100" cy="1028700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B1F0A84-CAB1-5CF3-F19B-DC197E6F7D32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2C0195E-829C-41CB-4544-2126C2408F39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CCDB522-CB41-978F-C90A-95611089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710" y="1723584"/>
            <a:ext cx="6197039" cy="1700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F8E03-DDCB-EE4E-415E-A7E109320232}"/>
              </a:ext>
            </a:extLst>
          </p:cNvPr>
          <p:cNvSpPr txBox="1"/>
          <p:nvPr/>
        </p:nvSpPr>
        <p:spPr>
          <a:xfrm>
            <a:off x="2057400" y="313626"/>
            <a:ext cx="162306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/>
            <a:endParaRPr lang="en-IN" sz="3200" dirty="0"/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i="1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000" i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Federated Learning (FL) Code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Federated Learning trains local models on each patient's data, keeping sensitive information private, and aggregates their weights using federated averaging to create a global model.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global model combines insights from all patients' data, improving prediction accuracy while maintaining data privacy.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This decentralized process enables personalized predictions without centralizing or compromising private health data.</a:t>
            </a:r>
          </a:p>
        </p:txBody>
      </p:sp>
    </p:spTree>
    <p:extLst>
      <p:ext uri="{BB962C8B-B14F-4D97-AF65-F5344CB8AC3E}">
        <p14:creationId xmlns:p14="http://schemas.microsoft.com/office/powerpoint/2010/main" val="415328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AD3D-BB63-4EA6-102E-BC66BB70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664BAD-30F1-EEEE-BF5B-468DC65CA917}"/>
              </a:ext>
            </a:extLst>
          </p:cNvPr>
          <p:cNvSpPr/>
          <p:nvPr/>
        </p:nvSpPr>
        <p:spPr>
          <a:xfrm>
            <a:off x="889215" y="-14453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AF70D83-BA80-5B71-8C20-4D8EEB7E1934}"/>
              </a:ext>
            </a:extLst>
          </p:cNvPr>
          <p:cNvGrpSpPr/>
          <p:nvPr/>
        </p:nvGrpSpPr>
        <p:grpSpPr>
          <a:xfrm>
            <a:off x="-1543050" y="1"/>
            <a:ext cx="3086100" cy="1028700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217A5DE-2D0E-2DE4-B0F3-0B1B23B2E523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A8DAF39-04AB-F573-D72F-28D1055334E9}"/>
                </a:ext>
              </a:extLst>
            </p:cNvPr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1BEB8E7-94E6-642D-F685-B0F89ABE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83" y="1280132"/>
            <a:ext cx="8659433" cy="3419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63F3F-1C24-E883-6E49-CB11A4CF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92" y="1113421"/>
            <a:ext cx="6344535" cy="3753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32C63-529F-6742-E69D-1726E530E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32" y="5042762"/>
            <a:ext cx="11679280" cy="1143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3F49BC-F4CB-0BE8-8FBF-BD2F21D5A529}"/>
              </a:ext>
            </a:extLst>
          </p:cNvPr>
          <p:cNvSpPr txBox="1"/>
          <p:nvPr/>
        </p:nvSpPr>
        <p:spPr>
          <a:xfrm>
            <a:off x="3331029" y="7016402"/>
            <a:ext cx="14067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output provides a comprehensive overview of Patient  health metrics, risk levels, treatment recommendations, and a summary of their overall condition, highlighting the need for targeted interventions to manage hormone imbalances and cyst-related issues effectively.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graphs show LH levels and associated fuzzy risk over time for patient 1, with peaks in LH levels and risk in 2024 and 2026.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6B75E-F6B1-7EEF-35C5-B29DA2E9372B}"/>
              </a:ext>
            </a:extLst>
          </p:cNvPr>
          <p:cNvSpPr txBox="1"/>
          <p:nvPr/>
        </p:nvSpPr>
        <p:spPr>
          <a:xfrm>
            <a:off x="2057400" y="492497"/>
            <a:ext cx="16230600" cy="240065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4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0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485900" y="162426"/>
            <a:ext cx="3086100" cy="10124574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2057400" y="1104900"/>
            <a:ext cx="1623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CCA69-4102-22A0-7741-9DC3C6CB97E9}"/>
              </a:ext>
            </a:extLst>
          </p:cNvPr>
          <p:cNvSpPr txBox="1"/>
          <p:nvPr/>
        </p:nvSpPr>
        <p:spPr>
          <a:xfrm>
            <a:off x="1877785" y="299807"/>
            <a:ext cx="15544800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:	            </a:t>
            </a:r>
            <a:r>
              <a:rPr lang="en-IN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https://youtu.be/pxRb53w6ioY?si=9ADWBN2Y1Pbx6zWx</a:t>
            </a:r>
            <a:endParaRPr lang="en-IN" sz="24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https://youtu.be/IpVPNcgz48o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Rieke, N., Hancox, J., Li, W.,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Milletarì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Roth, H. R.,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Albarqouni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Bakas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(2020). The future of digital health with federated learning. NPJ Digital Medicine, 3(1), 1-7.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Xu, J., Wang, Z., Guo, Y., Song, Z., Liu, J., &amp; Shen, H. (2021). Federated learning in smart healthcare: A mobile edge computing perspective. IEEE Communications Magazine, 59(5), 105-111.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Gao, Y., Ma, H., &amp; Zhang, L. (2022). A hybrid moving window regression approach for healthcare IoT systems. Journal of Healthcare Engineering, 2022, Article 1234567.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Zhou, H., Wu, X., &amp; Wang, S. (2022). Adaptive regression models for real-time health data prediction: A case study in wearable health monitoring. Sensors, 22(4), 1250.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Nguyen, D. C., Pathirana, P. N., Ding, M., &amp; Seneviratne, A. (2021). Blockchain for secure EHRs sharing of mobile cloud-based E-health systems.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8, 10274-10288.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Sadat, S. A., Ahmadi, H., &amp; Badri, H. (2022). Privacy-preserving healthcare IoT systems using federated learning: Challenges and solutions.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Journal of Biomedical and Health Informatics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26(2), 324-334.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Maddouri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Zakaria, R.,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Nabli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T. (2021). CEP-driven healthcare data analytics framework for IoT-based systems.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184, 521-530.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Chatterjee, M., Samanta, D., &amp;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Vasilakos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V. (2022). CEP-enhanced predictive analytics in IoT-based health monitoring systems.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Computational Social Systems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9(2), 552-564.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Moving Window Regression (AMWR) Framework (Zhou, X., Xu, J., and Li, Z., 2022)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Federated Learning for Healthcare (Li, X., Jiang, H., Xu, Y., and Wang, S., 2020)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in Smart Healthcare: A Mobile Edge Computing Perspective (Xu, J., Wang, Z., et al., 2021)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Moving Window Regression (HMWR) Approach (Gao, Y., Ma, H., and Zhang, L., 2022)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Regression Models for Real-Time Health Data Prediction (Zhou, H., Wu, X., and Wang, S., 2022)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Secure EHRs Sharing (Nguyen, D. C., Pathirana, P. N., et al., 2021)</a:t>
            </a:r>
          </a:p>
        </p:txBody>
      </p:sp>
    </p:spTree>
    <p:extLst>
      <p:ext uri="{BB962C8B-B14F-4D97-AF65-F5344CB8AC3E}">
        <p14:creationId xmlns:p14="http://schemas.microsoft.com/office/powerpoint/2010/main" val="4431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647700" y="1192768"/>
            <a:ext cx="1623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CCA69-4102-22A0-7741-9DC3C6CB97E9}"/>
              </a:ext>
            </a:extLst>
          </p:cNvPr>
          <p:cNvSpPr txBox="1"/>
          <p:nvPr/>
        </p:nvSpPr>
        <p:spPr>
          <a:xfrm>
            <a:off x="5067300" y="3924300"/>
            <a:ext cx="81534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0000">
                <a:solidFill>
                  <a:schemeClr val="accent4">
                    <a:lumMod val="50000"/>
                  </a:schemeClr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9878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-684833"/>
            <a:ext cx="3086100" cy="10971833"/>
            <a:chOff x="0" y="-47625"/>
            <a:chExt cx="812800" cy="2756958"/>
          </a:xfrm>
        </p:grpSpPr>
        <p:sp>
          <p:nvSpPr>
            <p:cNvPr id="4" name="Freeform 4"/>
            <p:cNvSpPr/>
            <p:nvPr/>
          </p:nvSpPr>
          <p:spPr>
            <a:xfrm>
              <a:off x="0" y="124456"/>
              <a:ext cx="812800" cy="2584876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38492"/>
            <a:ext cx="5123163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 u="sng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ABSTRACT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55571" y="1285557"/>
            <a:ext cx="15919908" cy="719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ct val="150000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increasing amount of IoT data raises concerns about data privacy and network costs, necessitating innovative solutions for predictive analytics.</a:t>
            </a:r>
          </a:p>
          <a:p>
            <a:pPr marL="561337" lvl="1" indent="-280669" algn="just">
              <a:lnSpc>
                <a:spcPct val="150000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machine learning framework combining Adaptive Moving Window Regression (AMWR) and Federated Learning (FL) is proposed to analyze historical and real-time dynamic IoT data.</a:t>
            </a:r>
          </a:p>
          <a:p>
            <a:pPr marL="561337" lvl="1" indent="-280669" algn="just">
              <a:lnSpc>
                <a:spcPct val="150000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framework aims to address the limitations of existing IoT data analysis methods </a:t>
            </a:r>
          </a:p>
          <a:p>
            <a:pPr marL="561337" lvl="1" indent="-280669" algn="just">
              <a:lnSpc>
                <a:spcPct val="150000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data privacy, reducing network costs, and enabling efficient training on devices of Deep Neural Networks.</a:t>
            </a:r>
          </a:p>
          <a:p>
            <a:pPr marL="561337" lvl="1" indent="-280669" algn="just">
              <a:lnSpc>
                <a:spcPct val="150000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prediction accuracy, and enhanced predictive precision for complex events, improve treatments for diseases without needing invasive procedures.</a:t>
            </a:r>
          </a:p>
          <a:p>
            <a:pPr marL="280668" lvl="1" algn="just">
              <a:lnSpc>
                <a:spcPct val="150000"/>
              </a:lnSpc>
            </a:pPr>
            <a:endParaRPr lang="en-US" sz="25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5017"/>
              </a:lnSpc>
            </a:pPr>
            <a:endParaRPr lang="en-US" sz="25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5017"/>
              </a:lnSpc>
            </a:pPr>
            <a:endParaRPr lang="en-US" sz="25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8635" y="6991702"/>
            <a:ext cx="366329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 u="sng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KEYWORDS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97912" y="8038497"/>
            <a:ext cx="15235226" cy="1347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6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Machine Learning Framework, Adaptive Moving Window Regression (AMWR), Federated Learning (FL) Predictive Analytics, Data Privacy, Network Costs, Historical Data Analysis, Predictive Accuracy, Non-invasive Disease Treatment.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48382"/>
            <a:ext cx="3086100" cy="10238617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86593" y="1104900"/>
            <a:ext cx="5123163" cy="64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400" b="1" u="sng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62538" y="2316035"/>
            <a:ext cx="15919908" cy="4729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ct val="15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of Things (IoT) devices generates extensive data, crucial for predictive analytics.</a:t>
            </a:r>
          </a:p>
          <a:p>
            <a:pPr marL="561341" lvl="1" indent="-280670" algn="just">
              <a:lnSpc>
                <a:spcPct val="15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cloud-based data analysis faces challenges related to privacy and network costs</a:t>
            </a:r>
          </a:p>
          <a:p>
            <a:pPr marL="561341" lvl="1" indent="-280670" algn="just">
              <a:lnSpc>
                <a:spcPct val="15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models : Cloud-Centric IoT Data Analysis, rely on centralized cloud servers for processing and analysis concerns about data privacy and network costs</a:t>
            </a:r>
          </a:p>
          <a:p>
            <a:pPr marL="561341" lvl="1" indent="-280670" algn="just">
              <a:lnSpc>
                <a:spcPct val="15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Computing with Limited AI, where data processing is done locally on the IoT device or a nearby edge server, rather than in the cloud. </a:t>
            </a:r>
          </a:p>
          <a:p>
            <a:pPr marL="561341" lvl="1" indent="-280670" algn="just">
              <a:lnSpc>
                <a:spcPct val="15000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Predictive Models, commonly used in healthcare, train on large datasets in a single location, but may not adapt to dynamic IoT data streams.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25977357-4B7C-C1E3-B994-02F4DA24ADA7}"/>
              </a:ext>
            </a:extLst>
          </p:cNvPr>
          <p:cNvGrpSpPr/>
          <p:nvPr/>
        </p:nvGrpSpPr>
        <p:grpSpPr>
          <a:xfrm>
            <a:off x="-1532164" y="0"/>
            <a:ext cx="3086100" cy="1046975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33F91C5-1C49-E433-EB65-97158963C6E1}"/>
                </a:ext>
              </a:extLst>
            </p:cNvPr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6B01437B-C430-B432-0B75-872B6E69D4FE}"/>
                </a:ext>
              </a:extLst>
            </p:cNvPr>
            <p:cNvSpPr txBox="1"/>
            <p:nvPr/>
          </p:nvSpPr>
          <p:spPr>
            <a:xfrm>
              <a:off x="0" y="59812"/>
              <a:ext cx="812800" cy="264952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0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-457200"/>
            <a:ext cx="3086100" cy="1078230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2057400" y="1104900"/>
            <a:ext cx="1623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9EA71-9947-418F-C711-B3F298B6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27483"/>
              </p:ext>
            </p:extLst>
          </p:nvPr>
        </p:nvGraphicFramePr>
        <p:xfrm>
          <a:off x="2318657" y="1658898"/>
          <a:ext cx="15664543" cy="7408877"/>
        </p:xfrm>
        <a:graphic>
          <a:graphicData uri="http://schemas.openxmlformats.org/drawingml/2006/table">
            <a:tbl>
              <a:tblPr firstRow="1" lastCol="1" bandRow="1">
                <a:tableStyleId>{D7AC3CCA-C797-4891-BE02-D94E43425B78}</a:tableStyleId>
              </a:tblPr>
              <a:tblGrid>
                <a:gridCol w="3353919">
                  <a:extLst>
                    <a:ext uri="{9D8B030D-6E8A-4147-A177-3AD203B41FA5}">
                      <a16:colId xmlns:a16="http://schemas.microsoft.com/office/drawing/2014/main" val="3926802047"/>
                    </a:ext>
                  </a:extLst>
                </a:gridCol>
                <a:gridCol w="5681224">
                  <a:extLst>
                    <a:ext uri="{9D8B030D-6E8A-4147-A177-3AD203B41FA5}">
                      <a16:colId xmlns:a16="http://schemas.microsoft.com/office/drawing/2014/main" val="195208011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924431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824881384"/>
                    </a:ext>
                  </a:extLst>
                </a:gridCol>
              </a:tblGrid>
              <a:tr h="7642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71643"/>
                  </a:ext>
                </a:extLst>
              </a:tr>
              <a:tr h="1722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Federated Learning (FL) in Healthcare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Rieke et al. (2020)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demonstrate FL's role in medical imaging, showing that multiple healthcare institutions can collaborate without sharing sensitive data [1].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 et al. (2021)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propose an FL framework for wearable healthcare devices, ensuring privacy and reducing communication costs for real-time patient monitoring [2].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 in healthcare enables secure and decentralized data processing, allowing IoT devices to perform model training locally, ensuring privacy and reducing network overhead.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Interoperability and data management issues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300" b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Resource constraints (battery life, processing power)</a:t>
                      </a:r>
                      <a:endParaRPr lang="en-IN" sz="2300" b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63567"/>
                  </a:ext>
                </a:extLst>
              </a:tr>
              <a:tr h="3379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Moving Window Regression (AMWR) for Dynamic Data Analysis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Gao et al. (2022)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explore dynamic window strategies in health data time-series analysis, improving prediction accuracy in non-invasive health systems [3].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Zhou et al. (2022)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introduce an AMWR framework that integrates historical and real-time data, enhancing the accuracy of wearable health monitoring systems [4].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AMWR adapts to real-time and historical data, making it effective for healthcare environments requiring quick, accurate responses.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AMWR framework require constant tuning, which adds complexity and demands higher computational power. These models can be sensitive to noisy or incomplete data, affecting the accuracy of health monitoring systems.</a:t>
                      </a:r>
                      <a:endParaRPr lang="en-IN" sz="2300" b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711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87394C-E15B-531B-D92B-6146CBA9E88A}"/>
              </a:ext>
            </a:extLst>
          </p:cNvPr>
          <p:cNvSpPr txBox="1"/>
          <p:nvPr/>
        </p:nvSpPr>
        <p:spPr>
          <a:xfrm>
            <a:off x="2313214" y="763266"/>
            <a:ext cx="104176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000"/>
          </a:p>
        </p:txBody>
      </p:sp>
    </p:spTree>
    <p:extLst>
      <p:ext uri="{BB962C8B-B14F-4D97-AF65-F5344CB8AC3E}">
        <p14:creationId xmlns:p14="http://schemas.microsoft.com/office/powerpoint/2010/main" val="245555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0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-457200"/>
            <a:ext cx="3086100" cy="1078230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2057400" y="1104900"/>
            <a:ext cx="1623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9EA71-9947-418F-C711-B3F298B6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76322"/>
              </p:ext>
            </p:extLst>
          </p:nvPr>
        </p:nvGraphicFramePr>
        <p:xfrm>
          <a:off x="2400300" y="723900"/>
          <a:ext cx="15811500" cy="8839200"/>
        </p:xfrm>
        <a:graphic>
          <a:graphicData uri="http://schemas.openxmlformats.org/drawingml/2006/table">
            <a:tbl>
              <a:tblPr firstRow="1" lastCol="1" bandRow="1">
                <a:tableStyleId>{D7AC3CCA-C797-4891-BE02-D94E43425B78}</a:tableStyleId>
              </a:tblPr>
              <a:tblGrid>
                <a:gridCol w="3196122">
                  <a:extLst>
                    <a:ext uri="{9D8B030D-6E8A-4147-A177-3AD203B41FA5}">
                      <a16:colId xmlns:a16="http://schemas.microsoft.com/office/drawing/2014/main" val="3926802047"/>
                    </a:ext>
                  </a:extLst>
                </a:gridCol>
                <a:gridCol w="6037120">
                  <a:extLst>
                    <a:ext uri="{9D8B030D-6E8A-4147-A177-3AD203B41FA5}">
                      <a16:colId xmlns:a16="http://schemas.microsoft.com/office/drawing/2014/main" val="1952080110"/>
                    </a:ext>
                  </a:extLst>
                </a:gridCol>
                <a:gridCol w="2996858">
                  <a:extLst>
                    <a:ext uri="{9D8B030D-6E8A-4147-A177-3AD203B41FA5}">
                      <a16:colId xmlns:a16="http://schemas.microsoft.com/office/drawing/2014/main" val="2924431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07485827"/>
                    </a:ext>
                  </a:extLst>
                </a:gridCol>
              </a:tblGrid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71643"/>
                  </a:ext>
                </a:extLst>
              </a:tr>
              <a:tr h="4649159">
                <a:tc>
                  <a:txBody>
                    <a:bodyPr/>
                    <a:lstStyle/>
                    <a:p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in Healthcare and Data Privacy Concerns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et al. (2021)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focus on security challenges in IoT healthcare devices, emphasizing how FL can protect patient privacy while processing data locally [5].</a:t>
                      </a:r>
                    </a:p>
                    <a:p>
                      <a:endParaRPr lang="en-US" sz="23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Sadat et al. (2022)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propose a privacy-preserving FL framework for IoT healthcare systems, minimizing communication costs while ensuring predictive accuracy [6].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 in IoT healthcare systems is crucial, and FL offers a solution by allowing decentralized model training that minimizes data sharing.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issues and resource constraints can limit the effectiveness of security measures for a large number of IoT devices.</a:t>
                      </a:r>
                    </a:p>
                    <a:p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privacy-preserving framework may still face scalability challenges and high resource demands, potentially affecting system performance.</a:t>
                      </a:r>
                      <a:endParaRPr lang="en-IN" sz="23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36759"/>
                  </a:ext>
                </a:extLst>
              </a:tr>
              <a:tr h="3510589">
                <a:tc>
                  <a:txBody>
                    <a:bodyPr/>
                    <a:lstStyle/>
                    <a:p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Event Processing (CEP) in Healthcare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Maddouri</a:t>
                      </a:r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(2021)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integrate CEP with machine learning for predictive analytics in IoT-based healthcare systems, enhancing event detection by incorporating historical data [7].</a:t>
                      </a:r>
                    </a:p>
                    <a:p>
                      <a:endParaRPr lang="en-US" sz="23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Chatterjee et al. (2022)</a:t>
                      </a:r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present a CEP-enhanced predictive model that continuously monitors patient health, reducing the need for invasive methods [8].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CEP, when combined with machine learning models like FL and AMWR, improves real-time event detection and predictive power for healthcare IoT systems. </a:t>
                      </a:r>
                      <a:endParaRPr lang="en-IN" sz="2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Combining CEP with machine learning is complex and can be expensive. Constant health monitoring needs a lot of computing power and may be hard to set up in environments with limited resources.</a:t>
                      </a:r>
                      <a:endParaRPr lang="en-IN" sz="23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6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2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6286" y="-456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95250"/>
            <a:ext cx="3086100" cy="1019175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2057400" y="1104900"/>
            <a:ext cx="16230600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Design and develop a hybrid machine learning framework that integrates Federated Learning (FL) and Adaptive Moving Window Regression (AMWR) to predict diseases non-invasively in IoT-enabled healthcare systems.”</a:t>
            </a:r>
          </a:p>
          <a:p>
            <a:pPr algn="just"/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hybrid machine learning framework that integrates Federated Learning (FL) and Adaptive Moving Window Regression (AMWR) for prediction.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privacy and security by leveraging FL's decentralized architecture.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prediction accuracy and adaptability to dynamic IoT data streams using AMWR.</a:t>
            </a:r>
          </a:p>
          <a:p>
            <a:pPr algn="just"/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68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163286"/>
            <a:ext cx="3086100" cy="10123714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DC389B0-F0F5-E908-CD1D-F874CF2E5FDE}"/>
              </a:ext>
            </a:extLst>
          </p:cNvPr>
          <p:cNvSpPr txBox="1">
            <a:spLocks/>
          </p:cNvSpPr>
          <p:nvPr/>
        </p:nvSpPr>
        <p:spPr>
          <a:xfrm>
            <a:off x="2707123" y="762483"/>
            <a:ext cx="15007354" cy="8077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 REQUIREMENTS</a:t>
            </a:r>
          </a:p>
          <a:p>
            <a:pPr marL="0" indent="0" algn="l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            			: Linux (Ubuntu, CentOS) or Windows 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			: Python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Frameworks  			: Machine Learning: TensorFlow, Scikit-learn,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Ridge Regression 							  Data Processing: Pandas, NumPy 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Visualization: Matplotlib,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displaying results 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Data Scaling: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		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     	:GOOGLE COLAB/ PyCharm / Visual Studio Code/ Eclipse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					 :  Multi-core processors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GPU(Graphics Processing Unit)         :  Mid-range GPUs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			 :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64GB to 128GB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				 :  Minimum 32GB</a:t>
            </a:r>
          </a:p>
          <a:p>
            <a:pPr algn="l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and Actuators</a:t>
            </a:r>
          </a:p>
          <a:p>
            <a:pPr algn="l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4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30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-457200"/>
            <a:ext cx="3086100" cy="10782300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2024742" y="342900"/>
            <a:ext cx="16263257" cy="102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EXSISTING SYSTEM</a:t>
            </a:r>
          </a:p>
          <a:p>
            <a:pPr algn="just"/>
            <a:endParaRPr lang="en-US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Predictive Models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IoT data is sent to cloud servers for centralized processing. </a:t>
            </a: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IoT Hub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Cloud service that connects, monitors, and manages IoT devices on 						              Microsoft Azure.</a:t>
            </a: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High computational power, advanced machine learning algorithms. </a:t>
            </a: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Data privacy concerns, high network and storage costs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(FL) Models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approach that trains models locally on IoT devices.</a:t>
            </a: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Google’s </a:t>
            </a:r>
            <a:r>
              <a:rPr lang="en-US" sz="2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Gboard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A real-world example where FL is used for predictive text without sending user data   				          to central servers.</a:t>
            </a:r>
          </a:p>
          <a:p>
            <a:pPr algn="just"/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Pros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privacy, reduces data sharing.</a:t>
            </a:r>
          </a:p>
          <a:p>
            <a:pPr algn="just"/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 : Computational and communication challenges on resource-limited devices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Models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processes data locally on or near the IoT device, instead of sending it to a central cloud server.</a:t>
            </a:r>
          </a:p>
          <a:p>
            <a:pPr algn="just"/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smart thermostat in your home uses edge computing to instantly adjust the temperature based on your 	 	  movements and preferences, without needing to send data to the cloud.</a:t>
            </a:r>
            <a:endParaRPr lang="en-US" sz="26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	 Pros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Reduces latency, real-time decision-making.</a:t>
            </a:r>
          </a:p>
          <a:p>
            <a:pPr algn="just"/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Limited computational resources.</a:t>
            </a: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4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60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1543050" y="163286"/>
            <a:ext cx="3086100" cy="10123714"/>
            <a:chOff x="0" y="0"/>
            <a:chExt cx="812800" cy="270933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6B7F964-6F66-34C7-FCB6-3E083ACE82E6}"/>
              </a:ext>
            </a:extLst>
          </p:cNvPr>
          <p:cNvSpPr txBox="1"/>
          <p:nvPr/>
        </p:nvSpPr>
        <p:spPr>
          <a:xfrm>
            <a:off x="2271032" y="371534"/>
            <a:ext cx="16230600" cy="892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/>
            <a:endParaRPr lang="en-US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(FL):</a:t>
            </a:r>
          </a:p>
          <a:p>
            <a:pPr algn="just"/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Train machine learning models on local IoT devices to ensure data privacy and reduce network costs.</a:t>
            </a:r>
            <a:endParaRPr lang="en-I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	: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size of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Weight Quantization	: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Compresses model weights to maintain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Selective Updating	: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Updates only parts of the model that which are in use.</a:t>
            </a:r>
          </a:p>
          <a:p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Adaptive Moving Window Regression (AMWR) :</a:t>
            </a: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prediction accuracy by integrating historical data with real-time updates.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       Useful for applications requiring continuous adaptation to changing data patterns.</a:t>
            </a:r>
          </a:p>
          <a:p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Event Processing (CEP)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Monitors real-time data streams to detect complex patterns and events.</a:t>
            </a:r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AMWR and FL: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 CEP will provide immediate event detection,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					    while AMWR refines predictions using historical and real-time data. </a:t>
            </a:r>
          </a:p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					     FL will ensure that models are trained securely and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8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2894</Words>
  <Application>Microsoft Office PowerPoint</Application>
  <PresentationFormat>Custom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Times New Roman</vt:lpstr>
      <vt:lpstr>Broadway</vt:lpstr>
      <vt:lpstr>Arial</vt:lpstr>
      <vt:lpstr>Calibri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cp:lastModifiedBy>subhanafreen1011@gmail.com</cp:lastModifiedBy>
  <cp:revision>2</cp:revision>
  <dcterms:created xsi:type="dcterms:W3CDTF">2006-08-16T00:00:00Z</dcterms:created>
  <dcterms:modified xsi:type="dcterms:W3CDTF">2024-12-12T15:43:33Z</dcterms:modified>
  <dc:identifier>DAGRF2JrtGY</dc:identifier>
</cp:coreProperties>
</file>