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59" r:id="rId4"/>
    <p:sldId id="260" r:id="rId5"/>
    <p:sldId id="268" r:id="rId6"/>
    <p:sldId id="271" r:id="rId7"/>
    <p:sldId id="262"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57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7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7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7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8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9" name="Title 13"/>
          <p:cNvSpPr>
            <a:spLocks noGrp="1"/>
          </p:cNvSpPr>
          <p:nvPr>
            <p:ph type="ctrTitle"/>
          </p:nvPr>
        </p:nvSpPr>
        <p:spPr>
          <a:xfrm>
            <a:off x="1432560" y="359898"/>
            <a:ext cx="7406640" cy="1472184"/>
          </a:xfrm>
        </p:spPr>
        <p:txBody>
          <a:bodyPr anchor="b"/>
          <a:lstStyle>
            <a:lvl1pPr algn="l"/>
          </a:lstStyle>
          <a:p>
            <a:r>
              <a:rPr kumimoji="0" lang="en-US"/>
              <a:t>Click to edit Master title style</a:t>
            </a:r>
          </a:p>
        </p:txBody>
      </p:sp>
      <p:sp>
        <p:nvSpPr>
          <p:cNvPr id="1048600"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048601" name="Date Placeholder 6"/>
          <p:cNvSpPr>
            <a:spLocks noGrp="1"/>
          </p:cNvSpPr>
          <p:nvPr>
            <p:ph type="dt" sz="half" idx="10"/>
          </p:nvPr>
        </p:nvSpPr>
        <p:spPr/>
        <p:txBody>
          <a:bodyPr/>
          <a:lstStyle/>
          <a:p>
            <a:fld id="{4D33E94E-D828-4079-8D57-25BFB813B7B6}" type="datetimeFigureOut">
              <a:rPr lang="en-US" smtClean="0"/>
              <a:t>9/18/2024</a:t>
            </a:fld>
            <a:endParaRPr lang="en-US"/>
          </a:p>
        </p:txBody>
      </p:sp>
      <p:sp>
        <p:nvSpPr>
          <p:cNvPr id="1048602" name="Footer Placeholder 19"/>
          <p:cNvSpPr>
            <a:spLocks noGrp="1"/>
          </p:cNvSpPr>
          <p:nvPr>
            <p:ph type="ftr" sz="quarter" idx="11"/>
          </p:nvPr>
        </p:nvSpPr>
        <p:spPr/>
        <p:txBody>
          <a:bodyPr/>
          <a:lstStyle/>
          <a:p>
            <a:endParaRPr lang="en-US"/>
          </a:p>
        </p:txBody>
      </p:sp>
      <p:sp>
        <p:nvSpPr>
          <p:cNvPr id="1048603" name="Slide Number Placeholder 9"/>
          <p:cNvSpPr>
            <a:spLocks noGrp="1"/>
          </p:cNvSpPr>
          <p:nvPr>
            <p:ph type="sldNum" sz="quarter" idx="12"/>
          </p:nvPr>
        </p:nvSpPr>
        <p:spPr/>
        <p:txBody>
          <a:bodyPr/>
          <a:lstStyle/>
          <a:p>
            <a:fld id="{9DE78316-D0EB-46D3-BFC2-65A10A2AA6D5}" type="slidenum">
              <a:rPr lang="en-US" smtClean="0"/>
              <a:t>‹#›</a:t>
            </a:fld>
            <a:endParaRPr lang="en-US"/>
          </a:p>
        </p:txBody>
      </p:sp>
      <p:sp>
        <p:nvSpPr>
          <p:cNvPr id="1048604"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1048605"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7" name="Title 1"/>
          <p:cNvSpPr>
            <a:spLocks noGrp="1"/>
          </p:cNvSpPr>
          <p:nvPr>
            <p:ph type="title"/>
          </p:nvPr>
        </p:nvSpPr>
        <p:spPr/>
        <p:txBody>
          <a:bodyPr/>
          <a:lstStyle/>
          <a:p>
            <a:r>
              <a:rPr kumimoji="0" lang="en-US"/>
              <a:t>Click to edit Master title style</a:t>
            </a:r>
          </a:p>
        </p:txBody>
      </p:sp>
      <p:sp>
        <p:nvSpPr>
          <p:cNvPr id="1048638"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39" name="Date Placeholder 3"/>
          <p:cNvSpPr>
            <a:spLocks noGrp="1"/>
          </p:cNvSpPr>
          <p:nvPr>
            <p:ph type="dt" sz="half" idx="10"/>
          </p:nvPr>
        </p:nvSpPr>
        <p:spPr/>
        <p:txBody>
          <a:bodyPr/>
          <a:lstStyle/>
          <a:p>
            <a:fld id="{4D33E94E-D828-4079-8D57-25BFB813B7B6}" type="datetimeFigureOut">
              <a:rPr lang="en-US" smtClean="0"/>
              <a:t>9/18/2024</a:t>
            </a:fld>
            <a:endParaRPr lang="en-US"/>
          </a:p>
        </p:txBody>
      </p:sp>
      <p:sp>
        <p:nvSpPr>
          <p:cNvPr id="1048640" name="Footer Placeholder 4"/>
          <p:cNvSpPr>
            <a:spLocks noGrp="1"/>
          </p:cNvSpPr>
          <p:nvPr>
            <p:ph type="ftr" sz="quarter" idx="11"/>
          </p:nvPr>
        </p:nvSpPr>
        <p:spPr/>
        <p:txBody>
          <a:bodyPr/>
          <a:lstStyle/>
          <a:p>
            <a:endParaRPr lang="en-US"/>
          </a:p>
        </p:txBody>
      </p:sp>
      <p:sp>
        <p:nvSpPr>
          <p:cNvPr id="1048641" name="Slide Number Placeholder 5"/>
          <p:cNvSpPr>
            <a:spLocks noGrp="1"/>
          </p:cNvSpPr>
          <p:nvPr>
            <p:ph type="sldNum" sz="quarter" idx="12"/>
          </p:nvPr>
        </p:nvSpPr>
        <p:spPr/>
        <p:txBody>
          <a:bodyPr/>
          <a:lstStyle/>
          <a:p>
            <a:fld id="{9DE78316-D0EB-46D3-BFC2-65A10A2AA6D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3"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1048624"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25" name="Date Placeholder 3"/>
          <p:cNvSpPr>
            <a:spLocks noGrp="1"/>
          </p:cNvSpPr>
          <p:nvPr>
            <p:ph type="dt" sz="half" idx="10"/>
          </p:nvPr>
        </p:nvSpPr>
        <p:spPr/>
        <p:txBody>
          <a:bodyPr/>
          <a:lstStyle/>
          <a:p>
            <a:fld id="{4D33E94E-D828-4079-8D57-25BFB813B7B6}" type="datetimeFigureOut">
              <a:rPr lang="en-US" smtClean="0"/>
              <a:t>9/18/2024</a:t>
            </a:fld>
            <a:endParaRPr lang="en-US"/>
          </a:p>
        </p:txBody>
      </p:sp>
      <p:sp>
        <p:nvSpPr>
          <p:cNvPr id="1048626" name="Footer Placeholder 4"/>
          <p:cNvSpPr>
            <a:spLocks noGrp="1"/>
          </p:cNvSpPr>
          <p:nvPr>
            <p:ph type="ftr" sz="quarter" idx="11"/>
          </p:nvPr>
        </p:nvSpPr>
        <p:spPr/>
        <p:txBody>
          <a:bodyPr/>
          <a:lstStyle/>
          <a:p>
            <a:endParaRPr lang="en-US"/>
          </a:p>
        </p:txBody>
      </p:sp>
      <p:sp>
        <p:nvSpPr>
          <p:cNvPr id="1048627" name="Slide Number Placeholder 5"/>
          <p:cNvSpPr>
            <a:spLocks noGrp="1"/>
          </p:cNvSpPr>
          <p:nvPr>
            <p:ph type="sldNum" sz="quarter" idx="12"/>
          </p:nvPr>
        </p:nvSpPr>
        <p:spPr/>
        <p:txBody>
          <a:bodyPr/>
          <a:lstStyle/>
          <a:p>
            <a:fld id="{9DE78316-D0EB-46D3-BFC2-65A10A2AA6D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6" name="Title 1"/>
          <p:cNvSpPr>
            <a:spLocks noGrp="1"/>
          </p:cNvSpPr>
          <p:nvPr>
            <p:ph type="title"/>
          </p:nvPr>
        </p:nvSpPr>
        <p:spPr/>
        <p:txBody>
          <a:bodyPr/>
          <a:lstStyle/>
          <a:p>
            <a:r>
              <a:rPr kumimoji="0" lang="en-US"/>
              <a:t>Click to edit Master title style</a:t>
            </a:r>
          </a:p>
        </p:txBody>
      </p:sp>
      <p:sp>
        <p:nvSpPr>
          <p:cNvPr id="1048587"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588" name="Date Placeholder 3"/>
          <p:cNvSpPr>
            <a:spLocks noGrp="1"/>
          </p:cNvSpPr>
          <p:nvPr>
            <p:ph type="dt" sz="half" idx="10"/>
          </p:nvPr>
        </p:nvSpPr>
        <p:spPr/>
        <p:txBody>
          <a:bodyPr/>
          <a:lstStyle/>
          <a:p>
            <a:fld id="{4D33E94E-D828-4079-8D57-25BFB813B7B6}" type="datetimeFigureOut">
              <a:rPr lang="en-US" smtClean="0"/>
              <a:t>9/18/2024</a:t>
            </a:fld>
            <a:endParaRPr lang="en-US"/>
          </a:p>
        </p:txBody>
      </p:sp>
      <p:sp>
        <p:nvSpPr>
          <p:cNvPr id="1048589" name="Footer Placeholder 4"/>
          <p:cNvSpPr>
            <a:spLocks noGrp="1"/>
          </p:cNvSpPr>
          <p:nvPr>
            <p:ph type="ftr" sz="quarter" idx="11"/>
          </p:nvPr>
        </p:nvSpPr>
        <p:spPr/>
        <p:txBody>
          <a:bodyPr/>
          <a:lstStyle/>
          <a:p>
            <a:endParaRPr lang="en-US"/>
          </a:p>
        </p:txBody>
      </p:sp>
      <p:sp>
        <p:nvSpPr>
          <p:cNvPr id="1048590" name="Slide Number Placeholder 5"/>
          <p:cNvSpPr>
            <a:spLocks noGrp="1"/>
          </p:cNvSpPr>
          <p:nvPr>
            <p:ph type="sldNum" sz="quarter" idx="12"/>
          </p:nvPr>
        </p:nvSpPr>
        <p:spPr/>
        <p:txBody>
          <a:bodyPr/>
          <a:lstStyle/>
          <a:p>
            <a:fld id="{9DE78316-D0EB-46D3-BFC2-65A10A2AA6D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048642"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43"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a:t>Click to edit Master title style</a:t>
            </a:r>
          </a:p>
        </p:txBody>
      </p:sp>
      <p:sp>
        <p:nvSpPr>
          <p:cNvPr id="1048644"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645" name="Date Placeholder 3"/>
          <p:cNvSpPr>
            <a:spLocks noGrp="1"/>
          </p:cNvSpPr>
          <p:nvPr>
            <p:ph type="dt" sz="half" idx="10"/>
          </p:nvPr>
        </p:nvSpPr>
        <p:spPr/>
        <p:txBody>
          <a:bodyPr/>
          <a:lstStyle/>
          <a:p>
            <a:fld id="{4D33E94E-D828-4079-8D57-25BFB813B7B6}" type="datetimeFigureOut">
              <a:rPr lang="en-US" smtClean="0"/>
              <a:t>9/18/2024</a:t>
            </a:fld>
            <a:endParaRPr lang="en-US"/>
          </a:p>
        </p:txBody>
      </p:sp>
      <p:sp>
        <p:nvSpPr>
          <p:cNvPr id="1048646" name="Footer Placeholder 4"/>
          <p:cNvSpPr>
            <a:spLocks noGrp="1"/>
          </p:cNvSpPr>
          <p:nvPr>
            <p:ph type="ftr" sz="quarter" idx="11"/>
          </p:nvPr>
        </p:nvSpPr>
        <p:spPr/>
        <p:txBody>
          <a:bodyPr/>
          <a:lstStyle/>
          <a:p>
            <a:endParaRPr lang="en-US"/>
          </a:p>
        </p:txBody>
      </p:sp>
      <p:sp>
        <p:nvSpPr>
          <p:cNvPr id="1048647" name="Slide Number Placeholder 5"/>
          <p:cNvSpPr>
            <a:spLocks noGrp="1"/>
          </p:cNvSpPr>
          <p:nvPr>
            <p:ph type="sldNum" sz="quarter" idx="12"/>
          </p:nvPr>
        </p:nvSpPr>
        <p:spPr/>
        <p:txBody>
          <a:bodyPr/>
          <a:lstStyle/>
          <a:p>
            <a:fld id="{9DE78316-D0EB-46D3-BFC2-65A10A2AA6D5}" type="slidenum">
              <a:rPr lang="en-US" smtClean="0"/>
              <a:t>‹#›</a:t>
            </a:fld>
            <a:endParaRPr lang="en-US"/>
          </a:p>
        </p:txBody>
      </p:sp>
      <p:sp>
        <p:nvSpPr>
          <p:cNvPr id="1048648"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49"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1048650"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1"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1048652"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53"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54" name="Date Placeholder 4"/>
          <p:cNvSpPr>
            <a:spLocks noGrp="1"/>
          </p:cNvSpPr>
          <p:nvPr>
            <p:ph type="dt" sz="half" idx="10"/>
          </p:nvPr>
        </p:nvSpPr>
        <p:spPr/>
        <p:txBody>
          <a:bodyPr/>
          <a:lstStyle/>
          <a:p>
            <a:fld id="{4D33E94E-D828-4079-8D57-25BFB813B7B6}" type="datetimeFigureOut">
              <a:rPr lang="en-US" smtClean="0"/>
              <a:t>9/18/2024</a:t>
            </a:fld>
            <a:endParaRPr lang="en-US"/>
          </a:p>
        </p:txBody>
      </p:sp>
      <p:sp>
        <p:nvSpPr>
          <p:cNvPr id="1048655" name="Footer Placeholder 5"/>
          <p:cNvSpPr>
            <a:spLocks noGrp="1"/>
          </p:cNvSpPr>
          <p:nvPr>
            <p:ph type="ftr" sz="quarter" idx="11"/>
          </p:nvPr>
        </p:nvSpPr>
        <p:spPr/>
        <p:txBody>
          <a:bodyPr/>
          <a:lstStyle/>
          <a:p>
            <a:endParaRPr lang="en-US"/>
          </a:p>
        </p:txBody>
      </p:sp>
      <p:sp>
        <p:nvSpPr>
          <p:cNvPr id="1048656" name="Slide Number Placeholder 6"/>
          <p:cNvSpPr>
            <a:spLocks noGrp="1"/>
          </p:cNvSpPr>
          <p:nvPr>
            <p:ph type="sldNum" sz="quarter" idx="12"/>
          </p:nvPr>
        </p:nvSpPr>
        <p:spPr/>
        <p:txBody>
          <a:bodyPr/>
          <a:lstStyle/>
          <a:p>
            <a:fld id="{9DE78316-D0EB-46D3-BFC2-65A10A2AA6D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48657"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a:t>Click to edit Master title style</a:t>
            </a:r>
          </a:p>
        </p:txBody>
      </p:sp>
      <p:sp>
        <p:nvSpPr>
          <p:cNvPr id="1048658"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59"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60"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61"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62" name="Date Placeholder 6"/>
          <p:cNvSpPr>
            <a:spLocks noGrp="1"/>
          </p:cNvSpPr>
          <p:nvPr>
            <p:ph type="dt" sz="half" idx="10"/>
          </p:nvPr>
        </p:nvSpPr>
        <p:spPr/>
        <p:txBody>
          <a:bodyPr/>
          <a:lstStyle/>
          <a:p>
            <a:fld id="{4D33E94E-D828-4079-8D57-25BFB813B7B6}" type="datetimeFigureOut">
              <a:rPr lang="en-US" smtClean="0"/>
              <a:t>9/18/2024</a:t>
            </a:fld>
            <a:endParaRPr lang="en-US"/>
          </a:p>
        </p:txBody>
      </p:sp>
      <p:sp>
        <p:nvSpPr>
          <p:cNvPr id="1048663" name="Footer Placeholder 7"/>
          <p:cNvSpPr>
            <a:spLocks noGrp="1"/>
          </p:cNvSpPr>
          <p:nvPr>
            <p:ph type="ftr" sz="quarter" idx="11"/>
          </p:nvPr>
        </p:nvSpPr>
        <p:spPr/>
        <p:txBody>
          <a:bodyPr/>
          <a:lstStyle/>
          <a:p>
            <a:endParaRPr lang="en-US"/>
          </a:p>
        </p:txBody>
      </p:sp>
      <p:sp>
        <p:nvSpPr>
          <p:cNvPr id="1048664" name="Slide Number Placeholder 8"/>
          <p:cNvSpPr>
            <a:spLocks noGrp="1"/>
          </p:cNvSpPr>
          <p:nvPr>
            <p:ph type="sldNum" sz="quarter" idx="12"/>
          </p:nvPr>
        </p:nvSpPr>
        <p:spPr/>
        <p:txBody>
          <a:bodyPr/>
          <a:lstStyle/>
          <a:p>
            <a:fld id="{9DE78316-D0EB-46D3-BFC2-65A10A2AA6D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9"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1048620" name="Date Placeholder 2"/>
          <p:cNvSpPr>
            <a:spLocks noGrp="1"/>
          </p:cNvSpPr>
          <p:nvPr>
            <p:ph type="dt" sz="half" idx="10"/>
          </p:nvPr>
        </p:nvSpPr>
        <p:spPr/>
        <p:txBody>
          <a:bodyPr/>
          <a:lstStyle/>
          <a:p>
            <a:fld id="{4D33E94E-D828-4079-8D57-25BFB813B7B6}" type="datetimeFigureOut">
              <a:rPr lang="en-US" smtClean="0"/>
              <a:t>9/18/2024</a:t>
            </a:fld>
            <a:endParaRPr lang="en-US"/>
          </a:p>
        </p:txBody>
      </p:sp>
      <p:sp>
        <p:nvSpPr>
          <p:cNvPr id="1048621" name="Footer Placeholder 3"/>
          <p:cNvSpPr>
            <a:spLocks noGrp="1"/>
          </p:cNvSpPr>
          <p:nvPr>
            <p:ph type="ftr" sz="quarter" idx="11"/>
          </p:nvPr>
        </p:nvSpPr>
        <p:spPr/>
        <p:txBody>
          <a:bodyPr/>
          <a:lstStyle/>
          <a:p>
            <a:endParaRPr lang="en-US"/>
          </a:p>
        </p:txBody>
      </p:sp>
      <p:sp>
        <p:nvSpPr>
          <p:cNvPr id="1048622" name="Slide Number Placeholder 4"/>
          <p:cNvSpPr>
            <a:spLocks noGrp="1"/>
          </p:cNvSpPr>
          <p:nvPr>
            <p:ph type="sldNum" sz="quarter" idx="12"/>
          </p:nvPr>
        </p:nvSpPr>
        <p:spPr/>
        <p:txBody>
          <a:bodyPr/>
          <a:lstStyle/>
          <a:p>
            <a:fld id="{9DE78316-D0EB-46D3-BFC2-65A10A2AA6D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866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66" name="Date Placeholder 1"/>
          <p:cNvSpPr>
            <a:spLocks noGrp="1"/>
          </p:cNvSpPr>
          <p:nvPr>
            <p:ph type="dt" sz="half" idx="10"/>
          </p:nvPr>
        </p:nvSpPr>
        <p:spPr/>
        <p:txBody>
          <a:bodyPr/>
          <a:lstStyle/>
          <a:p>
            <a:fld id="{4D33E94E-D828-4079-8D57-25BFB813B7B6}" type="datetimeFigureOut">
              <a:rPr lang="en-US" smtClean="0"/>
              <a:t>9/18/2024</a:t>
            </a:fld>
            <a:endParaRPr lang="en-US"/>
          </a:p>
        </p:txBody>
      </p:sp>
      <p:sp>
        <p:nvSpPr>
          <p:cNvPr id="1048667" name="Footer Placeholder 2"/>
          <p:cNvSpPr>
            <a:spLocks noGrp="1"/>
          </p:cNvSpPr>
          <p:nvPr>
            <p:ph type="ftr" sz="quarter" idx="11"/>
          </p:nvPr>
        </p:nvSpPr>
        <p:spPr/>
        <p:txBody>
          <a:bodyPr/>
          <a:lstStyle/>
          <a:p>
            <a:endParaRPr lang="en-US"/>
          </a:p>
        </p:txBody>
      </p:sp>
      <p:sp>
        <p:nvSpPr>
          <p:cNvPr id="1048668" name="Slide Number Placeholder 3"/>
          <p:cNvSpPr>
            <a:spLocks noGrp="1"/>
          </p:cNvSpPr>
          <p:nvPr>
            <p:ph type="sldNum" sz="quarter" idx="12"/>
          </p:nvPr>
        </p:nvSpPr>
        <p:spPr/>
        <p:txBody>
          <a:bodyPr/>
          <a:lstStyle/>
          <a:p>
            <a:fld id="{9DE78316-D0EB-46D3-BFC2-65A10A2AA6D5}" type="slidenum">
              <a:rPr lang="en-US" smtClean="0"/>
              <a:t>‹#›</a:t>
            </a:fld>
            <a:endParaRPr lang="en-US"/>
          </a:p>
        </p:txBody>
      </p:sp>
      <p:sp>
        <p:nvSpPr>
          <p:cNvPr id="1048669"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48670"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a:t>Click to edit Master title style</a:t>
            </a:r>
          </a:p>
        </p:txBody>
      </p:sp>
      <p:sp>
        <p:nvSpPr>
          <p:cNvPr id="1048671"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048672"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73" name="Date Placeholder 4"/>
          <p:cNvSpPr>
            <a:spLocks noGrp="1"/>
          </p:cNvSpPr>
          <p:nvPr>
            <p:ph type="dt" sz="half" idx="10"/>
          </p:nvPr>
        </p:nvSpPr>
        <p:spPr/>
        <p:txBody>
          <a:bodyPr/>
          <a:lstStyle/>
          <a:p>
            <a:fld id="{4D33E94E-D828-4079-8D57-25BFB813B7B6}" type="datetimeFigureOut">
              <a:rPr lang="en-US" smtClean="0"/>
              <a:t>9/18/2024</a:t>
            </a:fld>
            <a:endParaRPr lang="en-US"/>
          </a:p>
        </p:txBody>
      </p:sp>
      <p:sp>
        <p:nvSpPr>
          <p:cNvPr id="1048674" name="Footer Placeholder 5"/>
          <p:cNvSpPr>
            <a:spLocks noGrp="1"/>
          </p:cNvSpPr>
          <p:nvPr>
            <p:ph type="ftr" sz="quarter" idx="11"/>
          </p:nvPr>
        </p:nvSpPr>
        <p:spPr/>
        <p:txBody>
          <a:bodyPr/>
          <a:lstStyle/>
          <a:p>
            <a:endParaRPr lang="en-US"/>
          </a:p>
        </p:txBody>
      </p:sp>
      <p:sp>
        <p:nvSpPr>
          <p:cNvPr id="1048675" name="Slide Number Placeholder 6"/>
          <p:cNvSpPr>
            <a:spLocks noGrp="1"/>
          </p:cNvSpPr>
          <p:nvPr>
            <p:ph type="sldNum" sz="quarter" idx="12"/>
          </p:nvPr>
        </p:nvSpPr>
        <p:spPr/>
        <p:txBody>
          <a:bodyPr/>
          <a:lstStyle/>
          <a:p>
            <a:fld id="{9DE78316-D0EB-46D3-BFC2-65A10A2AA6D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28"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a:t>Click to edit Master title style</a:t>
            </a:r>
          </a:p>
        </p:txBody>
      </p:sp>
      <p:sp>
        <p:nvSpPr>
          <p:cNvPr id="1048629" name="Date Placeholder 4"/>
          <p:cNvSpPr>
            <a:spLocks noGrp="1"/>
          </p:cNvSpPr>
          <p:nvPr>
            <p:ph type="dt" sz="half" idx="10"/>
          </p:nvPr>
        </p:nvSpPr>
        <p:spPr/>
        <p:txBody>
          <a:bodyPr/>
          <a:lstStyle/>
          <a:p>
            <a:fld id="{4D33E94E-D828-4079-8D57-25BFB813B7B6}" type="datetimeFigureOut">
              <a:rPr lang="en-US" smtClean="0"/>
              <a:t>9/18/2024</a:t>
            </a:fld>
            <a:endParaRPr lang="en-US"/>
          </a:p>
        </p:txBody>
      </p:sp>
      <p:sp>
        <p:nvSpPr>
          <p:cNvPr id="1048630" name="Footer Placeholder 5"/>
          <p:cNvSpPr>
            <a:spLocks noGrp="1"/>
          </p:cNvSpPr>
          <p:nvPr>
            <p:ph type="ftr" sz="quarter" idx="11"/>
          </p:nvPr>
        </p:nvSpPr>
        <p:spPr/>
        <p:txBody>
          <a:bodyPr/>
          <a:lstStyle/>
          <a:p>
            <a:endParaRPr lang="en-US"/>
          </a:p>
        </p:txBody>
      </p:sp>
      <p:sp>
        <p:nvSpPr>
          <p:cNvPr id="1048631" name="Slide Number Placeholder 6"/>
          <p:cNvSpPr>
            <a:spLocks noGrp="1"/>
          </p:cNvSpPr>
          <p:nvPr>
            <p:ph type="sldNum" sz="quarter" idx="12"/>
          </p:nvPr>
        </p:nvSpPr>
        <p:spPr/>
        <p:txBody>
          <a:bodyPr/>
          <a:lstStyle/>
          <a:p>
            <a:fld id="{9DE78316-D0EB-46D3-BFC2-65A10A2AA6D5}" type="slidenum">
              <a:rPr lang="en-US" smtClean="0"/>
              <a:t>‹#›</a:t>
            </a:fld>
            <a:endParaRPr lang="en-US"/>
          </a:p>
        </p:txBody>
      </p:sp>
      <p:sp>
        <p:nvSpPr>
          <p:cNvPr id="1048632"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104863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a:t>Click icon to add picture</a:t>
            </a:r>
            <a:endParaRPr kumimoji="0" lang="en-US" dirty="0"/>
          </a:p>
        </p:txBody>
      </p:sp>
      <p:sp>
        <p:nvSpPr>
          <p:cNvPr id="1048634"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35"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36"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48576"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77"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78"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79"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0"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1048581"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82"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4D33E94E-D828-4079-8D57-25BFB813B7B6}" type="datetimeFigureOut">
              <a:rPr lang="en-US" smtClean="0"/>
              <a:t>9/18/2024</a:t>
            </a:fld>
            <a:endParaRPr lang="en-US"/>
          </a:p>
        </p:txBody>
      </p:sp>
      <p:sp>
        <p:nvSpPr>
          <p:cNvPr id="1048583"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en-US"/>
          </a:p>
        </p:txBody>
      </p:sp>
      <p:sp>
        <p:nvSpPr>
          <p:cNvPr id="1048584"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9DE78316-D0EB-46D3-BFC2-65A10A2AA6D5}" type="slidenum">
              <a:rPr lang="en-US" smtClean="0"/>
              <a:t>‹#›</a:t>
            </a:fld>
            <a:endParaRPr lang="en-US"/>
          </a:p>
        </p:txBody>
      </p:sp>
      <p:sp>
        <p:nvSpPr>
          <p:cNvPr id="104858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Subtitle 2"/>
          <p:cNvSpPr>
            <a:spLocks noGrp="1"/>
          </p:cNvSpPr>
          <p:nvPr>
            <p:ph type="subTitle" idx="1"/>
          </p:nvPr>
        </p:nvSpPr>
        <p:spPr>
          <a:xfrm>
            <a:off x="914400" y="1524000"/>
            <a:ext cx="8001000" cy="4876800"/>
          </a:xfrm>
        </p:spPr>
        <p:txBody>
          <a:bodyPr>
            <a:normAutofit fontScale="87500"/>
          </a:bodyPr>
          <a:lstStyle/>
          <a:p>
            <a:pPr algn="ctr">
              <a:lnSpc>
                <a:spcPct val="120000"/>
              </a:lnSpc>
            </a:pPr>
            <a:r>
              <a:rPr lang="en-US" altLang="en-US" sz="2000" b="1" dirty="0">
                <a:solidFill>
                  <a:schemeClr val="tx1"/>
                </a:solidFill>
                <a:latin typeface="Times New Roman" pitchFamily="18" charset="0"/>
                <a:ea typeface="Times New Roman" panose="02020603050405020304" pitchFamily="18" charset="0"/>
                <a:cs typeface="Times New Roman" pitchFamily="18" charset="0"/>
              </a:rPr>
              <a:t>A</a:t>
            </a:r>
            <a:br>
              <a:rPr lang="en-US" altLang="en-US" sz="2000" b="1" dirty="0">
                <a:solidFill>
                  <a:schemeClr val="tx1"/>
                </a:solidFill>
                <a:latin typeface="Times New Roman" pitchFamily="18" charset="0"/>
                <a:cs typeface="Times New Roman" pitchFamily="18" charset="0"/>
              </a:rPr>
            </a:br>
            <a:r>
              <a:rPr lang="en-US" sz="2000" b="1" dirty="0">
                <a:solidFill>
                  <a:schemeClr val="tx1"/>
                </a:solidFill>
                <a:latin typeface="Times New Roman" pitchFamily="18" charset="0"/>
                <a:cs typeface="Times New Roman" pitchFamily="18" charset="0"/>
              </a:rPr>
              <a:t>MINI PROJECT </a:t>
            </a:r>
            <a:br>
              <a:rPr lang="en-US" sz="2000" b="1" dirty="0">
                <a:solidFill>
                  <a:schemeClr val="tx1"/>
                </a:solidFill>
                <a:latin typeface="Times New Roman" pitchFamily="18" charset="0"/>
                <a:cs typeface="Times New Roman" pitchFamily="18" charset="0"/>
              </a:rPr>
            </a:br>
            <a:r>
              <a:rPr lang="en-US" sz="2000" b="1" dirty="0">
                <a:solidFill>
                  <a:schemeClr val="tx1"/>
                </a:solidFill>
                <a:latin typeface="Times New Roman" pitchFamily="18" charset="0"/>
                <a:cs typeface="Times New Roman" pitchFamily="18" charset="0"/>
              </a:rPr>
              <a:t>ON</a:t>
            </a:r>
          </a:p>
          <a:p>
            <a:endParaRPr lang="en-US" sz="2000" b="1" dirty="0">
              <a:solidFill>
                <a:schemeClr val="tx1"/>
              </a:solidFill>
              <a:latin typeface="Times New Roman" pitchFamily="18" charset="0"/>
              <a:cs typeface="Times New Roman" pitchFamily="18" charset="0"/>
            </a:endParaRPr>
          </a:p>
          <a:p>
            <a:pPr algn="ctr"/>
            <a:r>
              <a:rPr lang="en-US" sz="3000" dirty="0">
                <a:solidFill>
                  <a:schemeClr val="tx1"/>
                </a:solidFill>
                <a:latin typeface="Times New Roman" panose="02020603050405020304" pitchFamily="18" charset="0"/>
                <a:cs typeface="Times New Roman" panose="02020603050405020304" pitchFamily="18" charset="0"/>
              </a:rPr>
              <a:t>  AI Game with Reinforcement learning</a:t>
            </a:r>
          </a:p>
          <a:p>
            <a:pPr algn="ctr"/>
            <a:r>
              <a:rPr lang="en-US" sz="2800" dirty="0">
                <a:solidFill>
                  <a:schemeClr val="tx1"/>
                </a:solidFill>
                <a:latin typeface="Times New Roman" pitchFamily="18" charset="0"/>
                <a:cs typeface="Times New Roman" pitchFamily="18" charset="0"/>
              </a:rPr>
              <a:t>  				</a:t>
            </a:r>
            <a:endParaRPr lang="zh-CN" altLang="en-US" dirty="0"/>
          </a:p>
          <a:p>
            <a:pPr algn="ctr"/>
            <a:r>
              <a:rPr lang="en-US" sz="2800" dirty="0">
                <a:solidFill>
                  <a:schemeClr val="tx1"/>
                </a:solidFill>
                <a:latin typeface="Times New Roman" pitchFamily="18" charset="0"/>
                <a:cs typeface="Times New Roman" pitchFamily="18" charset="0"/>
              </a:rPr>
              <a:t> 				</a:t>
            </a:r>
          </a:p>
          <a:p>
            <a:pPr marL="514350" indent="-514350" algn="l"/>
            <a:r>
              <a:rPr lang="en-US" sz="2600" dirty="0">
                <a:solidFill>
                  <a:schemeClr val="tx1"/>
                </a:solidFill>
                <a:latin typeface="Times New Roman" pitchFamily="18" charset="0"/>
                <a:cs typeface="Times New Roman" pitchFamily="18" charset="0"/>
              </a:rPr>
              <a:t>	</a:t>
            </a:r>
            <a:r>
              <a:rPr lang="en-US" sz="2300" b="1" dirty="0">
                <a:solidFill>
                  <a:schemeClr val="tx1"/>
                </a:solidFill>
                <a:latin typeface="Times New Roman" pitchFamily="18" charset="0"/>
                <a:cs typeface="Times New Roman" pitchFamily="18" charset="0"/>
              </a:rPr>
              <a:t>UNDER THE GUIDENCE OF</a:t>
            </a:r>
            <a:r>
              <a:rPr lang="en-US" b="1" dirty="0">
                <a:solidFill>
                  <a:schemeClr val="tx1"/>
                </a:solidFill>
                <a:latin typeface="Times New Roman" pitchFamily="18" charset="0"/>
                <a:cs typeface="Times New Roman" pitchFamily="18" charset="0"/>
              </a:rPr>
              <a:t>          </a:t>
            </a:r>
            <a:r>
              <a:rPr lang="en-US" sz="2300" b="1" dirty="0">
                <a:solidFill>
                  <a:schemeClr val="tx1"/>
                </a:solidFill>
                <a:latin typeface="Times New Roman" pitchFamily="18" charset="0"/>
                <a:cs typeface="Times New Roman" pitchFamily="18" charset="0"/>
              </a:rPr>
              <a:t>PRESENTED BY,</a:t>
            </a:r>
          </a:p>
          <a:p>
            <a:pPr marL="514350" indent="-514350" algn="l"/>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Mr.G.Arun</a:t>
            </a:r>
            <a:r>
              <a:rPr lang="en-US" dirty="0">
                <a:solidFill>
                  <a:schemeClr val="tx1"/>
                </a:solidFill>
                <a:latin typeface="Times New Roman" pitchFamily="18" charset="0"/>
                <a:cs typeface="Times New Roman" pitchFamily="18" charset="0"/>
              </a:rPr>
              <a:t> 			Batch Number:21PA04</a:t>
            </a:r>
          </a:p>
          <a:p>
            <a:pPr marL="514350" indent="-514350"/>
            <a:r>
              <a:rPr lang="en-US" dirty="0">
                <a:solidFill>
                  <a:schemeClr val="tx1"/>
                </a:solidFill>
                <a:latin typeface="Times New Roman" pitchFamily="18" charset="0"/>
                <a:cs typeface="Times New Roman" pitchFamily="18" charset="0"/>
              </a:rPr>
              <a:t>          (Associate professor)                    </a:t>
            </a:r>
            <a:r>
              <a:rPr lang="en-US" sz="2400" dirty="0" err="1">
                <a:solidFill>
                  <a:schemeClr val="tx1"/>
                </a:solidFill>
                <a:latin typeface="Times New Roman" pitchFamily="18" charset="0"/>
                <a:cs typeface="Times New Roman" pitchFamily="18" charset="0"/>
              </a:rPr>
              <a:t>A.V.S.Karthik</a:t>
            </a:r>
            <a:r>
              <a:rPr lang="en-US" sz="2400" dirty="0">
                <a:solidFill>
                  <a:schemeClr val="tx1"/>
                </a:solidFill>
                <a:latin typeface="Times New Roman" pitchFamily="18" charset="0"/>
                <a:cs typeface="Times New Roman" pitchFamily="18" charset="0"/>
              </a:rPr>
              <a:t>(21P61A0514)</a:t>
            </a:r>
          </a:p>
          <a:p>
            <a:pPr marL="514350" indent="-514350"/>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A.Indhu</a:t>
            </a:r>
            <a:r>
              <a:rPr lang="en-US" sz="2400" dirty="0">
                <a:solidFill>
                  <a:schemeClr val="tx1"/>
                </a:solidFill>
                <a:latin typeface="Times New Roman" pitchFamily="18" charset="0"/>
                <a:cs typeface="Times New Roman" pitchFamily="18" charset="0"/>
              </a:rPr>
              <a:t>(21P61A0507)</a:t>
            </a:r>
          </a:p>
          <a:p>
            <a:pPr marL="514350" indent="-514350"/>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A.Charan</a:t>
            </a:r>
            <a:r>
              <a:rPr lang="en-US" sz="2400" dirty="0">
                <a:solidFill>
                  <a:schemeClr val="tx1"/>
                </a:solidFill>
                <a:latin typeface="Times New Roman" pitchFamily="18" charset="0"/>
                <a:cs typeface="Times New Roman" pitchFamily="18" charset="0"/>
              </a:rPr>
              <a:t>(21P61A0508)</a:t>
            </a:r>
          </a:p>
          <a:p>
            <a:pPr marL="514350" indent="-514350" algn="l"/>
            <a:endParaRPr lang="en-US" dirty="0">
              <a:solidFill>
                <a:schemeClr val="tx1"/>
              </a:solidFill>
              <a:latin typeface="Times New Roman" pitchFamily="18" charset="0"/>
              <a:cs typeface="Times New Roman" pitchFamily="18" charset="0"/>
            </a:endParaRPr>
          </a:p>
        </p:txBody>
      </p:sp>
      <p:pic>
        <p:nvPicPr>
          <p:cNvPr id="2" name="Image 1">
            <a:extLst>
              <a:ext uri="{FF2B5EF4-FFF2-40B4-BE49-F238E27FC236}">
                <a16:creationId xmlns:a16="http://schemas.microsoft.com/office/drawing/2014/main" id="{6E49A223-3FC0-5D8A-EA5D-EE3F549A8231}"/>
              </a:ext>
            </a:extLst>
          </p:cNvPr>
          <p:cNvPicPr>
            <a:picLocks/>
          </p:cNvPicPr>
          <p:nvPr/>
        </p:nvPicPr>
        <p:blipFill>
          <a:blip r:embed="rId2" cstate="print"/>
          <a:stretch>
            <a:fillRect/>
          </a:stretch>
        </p:blipFill>
        <p:spPr>
          <a:xfrm>
            <a:off x="1295400" y="304800"/>
            <a:ext cx="6705600" cy="10331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lstStyle/>
          <a:p>
            <a:r>
              <a:rPr lang="en-US" dirty="0">
                <a:latin typeface="Times New Roman" pitchFamily="18" charset="0"/>
                <a:cs typeface="Times New Roman" pitchFamily="18" charset="0"/>
              </a:rPr>
              <a:t> </a:t>
            </a:r>
            <a:r>
              <a:rPr lang="en-US" u="sng" dirty="0">
                <a:latin typeface="Times New Roman" pitchFamily="18" charset="0"/>
                <a:cs typeface="Times New Roman" pitchFamily="18" charset="0"/>
              </a:rPr>
              <a:t>CONTENTS</a:t>
            </a:r>
            <a:endParaRPr lang="en-US" dirty="0"/>
          </a:p>
        </p:txBody>
      </p:sp>
      <p:sp>
        <p:nvSpPr>
          <p:cNvPr id="1048608" name="Content Placeholder 2"/>
          <p:cNvSpPr>
            <a:spLocks noGrp="1"/>
          </p:cNvSpPr>
          <p:nvPr>
            <p:ph idx="1"/>
          </p:nvPr>
        </p:nvSpPr>
        <p:spPr>
          <a:xfrm>
            <a:off x="1435608" y="1447800"/>
            <a:ext cx="7498080" cy="4876800"/>
          </a:xfrm>
        </p:spPr>
        <p:txBody>
          <a:bodyPr>
            <a:normAutofit/>
          </a:bodyPr>
          <a:lstStyle/>
          <a:p>
            <a:pPr>
              <a:lnSpc>
                <a:spcPct val="150000"/>
              </a:lnSpc>
            </a:pPr>
            <a:r>
              <a:rPr lang="en-US" sz="1800" dirty="0">
                <a:latin typeface="Times New Roman" pitchFamily="18" charset="0"/>
                <a:cs typeface="Times New Roman" pitchFamily="18" charset="0"/>
              </a:rPr>
              <a:t>Abstract</a:t>
            </a:r>
          </a:p>
          <a:p>
            <a:pPr>
              <a:lnSpc>
                <a:spcPct val="150000"/>
              </a:lnSpc>
            </a:pPr>
            <a:r>
              <a:rPr lang="en-US" sz="1800" dirty="0">
                <a:latin typeface="Times New Roman" pitchFamily="18" charset="0"/>
                <a:cs typeface="Times New Roman" pitchFamily="18" charset="0"/>
              </a:rPr>
              <a:t>Introduction</a:t>
            </a:r>
          </a:p>
          <a:p>
            <a:pPr>
              <a:lnSpc>
                <a:spcPct val="150000"/>
              </a:lnSpc>
            </a:pPr>
            <a:r>
              <a:rPr lang="en-US" sz="1800" dirty="0">
                <a:latin typeface="Times New Roman" pitchFamily="18" charset="0"/>
                <a:cs typeface="Times New Roman" pitchFamily="18" charset="0"/>
              </a:rPr>
              <a:t>Problem statement</a:t>
            </a:r>
          </a:p>
          <a:p>
            <a:pPr>
              <a:lnSpc>
                <a:spcPct val="150000"/>
              </a:lnSpc>
            </a:pPr>
            <a:r>
              <a:rPr lang="en-US" sz="1800" dirty="0">
                <a:latin typeface="Times New Roman" pitchFamily="18" charset="0"/>
                <a:cs typeface="Times New Roman" pitchFamily="18" charset="0"/>
              </a:rPr>
              <a:t>Objective</a:t>
            </a:r>
          </a:p>
          <a:p>
            <a:pPr>
              <a:lnSpc>
                <a:spcPct val="150000"/>
              </a:lnSpc>
            </a:pPr>
            <a:r>
              <a:rPr lang="en-US" sz="1800" dirty="0">
                <a:latin typeface="Times New Roman" pitchFamily="18" charset="0"/>
                <a:cs typeface="Times New Roman" pitchFamily="18" charset="0"/>
              </a:rPr>
              <a:t>Proposed Methodology</a:t>
            </a:r>
          </a:p>
          <a:p>
            <a:pPr>
              <a:lnSpc>
                <a:spcPct val="150000"/>
              </a:lnSpc>
            </a:pPr>
            <a:r>
              <a:rPr lang="en-US" sz="1800" dirty="0">
                <a:latin typeface="Times New Roman" pitchFamily="18" charset="0"/>
                <a:cs typeface="Times New Roman" pitchFamily="18" charset="0"/>
              </a:rPr>
              <a:t>Software and Hardware requirements</a:t>
            </a:r>
          </a:p>
          <a:p>
            <a:pPr>
              <a:lnSpc>
                <a:spcPct val="150000"/>
              </a:lnSpc>
            </a:pPr>
            <a:r>
              <a:rPr lang="en-US" sz="1800" dirty="0">
                <a:latin typeface="Times New Roman" pitchFamily="18" charset="0"/>
                <a:cs typeface="Times New Roman" pitchFamily="18" charset="0"/>
              </a:rPr>
              <a:t>References</a:t>
            </a:r>
          </a:p>
          <a:p>
            <a:pPr marL="82296" indent="0">
              <a:lnSpc>
                <a:spcPct val="150000"/>
              </a:lnSpc>
              <a:buNone/>
            </a:pP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lstStyle/>
          <a:p>
            <a:r>
              <a:rPr lang="en-US" u="sng" dirty="0">
                <a:latin typeface="Times New Roman" pitchFamily="18" charset="0"/>
                <a:cs typeface="Times New Roman" pitchFamily="18" charset="0"/>
              </a:rPr>
              <a:t> </a:t>
            </a:r>
            <a:r>
              <a:rPr lang="en-US" u="sng" dirty="0">
                <a:solidFill>
                  <a:schemeClr val="tx1"/>
                </a:solidFill>
                <a:latin typeface="Times New Roman" pitchFamily="18" charset="0"/>
                <a:cs typeface="Times New Roman" pitchFamily="18" charset="0"/>
              </a:rPr>
              <a:t>ABSTARCT</a:t>
            </a:r>
            <a:endParaRPr lang="en-US" dirty="0">
              <a:solidFill>
                <a:schemeClr val="tx1"/>
              </a:solidFill>
            </a:endParaRPr>
          </a:p>
        </p:txBody>
      </p:sp>
      <p:sp>
        <p:nvSpPr>
          <p:cNvPr id="3" name="Content Placeholder 2">
            <a:extLst>
              <a:ext uri="{FF2B5EF4-FFF2-40B4-BE49-F238E27FC236}">
                <a16:creationId xmlns:a16="http://schemas.microsoft.com/office/drawing/2014/main" id="{E5FC817D-BDA5-1303-634F-FB8223B6282A}"/>
              </a:ext>
            </a:extLst>
          </p:cNvPr>
          <p:cNvSpPr>
            <a:spLocks noGrp="1" noChangeArrowheads="1"/>
          </p:cNvSpPr>
          <p:nvPr>
            <p:ph idx="1"/>
          </p:nvPr>
        </p:nvSpPr>
        <p:spPr bwMode="auto">
          <a:xfrm>
            <a:off x="1295400" y="1385212"/>
            <a:ext cx="7239000" cy="4557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This project explores the development of an AI-driven game utilizing reinforcement learning (RL) techniques to create an intelligent agent capable of autonomously navigating a dynamic environment. The game environment is designed as a grid-based space, featuring various elements such as obstacles, rewards, and enemies, where the agent’s objective is to maximize its cumulative reward by reaching a goal state while avoiding hazards.</a:t>
            </a:r>
          </a:p>
          <a:p>
            <a:pPr algn="just">
              <a:lnSpc>
                <a:spcPct val="150000"/>
              </a:lnSpc>
            </a:pPr>
            <a:r>
              <a:rPr lang="en-US" sz="1600" dirty="0">
                <a:latin typeface="Times New Roman" panose="02020603050405020304" pitchFamily="18" charset="0"/>
                <a:cs typeface="Times New Roman" panose="02020603050405020304" pitchFamily="18" charset="0"/>
              </a:rPr>
              <a:t>The core of the project is the implementation of a reinforcement learning algorithm, particularly Deep Q-Learning (DQL), which enables the agent to learn optimal strategies through trial and error interactions with the environment. The agent’s learning process is guided by rewards for successful actions, such as reaching the goal, and penalties for unfavorable outcomes, such as colliding with an enemy.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p:txBody>
          <a:bodyPr/>
          <a:lstStyle/>
          <a:p>
            <a:r>
              <a:rPr lang="en-US" u="sng" dirty="0">
                <a:latin typeface="Times New Roman" pitchFamily="18" charset="0"/>
                <a:cs typeface="Times New Roman" pitchFamily="18" charset="0"/>
              </a:rPr>
              <a:t> INTRODUCTION</a:t>
            </a:r>
            <a:endParaRPr lang="en-US" dirty="0"/>
          </a:p>
        </p:txBody>
      </p:sp>
      <p:sp>
        <p:nvSpPr>
          <p:cNvPr id="1048612" name="Content Placeholder 2"/>
          <p:cNvSpPr>
            <a:spLocks noGrp="1"/>
          </p:cNvSpPr>
          <p:nvPr>
            <p:ph idx="1"/>
          </p:nvPr>
        </p:nvSpPr>
        <p:spPr>
          <a:xfrm>
            <a:off x="1219200" y="1524000"/>
            <a:ext cx="7498080" cy="4800600"/>
          </a:xfrm>
        </p:spPr>
        <p:txBody>
          <a:bodyPr>
            <a:normAutofit/>
          </a:bodyPr>
          <a:lstStyle/>
          <a:p>
            <a:pPr>
              <a:lnSpc>
                <a:spcPct val="150000"/>
              </a:lnSpc>
            </a:pPr>
            <a:r>
              <a:rPr lang="en-US" sz="1600" dirty="0">
                <a:latin typeface="Times New Roman" panose="02020603050405020304" pitchFamily="18" charset="0"/>
                <a:cs typeface="Times New Roman" panose="02020603050405020304" pitchFamily="18" charset="0"/>
              </a:rPr>
              <a:t>The rapid advancement of artificial intelligence (AI) has significantly transformed the landscape of video games, enabling the creation of intelligent agents that can autonomously learn, adapt, and evolve within complex environments. Among the various AI techniques, reinforcement learning (RL) has emerged as a powerful approach for training agents to make decisions based on their experiences, leading to increasingly sophisticated and human-like gameplay.</a:t>
            </a:r>
          </a:p>
          <a:p>
            <a:pPr>
              <a:lnSpc>
                <a:spcPct val="150000"/>
              </a:lnSpc>
            </a:pPr>
            <a:r>
              <a:rPr lang="en-US" sz="1600" dirty="0">
                <a:latin typeface="Times New Roman" panose="02020603050405020304" pitchFamily="18" charset="0"/>
                <a:cs typeface="Times New Roman" panose="02020603050405020304" pitchFamily="18" charset="0"/>
              </a:rPr>
              <a:t>This project aims to harness the potential of reinforcement learning to develop an AI-driven game where the primary focus is on teaching an agent to navigate a challenging environment with the goal of reaching a designated target while avoiding obstacles and adversaries.</a:t>
            </a:r>
          </a:p>
        </p:txBody>
      </p:sp>
      <p:sp>
        <p:nvSpPr>
          <p:cNvPr id="2" name="Rectangle 1">
            <a:extLst>
              <a:ext uri="{FF2B5EF4-FFF2-40B4-BE49-F238E27FC236}">
                <a16:creationId xmlns:a16="http://schemas.microsoft.com/office/drawing/2014/main" id="{1F013E90-3E92-100E-6D56-B9727BAAC210}"/>
              </a:ext>
            </a:extLst>
          </p:cNvPr>
          <p:cNvSpPr>
            <a:spLocks noChangeArrowheads="1"/>
          </p:cNvSpPr>
          <p:nvPr/>
        </p:nvSpPr>
        <p:spPr bwMode="auto">
          <a:xfrm>
            <a:off x="1435608" y="3215004"/>
            <a:ext cx="627278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321BB681-3FA1-17E0-6A04-7DE3704FB0AA}"/>
              </a:ext>
            </a:extLst>
          </p:cNvPr>
          <p:cNvSpPr>
            <a:spLocks noChangeArrowheads="1"/>
          </p:cNvSpPr>
          <p:nvPr/>
        </p:nvSpPr>
        <p:spPr bwMode="auto">
          <a:xfrm>
            <a:off x="152400" y="-170765"/>
            <a:ext cx="36420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D2E234BB-0167-A8E2-055A-744162077450}"/>
              </a:ext>
            </a:extLst>
          </p:cNvPr>
          <p:cNvSpPr>
            <a:spLocks noChangeArrowheads="1"/>
          </p:cNvSpPr>
          <p:nvPr/>
        </p:nvSpPr>
        <p:spPr bwMode="auto">
          <a:xfrm>
            <a:off x="152400" y="-1707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D5E2A-C50A-8B34-3DB0-B8DB62E7D275}"/>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PROBLEM STATEMENT</a:t>
            </a:r>
            <a:endParaRPr lang="en-IN" u="sng"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0EEC41B0-3499-1423-6FFA-DFD7FD265954}"/>
              </a:ext>
            </a:extLst>
          </p:cNvPr>
          <p:cNvSpPr>
            <a:spLocks noGrp="1" noChangeArrowheads="1"/>
          </p:cNvSpPr>
          <p:nvPr>
            <p:ph idx="1"/>
          </p:nvPr>
        </p:nvSpPr>
        <p:spPr bwMode="auto">
          <a:xfrm>
            <a:off x="1219200" y="1600200"/>
            <a:ext cx="7339277" cy="2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1600" dirty="0">
                <a:latin typeface="Times New Roman" panose="02020603050405020304" pitchFamily="18" charset="0"/>
                <a:cs typeface="Times New Roman" panose="02020603050405020304" pitchFamily="18" charset="0"/>
              </a:rPr>
              <a:t>Designing intelligent agents capable of autonomously navigating complex and dynamic environments poses significant challenges in the field of artificial intelligence. In particular, the ability of an agent to learn optimal strategies for decision-making through interactions with its environment is a critical aspect of developing AI-driven games. Traditional rule-based approaches often fail to generalize across diverse scenarios, leading to predictable and suboptimal agent behavior.</a:t>
            </a:r>
          </a:p>
        </p:txBody>
      </p:sp>
    </p:spTree>
    <p:extLst>
      <p:ext uri="{BB962C8B-B14F-4D97-AF65-F5344CB8AC3E}">
        <p14:creationId xmlns:p14="http://schemas.microsoft.com/office/powerpoint/2010/main" val="595076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126B4-A6E3-6A2D-9534-06163A7595C1}"/>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OBJECTIVE</a:t>
            </a:r>
            <a:endParaRPr lang="en-IN" dirty="0"/>
          </a:p>
        </p:txBody>
      </p:sp>
      <p:sp>
        <p:nvSpPr>
          <p:cNvPr id="3" name="Content Placeholder 2">
            <a:extLst>
              <a:ext uri="{FF2B5EF4-FFF2-40B4-BE49-F238E27FC236}">
                <a16:creationId xmlns:a16="http://schemas.microsoft.com/office/drawing/2014/main" id="{3ACE0E39-B774-F385-3DD1-D75D70249172}"/>
              </a:ext>
            </a:extLst>
          </p:cNvPr>
          <p:cNvSpPr>
            <a:spLocks noGrp="1"/>
          </p:cNvSpPr>
          <p:nvPr>
            <p:ph idx="1"/>
          </p:nvPr>
        </p:nvSpPr>
        <p:spPr>
          <a:xfrm>
            <a:off x="1219200" y="1417638"/>
            <a:ext cx="7498080" cy="4800600"/>
          </a:xfrm>
        </p:spPr>
        <p:txBody>
          <a:bodyPr>
            <a:normAutofit/>
          </a:bodyPr>
          <a:lstStyle/>
          <a:p>
            <a:pPr>
              <a:lnSpc>
                <a:spcPct val="150000"/>
              </a:lnSpc>
            </a:pPr>
            <a:r>
              <a:rPr lang="en-US" sz="1600" dirty="0">
                <a:latin typeface="Times New Roman" panose="02020603050405020304" pitchFamily="18" charset="0"/>
                <a:cs typeface="Times New Roman" panose="02020603050405020304" pitchFamily="18" charset="0"/>
              </a:rPr>
              <a:t>The objective of this project is to develop  an AI agent that can effectively learn to navigate a grid-based game environment using reinforcement learning. The environment consists of various elements, including obstacles that impede the agent’s movement, rewards that provide positive reinforcement, and enemies that pose threats to the agent’s survival. The agent’s objective is to maximize its cumulative reward by reaching a goal state while avoiding enemies and overcoming obstacles.</a:t>
            </a:r>
          </a:p>
        </p:txBody>
      </p:sp>
    </p:spTree>
    <p:extLst>
      <p:ext uri="{BB962C8B-B14F-4D97-AF65-F5344CB8AC3E}">
        <p14:creationId xmlns:p14="http://schemas.microsoft.com/office/powerpoint/2010/main" val="2487940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a:xfrm>
            <a:off x="1295400" y="457200"/>
            <a:ext cx="7391400" cy="1524000"/>
          </a:xfrm>
        </p:spPr>
        <p:txBody>
          <a:bodyPr>
            <a:normAutofit/>
          </a:bodyPr>
          <a:lstStyle/>
          <a:p>
            <a:r>
              <a:rPr lang="en-US" u="sng" dirty="0"/>
              <a:t>PROPOSED METHODOLOGY</a:t>
            </a:r>
          </a:p>
        </p:txBody>
      </p:sp>
      <p:sp>
        <p:nvSpPr>
          <p:cNvPr id="1048616" name="Content Placeholder 2"/>
          <p:cNvSpPr>
            <a:spLocks noGrp="1"/>
          </p:cNvSpPr>
          <p:nvPr>
            <p:ph idx="1"/>
          </p:nvPr>
        </p:nvSpPr>
        <p:spPr>
          <a:xfrm>
            <a:off x="1447800" y="1752600"/>
            <a:ext cx="6934200" cy="4191000"/>
          </a:xfrm>
        </p:spPr>
        <p:txBody>
          <a:bodyPr>
            <a:normAutofit/>
          </a:bodyPr>
          <a:lstStyle/>
          <a:p>
            <a:pPr marL="82296" indent="0" algn="just">
              <a:lnSpc>
                <a:spcPct val="150000"/>
              </a:lnSpc>
              <a:buNone/>
            </a:pPr>
            <a:r>
              <a:rPr lang="en-US" sz="1600" dirty="0">
                <a:latin typeface="Times New Roman" panose="02020603050405020304" pitchFamily="18" charset="0"/>
                <a:cs typeface="Times New Roman" panose="02020603050405020304" pitchFamily="18" charset="0"/>
              </a:rPr>
              <a:t>The development of the AI-driven game will follow a structured methodology, consisting of several key phases:</a:t>
            </a:r>
          </a:p>
          <a:p>
            <a:pPr marL="425196" indent="-342900" algn="just">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Problem Definition and Environment Design</a:t>
            </a:r>
          </a:p>
          <a:p>
            <a:pPr marL="425196" indent="-342900" algn="just">
              <a:lnSpc>
                <a:spcPct val="150000"/>
              </a:lnSpc>
              <a:buFont typeface="+mj-lt"/>
              <a:buAutoNum type="arabicPeriod"/>
            </a:pPr>
            <a:r>
              <a:rPr lang="en-IN" sz="1600" dirty="0">
                <a:latin typeface="Times New Roman" panose="02020603050405020304" pitchFamily="18" charset="0"/>
                <a:cs typeface="Times New Roman" panose="02020603050405020304" pitchFamily="18" charset="0"/>
              </a:rPr>
              <a:t>Reinforcement Learning Model Selection</a:t>
            </a:r>
            <a:endParaRPr lang="en-US" sz="1600" dirty="0">
              <a:latin typeface="Times New Roman" panose="02020603050405020304" pitchFamily="18" charset="0"/>
              <a:cs typeface="Times New Roman" panose="02020603050405020304" pitchFamily="18" charset="0"/>
            </a:endParaRPr>
          </a:p>
          <a:p>
            <a:pPr marL="425196" indent="-342900" algn="just">
              <a:lnSpc>
                <a:spcPct val="150000"/>
              </a:lnSpc>
              <a:buFont typeface="+mj-lt"/>
              <a:buAutoNum type="arabicPeriod"/>
            </a:pPr>
            <a:r>
              <a:rPr lang="en-IN" sz="1600" dirty="0">
                <a:latin typeface="Times New Roman" panose="02020603050405020304" pitchFamily="18" charset="0"/>
                <a:cs typeface="Times New Roman" panose="02020603050405020304" pitchFamily="18" charset="0"/>
              </a:rPr>
              <a:t>Agent Training</a:t>
            </a:r>
          </a:p>
          <a:p>
            <a:pPr marL="425196" indent="-342900" algn="just">
              <a:lnSpc>
                <a:spcPct val="150000"/>
              </a:lnSpc>
              <a:buFont typeface="+mj-lt"/>
              <a:buAutoNum type="arabicPeriod"/>
            </a:pPr>
            <a:r>
              <a:rPr lang="en-IN" sz="1600" dirty="0">
                <a:latin typeface="Times New Roman" panose="02020603050405020304" pitchFamily="18" charset="0"/>
                <a:cs typeface="Times New Roman" panose="02020603050405020304" pitchFamily="18" charset="0"/>
              </a:rPr>
              <a:t>Scenario Development and Testing</a:t>
            </a:r>
          </a:p>
          <a:p>
            <a:pPr marL="425196" indent="-342900" algn="just">
              <a:lnSpc>
                <a:spcPct val="150000"/>
              </a:lnSpc>
              <a:buFont typeface="+mj-lt"/>
              <a:buAutoNum type="arabicPeriod"/>
            </a:pPr>
            <a:r>
              <a:rPr lang="en-IN" sz="1600" dirty="0">
                <a:latin typeface="Times New Roman" panose="02020603050405020304" pitchFamily="18" charset="0"/>
                <a:cs typeface="Times New Roman" panose="02020603050405020304" pitchFamily="18" charset="0"/>
              </a:rPr>
              <a:t>Performance Evaluation and Optimization</a:t>
            </a:r>
          </a:p>
          <a:p>
            <a:pPr marL="425196" indent="-342900" algn="just">
              <a:lnSpc>
                <a:spcPct val="150000"/>
              </a:lnSpc>
              <a:buFont typeface="+mj-lt"/>
              <a:buAutoNum type="arabicPeriod"/>
            </a:pPr>
            <a:r>
              <a:rPr lang="en-IN" sz="1600" dirty="0">
                <a:latin typeface="Times New Roman" panose="02020603050405020304" pitchFamily="18" charset="0"/>
                <a:cs typeface="Times New Roman" panose="02020603050405020304" pitchFamily="18" charset="0"/>
              </a:rPr>
              <a:t>Documentation and Analysis</a:t>
            </a:r>
          </a:p>
        </p:txBody>
      </p:sp>
    </p:spTree>
    <p:extLst>
      <p:ext uri="{BB962C8B-B14F-4D97-AF65-F5344CB8AC3E}">
        <p14:creationId xmlns:p14="http://schemas.microsoft.com/office/powerpoint/2010/main" val="387830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p:txBody>
          <a:bodyPr>
            <a:normAutofit/>
          </a:bodyPr>
          <a:lstStyle/>
          <a:p>
            <a:r>
              <a:rPr lang="en-US" sz="2800" b="1" u="sng" dirty="0">
                <a:latin typeface="Times New Roman" pitchFamily="18" charset="0"/>
                <a:cs typeface="Times New Roman" pitchFamily="18" charset="0"/>
              </a:rPr>
              <a:t>SOFTWARE AND HARDWARE REQUIREMENTS </a:t>
            </a:r>
          </a:p>
        </p:txBody>
      </p:sp>
      <p:sp>
        <p:nvSpPr>
          <p:cNvPr id="1048614" name="Content Placeholder 2"/>
          <p:cNvSpPr>
            <a:spLocks noGrp="1"/>
          </p:cNvSpPr>
          <p:nvPr>
            <p:ph idx="1"/>
          </p:nvPr>
        </p:nvSpPr>
        <p:spPr>
          <a:xfrm>
            <a:off x="1435608" y="1447800"/>
            <a:ext cx="7498080" cy="2438400"/>
          </a:xfrm>
        </p:spPr>
        <p:txBody>
          <a:bodyPr>
            <a:normAutofit/>
          </a:bodyPr>
          <a:lstStyle/>
          <a:p>
            <a:pPr marL="0" indent="0" eaLnBrk="0" fontAlgn="base" hangingPunct="0">
              <a:lnSpc>
                <a:spcPct val="150000"/>
              </a:lnSpc>
              <a:spcBef>
                <a:spcPct val="0"/>
              </a:spcBef>
              <a:spcAft>
                <a:spcPct val="0"/>
              </a:spcAft>
              <a:buClrTx/>
              <a:buSzTx/>
              <a:buNone/>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RAM:</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4GB</a:t>
            </a:r>
            <a:b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Hard Disk:</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At least 1GB of free Hard Disk space</a:t>
            </a:r>
            <a:b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Operating System:</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Windows 7/8/10</a:t>
            </a:r>
            <a:b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Coding Language:</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Python</a:t>
            </a:r>
            <a:b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IDE:</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Visual Studio</a:t>
            </a:r>
          </a:p>
          <a:p>
            <a:pPr marL="0" indent="0" eaLnBrk="0" fontAlgn="base" hangingPunct="0">
              <a:lnSpc>
                <a:spcPct val="150000"/>
              </a:lnSpc>
              <a:spcBef>
                <a:spcPct val="0"/>
              </a:spcBef>
              <a:spcAft>
                <a:spcPct val="0"/>
              </a:spcAft>
              <a:buClrTx/>
              <a:buSzTx/>
              <a:buNone/>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Libraries and Frameworks: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PyTorch</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Numpy</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Pygame</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endParaRPr lang="en-US" sz="16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B53412AE-751D-04DF-32E8-667F399DF887}"/>
              </a:ext>
            </a:extLst>
          </p:cNvPr>
          <p:cNvSpPr txBox="1">
            <a:spLocks/>
          </p:cNvSpPr>
          <p:nvPr/>
        </p:nvSpPr>
        <p:spPr>
          <a:xfrm>
            <a:off x="1435608" y="3733800"/>
            <a:ext cx="7498080" cy="114300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US" u="sng"/>
              <a:t>References</a:t>
            </a:r>
            <a:endParaRPr lang="en-IN" dirty="0"/>
          </a:p>
        </p:txBody>
      </p:sp>
      <p:sp>
        <p:nvSpPr>
          <p:cNvPr id="3" name="Content Placeholder 2">
            <a:extLst>
              <a:ext uri="{FF2B5EF4-FFF2-40B4-BE49-F238E27FC236}">
                <a16:creationId xmlns:a16="http://schemas.microsoft.com/office/drawing/2014/main" id="{30F1D075-F27B-DBC8-DBA8-84153155934E}"/>
              </a:ext>
            </a:extLst>
          </p:cNvPr>
          <p:cNvSpPr txBox="1">
            <a:spLocks/>
          </p:cNvSpPr>
          <p:nvPr/>
        </p:nvSpPr>
        <p:spPr>
          <a:xfrm>
            <a:off x="1371600" y="4838700"/>
            <a:ext cx="7498080" cy="1143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lstStyle>
          <a:p>
            <a:r>
              <a:rPr lang="en-US" sz="1600">
                <a:latin typeface="Times New Roman" panose="02020603050405020304" pitchFamily="18" charset="0"/>
                <a:cs typeface="Times New Roman" panose="02020603050405020304" pitchFamily="18" charset="0"/>
              </a:rPr>
              <a:t>Pygame.org/news</a:t>
            </a:r>
          </a:p>
          <a:p>
            <a:r>
              <a:rPr lang="en-US" sz="1600">
                <a:latin typeface="Times New Roman" panose="02020603050405020304" pitchFamily="18" charset="0"/>
                <a:cs typeface="Times New Roman" panose="02020603050405020304" pitchFamily="18" charset="0"/>
              </a:rPr>
              <a:t>Aixploria.com</a:t>
            </a:r>
          </a:p>
          <a:p>
            <a:r>
              <a:rPr lang="en-US" sz="1600">
                <a:latin typeface="Times New Roman" panose="02020603050405020304" pitchFamily="18" charset="0"/>
                <a:cs typeface="Times New Roman" panose="02020603050405020304" pitchFamily="18" charset="0"/>
              </a:rPr>
              <a:t>Plat.ai</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0337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371</TotalTime>
  <Words>594</Words>
  <Application>Microsoft Office PowerPoint</Application>
  <PresentationFormat>On-screen Show (4:3)</PresentationFormat>
  <Paragraphs>45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Gill Sans MT</vt:lpstr>
      <vt:lpstr>Times New Roman</vt:lpstr>
      <vt:lpstr>Verdana</vt:lpstr>
      <vt:lpstr>Wingdings 2</vt:lpstr>
      <vt:lpstr>Solstice</vt:lpstr>
      <vt:lpstr>PowerPoint Presentation</vt:lpstr>
      <vt:lpstr> CONTENTS</vt:lpstr>
      <vt:lpstr> ABSTARCT</vt:lpstr>
      <vt:lpstr> INTRODUCTION</vt:lpstr>
      <vt:lpstr>PROBLEM STATEMENT</vt:lpstr>
      <vt:lpstr>OBJECTIVE</vt:lpstr>
      <vt:lpstr>PROPOSED METHODOLOGY</vt:lpstr>
      <vt:lpstr>SOFTWARE AND HARDWARE REQUIREMENTS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Lenova</dc:creator>
  <cp:lastModifiedBy>satya karthik</cp:lastModifiedBy>
  <cp:revision>24</cp:revision>
  <dcterms:created xsi:type="dcterms:W3CDTF">2022-08-29T08:43:59Z</dcterms:created>
  <dcterms:modified xsi:type="dcterms:W3CDTF">2024-09-18T17:17:26Z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97662ac534f34c6dafbd4160d14ed723</vt:lpwstr>
  </property>
</Properties>
</file>