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2"/>
    <p:sldMasterId id="2147483674" r:id="rId3"/>
  </p:sldMasterIdLst>
  <p:notesMasterIdLst>
    <p:notesMasterId r:id="rId17"/>
  </p:notesMasterIdLst>
  <p:sldIdLst>
    <p:sldId id="267" r:id="rId4"/>
    <p:sldId id="257" r:id="rId5"/>
    <p:sldId id="258" r:id="rId6"/>
    <p:sldId id="259" r:id="rId7"/>
    <p:sldId id="260" r:id="rId8"/>
    <p:sldId id="268" r:id="rId9"/>
    <p:sldId id="269" r:id="rId10"/>
    <p:sldId id="261" r:id="rId11"/>
    <p:sldId id="262" r:id="rId12"/>
    <p:sldId id="263" r:id="rId13"/>
    <p:sldId id="264" r:id="rId14"/>
    <p:sldId id="265" r:id="rId15"/>
    <p:sldId id="270" r:id="rId16"/>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97" autoAdjust="0"/>
  </p:normalViewPr>
  <p:slideViewPr>
    <p:cSldViewPr>
      <p:cViewPr>
        <p:scale>
          <a:sx n="75" d="100"/>
          <a:sy n="75" d="100"/>
        </p:scale>
        <p:origin x="1666" y="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6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6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6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6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7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1048698" name="PlaceHolder 1"/>
          <p:cNvSpPr>
            <a:spLocks noGrp="1"/>
          </p:cNvSpPr>
          <p:nvPr>
            <p:ph type="ftr" idx="2"/>
          </p:nvPr>
        </p:nvSpPr>
        <p:spPr/>
        <p:txBody>
          <a:bodyPr/>
          <a:lstStyle/>
          <a:p>
            <a:r>
              <a:t>Footer</a:t>
            </a:r>
          </a:p>
        </p:txBody>
      </p:sp>
      <p:sp>
        <p:nvSpPr>
          <p:cNvPr id="1048699" name="PlaceHolder 2"/>
          <p:cNvSpPr>
            <a:spLocks noGrp="1"/>
          </p:cNvSpPr>
          <p:nvPr>
            <p:ph type="sldNum" idx="3"/>
          </p:nvPr>
        </p:nvSpPr>
        <p:spPr/>
        <p:txBody>
          <a:bodyPr/>
          <a:lstStyle/>
          <a:p>
            <a:fld id="{F6AAD3A0-D543-468E-8310-FB8F93FF3371}" type="slidenum">
              <a:t>‹#›</a:t>
            </a:fld>
            <a:endParaRPr/>
          </a:p>
        </p:txBody>
      </p:sp>
      <p:sp>
        <p:nvSpPr>
          <p:cNvPr id="1048700"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730"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31" name="PlaceHolder 2"/>
          <p:cNvSpPr>
            <a:spLocks noGrp="1"/>
          </p:cNvSpPr>
          <p:nvPr>
            <p:ph/>
          </p:nvPr>
        </p:nvSpPr>
        <p:spPr>
          <a:xfrm>
            <a:off x="1435680" y="1447920"/>
            <a:ext cx="749772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32" name="PlaceHolder 3"/>
          <p:cNvSpPr>
            <a:spLocks noGrp="1"/>
          </p:cNvSpPr>
          <p:nvPr>
            <p:ph/>
          </p:nvPr>
        </p:nvSpPr>
        <p:spPr>
          <a:xfrm>
            <a:off x="1435680" y="3955320"/>
            <a:ext cx="749772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33" name="PlaceHolder 4"/>
          <p:cNvSpPr>
            <a:spLocks noGrp="1"/>
          </p:cNvSpPr>
          <p:nvPr>
            <p:ph type="ftr" idx="2"/>
          </p:nvPr>
        </p:nvSpPr>
        <p:spPr/>
        <p:txBody>
          <a:bodyPr/>
          <a:lstStyle/>
          <a:p>
            <a:r>
              <a:t>Footer</a:t>
            </a:r>
          </a:p>
        </p:txBody>
      </p:sp>
      <p:sp>
        <p:nvSpPr>
          <p:cNvPr id="1048734" name="PlaceHolder 5"/>
          <p:cNvSpPr>
            <a:spLocks noGrp="1"/>
          </p:cNvSpPr>
          <p:nvPr>
            <p:ph type="sldNum" idx="3"/>
          </p:nvPr>
        </p:nvSpPr>
        <p:spPr/>
        <p:txBody>
          <a:bodyPr/>
          <a:lstStyle/>
          <a:p>
            <a:fld id="{A5B954DF-5E00-4576-8D21-E59AD32C58AE}" type="slidenum">
              <a:t>‹#›</a:t>
            </a:fld>
            <a:endParaRPr/>
          </a:p>
        </p:txBody>
      </p:sp>
      <p:sp>
        <p:nvSpPr>
          <p:cNvPr id="1048735"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715"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16"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17"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18" name="PlaceHolder 4"/>
          <p:cNvSpPr>
            <a:spLocks noGrp="1"/>
          </p:cNvSpPr>
          <p:nvPr>
            <p:ph/>
          </p:nvPr>
        </p:nvSpPr>
        <p:spPr>
          <a:xfrm>
            <a:off x="143568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19" name="PlaceHolder 5"/>
          <p:cNvSpPr>
            <a:spLocks noGrp="1"/>
          </p:cNvSpPr>
          <p:nvPr>
            <p:ph/>
          </p:nvPr>
        </p:nvSpPr>
        <p:spPr>
          <a:xfrm>
            <a:off x="527760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20" name="PlaceHolder 6"/>
          <p:cNvSpPr>
            <a:spLocks noGrp="1"/>
          </p:cNvSpPr>
          <p:nvPr>
            <p:ph type="ftr" idx="2"/>
          </p:nvPr>
        </p:nvSpPr>
        <p:spPr/>
        <p:txBody>
          <a:bodyPr/>
          <a:lstStyle/>
          <a:p>
            <a:r>
              <a:t>Footer</a:t>
            </a:r>
          </a:p>
        </p:txBody>
      </p:sp>
      <p:sp>
        <p:nvSpPr>
          <p:cNvPr id="1048721" name="PlaceHolder 7"/>
          <p:cNvSpPr>
            <a:spLocks noGrp="1"/>
          </p:cNvSpPr>
          <p:nvPr>
            <p:ph type="sldNum" idx="3"/>
          </p:nvPr>
        </p:nvSpPr>
        <p:spPr/>
        <p:txBody>
          <a:bodyPr/>
          <a:lstStyle/>
          <a:p>
            <a:fld id="{7C5031A1-1926-4AFC-BD94-F5F497FDC44E}" type="slidenum">
              <a:t>‹#›</a:t>
            </a:fld>
            <a:endParaRPr/>
          </a:p>
        </p:txBody>
      </p:sp>
      <p:sp>
        <p:nvSpPr>
          <p:cNvPr id="1048722"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705"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06" name="PlaceHolder 2"/>
          <p:cNvSpPr>
            <a:spLocks noGrp="1"/>
          </p:cNvSpPr>
          <p:nvPr>
            <p:ph/>
          </p:nvPr>
        </p:nvSpPr>
        <p:spPr>
          <a:xfrm>
            <a:off x="1435680" y="14479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07" name="PlaceHolder 3"/>
          <p:cNvSpPr>
            <a:spLocks noGrp="1"/>
          </p:cNvSpPr>
          <p:nvPr>
            <p:ph/>
          </p:nvPr>
        </p:nvSpPr>
        <p:spPr>
          <a:xfrm>
            <a:off x="3970800" y="14479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08" name="PlaceHolder 4"/>
          <p:cNvSpPr>
            <a:spLocks noGrp="1"/>
          </p:cNvSpPr>
          <p:nvPr>
            <p:ph/>
          </p:nvPr>
        </p:nvSpPr>
        <p:spPr>
          <a:xfrm>
            <a:off x="6506280" y="14479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09" name="PlaceHolder 5"/>
          <p:cNvSpPr>
            <a:spLocks noGrp="1"/>
          </p:cNvSpPr>
          <p:nvPr>
            <p:ph/>
          </p:nvPr>
        </p:nvSpPr>
        <p:spPr>
          <a:xfrm>
            <a:off x="1435680" y="39553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10" name="PlaceHolder 6"/>
          <p:cNvSpPr>
            <a:spLocks noGrp="1"/>
          </p:cNvSpPr>
          <p:nvPr>
            <p:ph/>
          </p:nvPr>
        </p:nvSpPr>
        <p:spPr>
          <a:xfrm>
            <a:off x="3970800" y="39553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11" name="PlaceHolder 7"/>
          <p:cNvSpPr>
            <a:spLocks noGrp="1"/>
          </p:cNvSpPr>
          <p:nvPr>
            <p:ph/>
          </p:nvPr>
        </p:nvSpPr>
        <p:spPr>
          <a:xfrm>
            <a:off x="6506280" y="39553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12" name="PlaceHolder 8"/>
          <p:cNvSpPr>
            <a:spLocks noGrp="1"/>
          </p:cNvSpPr>
          <p:nvPr>
            <p:ph type="ftr" idx="2"/>
          </p:nvPr>
        </p:nvSpPr>
        <p:spPr/>
        <p:txBody>
          <a:bodyPr/>
          <a:lstStyle/>
          <a:p>
            <a:r>
              <a:t>Footer</a:t>
            </a:r>
          </a:p>
        </p:txBody>
      </p:sp>
      <p:sp>
        <p:nvSpPr>
          <p:cNvPr id="1048713" name="PlaceHolder 9"/>
          <p:cNvSpPr>
            <a:spLocks noGrp="1"/>
          </p:cNvSpPr>
          <p:nvPr>
            <p:ph type="sldNum" idx="3"/>
          </p:nvPr>
        </p:nvSpPr>
        <p:spPr/>
        <p:txBody>
          <a:bodyPr/>
          <a:lstStyle/>
          <a:p>
            <a:fld id="{EDBD7EEF-C70B-4242-A6C2-014F6E8F1E03}" type="slidenum">
              <a:t>‹#›</a:t>
            </a:fld>
            <a:endParaRPr/>
          </a:p>
        </p:txBody>
      </p:sp>
      <p:sp>
        <p:nvSpPr>
          <p:cNvPr id="1048714"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1048604" name="PlaceHolder 1"/>
          <p:cNvSpPr>
            <a:spLocks noGrp="1"/>
          </p:cNvSpPr>
          <p:nvPr>
            <p:ph type="ftr" idx="5"/>
          </p:nvPr>
        </p:nvSpPr>
        <p:spPr/>
        <p:txBody>
          <a:bodyPr/>
          <a:lstStyle/>
          <a:p>
            <a:r>
              <a:t>Footer</a:t>
            </a:r>
          </a:p>
        </p:txBody>
      </p:sp>
      <p:sp>
        <p:nvSpPr>
          <p:cNvPr id="1048605" name="PlaceHolder 2"/>
          <p:cNvSpPr>
            <a:spLocks noGrp="1"/>
          </p:cNvSpPr>
          <p:nvPr>
            <p:ph type="sldNum" idx="6"/>
          </p:nvPr>
        </p:nvSpPr>
        <p:spPr/>
        <p:txBody>
          <a:bodyPr/>
          <a:lstStyle/>
          <a:p>
            <a:fld id="{803D4944-257F-400E-98AD-AFB943325F5E}" type="slidenum">
              <a:t>‹#›</a:t>
            </a:fld>
            <a:endParaRPr/>
          </a:p>
        </p:txBody>
      </p:sp>
      <p:sp>
        <p:nvSpPr>
          <p:cNvPr id="1048606"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616"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17" name="PlaceHolder 2"/>
          <p:cNvSpPr>
            <a:spLocks noGrp="1"/>
          </p:cNvSpPr>
          <p:nvPr>
            <p:ph type="subTitle"/>
          </p:nvPr>
        </p:nvSpPr>
        <p:spPr>
          <a:xfrm>
            <a:off x="1435680" y="1447920"/>
            <a:ext cx="7497720" cy="4800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1048618" name="PlaceHolder 3"/>
          <p:cNvSpPr>
            <a:spLocks noGrp="1"/>
          </p:cNvSpPr>
          <p:nvPr>
            <p:ph type="ftr" idx="5"/>
          </p:nvPr>
        </p:nvSpPr>
        <p:spPr/>
        <p:txBody>
          <a:bodyPr/>
          <a:lstStyle/>
          <a:p>
            <a:r>
              <a:t>Footer</a:t>
            </a:r>
          </a:p>
        </p:txBody>
      </p:sp>
      <p:sp>
        <p:nvSpPr>
          <p:cNvPr id="1048619" name="PlaceHolder 4"/>
          <p:cNvSpPr>
            <a:spLocks noGrp="1"/>
          </p:cNvSpPr>
          <p:nvPr>
            <p:ph type="sldNum" idx="6"/>
          </p:nvPr>
        </p:nvSpPr>
        <p:spPr/>
        <p:txBody>
          <a:bodyPr/>
          <a:lstStyle/>
          <a:p>
            <a:fld id="{B651DC68-551D-4FF7-85D4-614E83CC2D6F}" type="slidenum">
              <a:t>‹#›</a:t>
            </a:fld>
            <a:endParaRPr/>
          </a:p>
        </p:txBody>
      </p:sp>
      <p:sp>
        <p:nvSpPr>
          <p:cNvPr id="1048620"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676"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77" name="PlaceHolder 2"/>
          <p:cNvSpPr>
            <a:spLocks noGrp="1"/>
          </p:cNvSpPr>
          <p:nvPr>
            <p:ph/>
          </p:nvPr>
        </p:nvSpPr>
        <p:spPr>
          <a:xfrm>
            <a:off x="1435680" y="1447920"/>
            <a:ext cx="749772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78" name="PlaceHolder 3"/>
          <p:cNvSpPr>
            <a:spLocks noGrp="1"/>
          </p:cNvSpPr>
          <p:nvPr>
            <p:ph type="ftr" idx="5"/>
          </p:nvPr>
        </p:nvSpPr>
        <p:spPr/>
        <p:txBody>
          <a:bodyPr/>
          <a:lstStyle/>
          <a:p>
            <a:r>
              <a:t>Footer</a:t>
            </a:r>
          </a:p>
        </p:txBody>
      </p:sp>
      <p:sp>
        <p:nvSpPr>
          <p:cNvPr id="1048679" name="PlaceHolder 4"/>
          <p:cNvSpPr>
            <a:spLocks noGrp="1"/>
          </p:cNvSpPr>
          <p:nvPr>
            <p:ph type="sldNum" idx="6"/>
          </p:nvPr>
        </p:nvSpPr>
        <p:spPr/>
        <p:txBody>
          <a:bodyPr/>
          <a:lstStyle/>
          <a:p>
            <a:fld id="{E8DE254B-89F7-4935-B5E2-FB49F766A138}" type="slidenum">
              <a:t>‹#›</a:t>
            </a:fld>
            <a:endParaRPr/>
          </a:p>
        </p:txBody>
      </p:sp>
      <p:sp>
        <p:nvSpPr>
          <p:cNvPr id="1048680"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692"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93" name="PlaceHolder 2"/>
          <p:cNvSpPr>
            <a:spLocks noGrp="1"/>
          </p:cNvSpPr>
          <p:nvPr>
            <p:ph/>
          </p:nvPr>
        </p:nvSpPr>
        <p:spPr>
          <a:xfrm>
            <a:off x="143568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94" name="PlaceHolder 3"/>
          <p:cNvSpPr>
            <a:spLocks noGrp="1"/>
          </p:cNvSpPr>
          <p:nvPr>
            <p:ph/>
          </p:nvPr>
        </p:nvSpPr>
        <p:spPr>
          <a:xfrm>
            <a:off x="527760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95" name="PlaceHolder 4"/>
          <p:cNvSpPr>
            <a:spLocks noGrp="1"/>
          </p:cNvSpPr>
          <p:nvPr>
            <p:ph type="ftr" idx="5"/>
          </p:nvPr>
        </p:nvSpPr>
        <p:spPr/>
        <p:txBody>
          <a:bodyPr/>
          <a:lstStyle/>
          <a:p>
            <a:r>
              <a:t>Footer</a:t>
            </a:r>
          </a:p>
        </p:txBody>
      </p:sp>
      <p:sp>
        <p:nvSpPr>
          <p:cNvPr id="1048696" name="PlaceHolder 5"/>
          <p:cNvSpPr>
            <a:spLocks noGrp="1"/>
          </p:cNvSpPr>
          <p:nvPr>
            <p:ph type="sldNum" idx="6"/>
          </p:nvPr>
        </p:nvSpPr>
        <p:spPr/>
        <p:txBody>
          <a:bodyPr/>
          <a:lstStyle/>
          <a:p>
            <a:fld id="{F79D2D0F-A053-4102-9019-81521341D485}" type="slidenum">
              <a:t>‹#›</a:t>
            </a:fld>
            <a:endParaRPr/>
          </a:p>
        </p:txBody>
      </p:sp>
      <p:sp>
        <p:nvSpPr>
          <p:cNvPr id="104869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8"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89" name="PlaceHolder 2"/>
          <p:cNvSpPr>
            <a:spLocks noGrp="1"/>
          </p:cNvSpPr>
          <p:nvPr>
            <p:ph type="ftr" idx="5"/>
          </p:nvPr>
        </p:nvSpPr>
        <p:spPr/>
        <p:txBody>
          <a:bodyPr/>
          <a:lstStyle/>
          <a:p>
            <a:r>
              <a:t>Footer</a:t>
            </a:r>
          </a:p>
        </p:txBody>
      </p:sp>
      <p:sp>
        <p:nvSpPr>
          <p:cNvPr id="1048690" name="PlaceHolder 3"/>
          <p:cNvSpPr>
            <a:spLocks noGrp="1"/>
          </p:cNvSpPr>
          <p:nvPr>
            <p:ph type="sldNum" idx="6"/>
          </p:nvPr>
        </p:nvSpPr>
        <p:spPr/>
        <p:txBody>
          <a:bodyPr/>
          <a:lstStyle/>
          <a:p>
            <a:fld id="{172D93E0-9CAA-4E54-8E34-46AD447934BA}" type="slidenum">
              <a:t>‹#›</a:t>
            </a:fld>
            <a:endParaRPr/>
          </a:p>
        </p:txBody>
      </p:sp>
      <p:sp>
        <p:nvSpPr>
          <p:cNvPr id="1048691"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634" name="PlaceHolder 1"/>
          <p:cNvSpPr>
            <a:spLocks noGrp="1"/>
          </p:cNvSpPr>
          <p:nvPr>
            <p:ph type="subTitle"/>
          </p:nvPr>
        </p:nvSpPr>
        <p:spPr>
          <a:xfrm>
            <a:off x="1435680" y="274680"/>
            <a:ext cx="7497720" cy="5297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1048635" name="PlaceHolder 2"/>
          <p:cNvSpPr>
            <a:spLocks noGrp="1"/>
          </p:cNvSpPr>
          <p:nvPr>
            <p:ph type="ftr" idx="5"/>
          </p:nvPr>
        </p:nvSpPr>
        <p:spPr/>
        <p:txBody>
          <a:bodyPr/>
          <a:lstStyle/>
          <a:p>
            <a:r>
              <a:t>Footer</a:t>
            </a:r>
          </a:p>
        </p:txBody>
      </p:sp>
      <p:sp>
        <p:nvSpPr>
          <p:cNvPr id="1048636" name="PlaceHolder 3"/>
          <p:cNvSpPr>
            <a:spLocks noGrp="1"/>
          </p:cNvSpPr>
          <p:nvPr>
            <p:ph type="sldNum" idx="6"/>
          </p:nvPr>
        </p:nvSpPr>
        <p:spPr/>
        <p:txBody>
          <a:bodyPr/>
          <a:lstStyle/>
          <a:p>
            <a:fld id="{985E06FB-D5F0-4175-B854-90239420A730}" type="slidenum">
              <a:t>‹#›</a:t>
            </a:fld>
            <a:endParaRPr/>
          </a:p>
        </p:txBody>
      </p:sp>
      <p:sp>
        <p:nvSpPr>
          <p:cNvPr id="1048637"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681"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82"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83" name="PlaceHolder 3"/>
          <p:cNvSpPr>
            <a:spLocks noGrp="1"/>
          </p:cNvSpPr>
          <p:nvPr>
            <p:ph/>
          </p:nvPr>
        </p:nvSpPr>
        <p:spPr>
          <a:xfrm>
            <a:off x="527760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84" name="PlaceHolder 4"/>
          <p:cNvSpPr>
            <a:spLocks noGrp="1"/>
          </p:cNvSpPr>
          <p:nvPr>
            <p:ph/>
          </p:nvPr>
        </p:nvSpPr>
        <p:spPr>
          <a:xfrm>
            <a:off x="143568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85" name="PlaceHolder 5"/>
          <p:cNvSpPr>
            <a:spLocks noGrp="1"/>
          </p:cNvSpPr>
          <p:nvPr>
            <p:ph type="ftr" idx="5"/>
          </p:nvPr>
        </p:nvSpPr>
        <p:spPr/>
        <p:txBody>
          <a:bodyPr/>
          <a:lstStyle/>
          <a:p>
            <a:r>
              <a:t>Footer</a:t>
            </a:r>
          </a:p>
        </p:txBody>
      </p:sp>
      <p:sp>
        <p:nvSpPr>
          <p:cNvPr id="1048686" name="PlaceHolder 6"/>
          <p:cNvSpPr>
            <a:spLocks noGrp="1"/>
          </p:cNvSpPr>
          <p:nvPr>
            <p:ph type="sldNum" idx="6"/>
          </p:nvPr>
        </p:nvSpPr>
        <p:spPr/>
        <p:txBody>
          <a:bodyPr/>
          <a:lstStyle/>
          <a:p>
            <a:fld id="{B5805CF1-E67C-4DEC-BA1F-FD74F5D6DF26}" type="slidenum">
              <a:t>‹#›</a:t>
            </a:fld>
            <a:endParaRPr/>
          </a:p>
        </p:txBody>
      </p:sp>
      <p:sp>
        <p:nvSpPr>
          <p:cNvPr id="1048687"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588"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589" name="PlaceHolder 2"/>
          <p:cNvSpPr>
            <a:spLocks noGrp="1"/>
          </p:cNvSpPr>
          <p:nvPr>
            <p:ph type="subTitle"/>
          </p:nvPr>
        </p:nvSpPr>
        <p:spPr>
          <a:xfrm>
            <a:off x="1435680" y="1447920"/>
            <a:ext cx="7497720" cy="4800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1048590" name="PlaceHolder 3"/>
          <p:cNvSpPr>
            <a:spLocks noGrp="1"/>
          </p:cNvSpPr>
          <p:nvPr>
            <p:ph type="ftr" idx="2"/>
          </p:nvPr>
        </p:nvSpPr>
        <p:spPr/>
        <p:txBody>
          <a:bodyPr/>
          <a:lstStyle/>
          <a:p>
            <a:r>
              <a:t>Footer</a:t>
            </a:r>
          </a:p>
        </p:txBody>
      </p:sp>
      <p:sp>
        <p:nvSpPr>
          <p:cNvPr id="1048591" name="PlaceHolder 4"/>
          <p:cNvSpPr>
            <a:spLocks noGrp="1"/>
          </p:cNvSpPr>
          <p:nvPr>
            <p:ph type="sldNum" idx="3"/>
          </p:nvPr>
        </p:nvSpPr>
        <p:spPr/>
        <p:txBody>
          <a:bodyPr/>
          <a:lstStyle/>
          <a:p>
            <a:fld id="{0B108D94-28E5-4917-9662-33AAD17ADDB6}" type="slidenum">
              <a:t>‹#›</a:t>
            </a:fld>
            <a:endParaRPr/>
          </a:p>
        </p:txBody>
      </p:sp>
      <p:sp>
        <p:nvSpPr>
          <p:cNvPr id="1048592"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656"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57" name="PlaceHolder 2"/>
          <p:cNvSpPr>
            <a:spLocks noGrp="1"/>
          </p:cNvSpPr>
          <p:nvPr>
            <p:ph/>
          </p:nvPr>
        </p:nvSpPr>
        <p:spPr>
          <a:xfrm>
            <a:off x="143568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58"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59" name="PlaceHolder 4"/>
          <p:cNvSpPr>
            <a:spLocks noGrp="1"/>
          </p:cNvSpPr>
          <p:nvPr>
            <p:ph/>
          </p:nvPr>
        </p:nvSpPr>
        <p:spPr>
          <a:xfrm>
            <a:off x="527760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60" name="PlaceHolder 5"/>
          <p:cNvSpPr>
            <a:spLocks noGrp="1"/>
          </p:cNvSpPr>
          <p:nvPr>
            <p:ph type="ftr" idx="5"/>
          </p:nvPr>
        </p:nvSpPr>
        <p:spPr/>
        <p:txBody>
          <a:bodyPr/>
          <a:lstStyle/>
          <a:p>
            <a:r>
              <a:t>Footer</a:t>
            </a:r>
          </a:p>
        </p:txBody>
      </p:sp>
      <p:sp>
        <p:nvSpPr>
          <p:cNvPr id="1048661" name="PlaceHolder 6"/>
          <p:cNvSpPr>
            <a:spLocks noGrp="1"/>
          </p:cNvSpPr>
          <p:nvPr>
            <p:ph type="sldNum" idx="6"/>
          </p:nvPr>
        </p:nvSpPr>
        <p:spPr/>
        <p:txBody>
          <a:bodyPr/>
          <a:lstStyle/>
          <a:p>
            <a:fld id="{76AF1D9A-3FE0-40C7-8D29-6938F2C40F6D}" type="slidenum">
              <a:t>‹#›</a:t>
            </a:fld>
            <a:endParaRPr/>
          </a:p>
        </p:txBody>
      </p:sp>
      <p:sp>
        <p:nvSpPr>
          <p:cNvPr id="1048662"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663"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64"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65"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66" name="PlaceHolder 4"/>
          <p:cNvSpPr>
            <a:spLocks noGrp="1"/>
          </p:cNvSpPr>
          <p:nvPr>
            <p:ph/>
          </p:nvPr>
        </p:nvSpPr>
        <p:spPr>
          <a:xfrm>
            <a:off x="1435680" y="3955320"/>
            <a:ext cx="749772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67" name="PlaceHolder 5"/>
          <p:cNvSpPr>
            <a:spLocks noGrp="1"/>
          </p:cNvSpPr>
          <p:nvPr>
            <p:ph type="ftr" idx="5"/>
          </p:nvPr>
        </p:nvSpPr>
        <p:spPr/>
        <p:txBody>
          <a:bodyPr/>
          <a:lstStyle/>
          <a:p>
            <a:r>
              <a:t>Footer</a:t>
            </a:r>
          </a:p>
        </p:txBody>
      </p:sp>
      <p:sp>
        <p:nvSpPr>
          <p:cNvPr id="1048668" name="PlaceHolder 6"/>
          <p:cNvSpPr>
            <a:spLocks noGrp="1"/>
          </p:cNvSpPr>
          <p:nvPr>
            <p:ph type="sldNum" idx="6"/>
          </p:nvPr>
        </p:nvSpPr>
        <p:spPr/>
        <p:txBody>
          <a:bodyPr/>
          <a:lstStyle/>
          <a:p>
            <a:fld id="{A9D93E77-8D4F-421B-ACED-4104EBF5BE02}" type="slidenum">
              <a:t>‹#›</a:t>
            </a:fld>
            <a:endParaRPr/>
          </a:p>
        </p:txBody>
      </p:sp>
      <p:sp>
        <p:nvSpPr>
          <p:cNvPr id="1048669"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670"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71" name="PlaceHolder 2"/>
          <p:cNvSpPr>
            <a:spLocks noGrp="1"/>
          </p:cNvSpPr>
          <p:nvPr>
            <p:ph/>
          </p:nvPr>
        </p:nvSpPr>
        <p:spPr>
          <a:xfrm>
            <a:off x="1435680" y="1447920"/>
            <a:ext cx="749772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72" name="PlaceHolder 3"/>
          <p:cNvSpPr>
            <a:spLocks noGrp="1"/>
          </p:cNvSpPr>
          <p:nvPr>
            <p:ph/>
          </p:nvPr>
        </p:nvSpPr>
        <p:spPr>
          <a:xfrm>
            <a:off x="1435680" y="3955320"/>
            <a:ext cx="749772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73" name="PlaceHolder 4"/>
          <p:cNvSpPr>
            <a:spLocks noGrp="1"/>
          </p:cNvSpPr>
          <p:nvPr>
            <p:ph type="ftr" idx="5"/>
          </p:nvPr>
        </p:nvSpPr>
        <p:spPr/>
        <p:txBody>
          <a:bodyPr/>
          <a:lstStyle/>
          <a:p>
            <a:r>
              <a:t>Footer</a:t>
            </a:r>
          </a:p>
        </p:txBody>
      </p:sp>
      <p:sp>
        <p:nvSpPr>
          <p:cNvPr id="1048674" name="PlaceHolder 5"/>
          <p:cNvSpPr>
            <a:spLocks noGrp="1"/>
          </p:cNvSpPr>
          <p:nvPr>
            <p:ph type="sldNum" idx="6"/>
          </p:nvPr>
        </p:nvSpPr>
        <p:spPr/>
        <p:txBody>
          <a:bodyPr/>
          <a:lstStyle/>
          <a:p>
            <a:fld id="{F642A483-0136-41C8-9F9D-D26D3D931C18}" type="slidenum">
              <a:t>‹#›</a:t>
            </a:fld>
            <a:endParaRPr/>
          </a:p>
        </p:txBody>
      </p:sp>
      <p:sp>
        <p:nvSpPr>
          <p:cNvPr id="1048675"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648"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49"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50"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51" name="PlaceHolder 4"/>
          <p:cNvSpPr>
            <a:spLocks noGrp="1"/>
          </p:cNvSpPr>
          <p:nvPr>
            <p:ph/>
          </p:nvPr>
        </p:nvSpPr>
        <p:spPr>
          <a:xfrm>
            <a:off x="143568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52" name="PlaceHolder 5"/>
          <p:cNvSpPr>
            <a:spLocks noGrp="1"/>
          </p:cNvSpPr>
          <p:nvPr>
            <p:ph/>
          </p:nvPr>
        </p:nvSpPr>
        <p:spPr>
          <a:xfrm>
            <a:off x="527760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53" name="PlaceHolder 6"/>
          <p:cNvSpPr>
            <a:spLocks noGrp="1"/>
          </p:cNvSpPr>
          <p:nvPr>
            <p:ph type="ftr" idx="5"/>
          </p:nvPr>
        </p:nvSpPr>
        <p:spPr/>
        <p:txBody>
          <a:bodyPr/>
          <a:lstStyle/>
          <a:p>
            <a:r>
              <a:t>Footer</a:t>
            </a:r>
          </a:p>
        </p:txBody>
      </p:sp>
      <p:sp>
        <p:nvSpPr>
          <p:cNvPr id="1048654" name="PlaceHolder 7"/>
          <p:cNvSpPr>
            <a:spLocks noGrp="1"/>
          </p:cNvSpPr>
          <p:nvPr>
            <p:ph type="sldNum" idx="6"/>
          </p:nvPr>
        </p:nvSpPr>
        <p:spPr/>
        <p:txBody>
          <a:bodyPr/>
          <a:lstStyle/>
          <a:p>
            <a:fld id="{5E743243-769B-4F2E-8426-6F5FDA0A356D}" type="slidenum">
              <a:t>‹#›</a:t>
            </a:fld>
            <a:endParaRPr/>
          </a:p>
        </p:txBody>
      </p:sp>
      <p:sp>
        <p:nvSpPr>
          <p:cNvPr id="1048655"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638"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39" name="PlaceHolder 2"/>
          <p:cNvSpPr>
            <a:spLocks noGrp="1"/>
          </p:cNvSpPr>
          <p:nvPr>
            <p:ph/>
          </p:nvPr>
        </p:nvSpPr>
        <p:spPr>
          <a:xfrm>
            <a:off x="1435680" y="14479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40" name="PlaceHolder 3"/>
          <p:cNvSpPr>
            <a:spLocks noGrp="1"/>
          </p:cNvSpPr>
          <p:nvPr>
            <p:ph/>
          </p:nvPr>
        </p:nvSpPr>
        <p:spPr>
          <a:xfrm>
            <a:off x="3970800" y="14479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41" name="PlaceHolder 4"/>
          <p:cNvSpPr>
            <a:spLocks noGrp="1"/>
          </p:cNvSpPr>
          <p:nvPr>
            <p:ph/>
          </p:nvPr>
        </p:nvSpPr>
        <p:spPr>
          <a:xfrm>
            <a:off x="6506280" y="14479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42" name="PlaceHolder 5"/>
          <p:cNvSpPr>
            <a:spLocks noGrp="1"/>
          </p:cNvSpPr>
          <p:nvPr>
            <p:ph/>
          </p:nvPr>
        </p:nvSpPr>
        <p:spPr>
          <a:xfrm>
            <a:off x="1435680" y="39553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43" name="PlaceHolder 6"/>
          <p:cNvSpPr>
            <a:spLocks noGrp="1"/>
          </p:cNvSpPr>
          <p:nvPr>
            <p:ph/>
          </p:nvPr>
        </p:nvSpPr>
        <p:spPr>
          <a:xfrm>
            <a:off x="3970800" y="39553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44" name="PlaceHolder 7"/>
          <p:cNvSpPr>
            <a:spLocks noGrp="1"/>
          </p:cNvSpPr>
          <p:nvPr>
            <p:ph/>
          </p:nvPr>
        </p:nvSpPr>
        <p:spPr>
          <a:xfrm>
            <a:off x="6506280" y="39553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45" name="PlaceHolder 8"/>
          <p:cNvSpPr>
            <a:spLocks noGrp="1"/>
          </p:cNvSpPr>
          <p:nvPr>
            <p:ph type="ftr" idx="5"/>
          </p:nvPr>
        </p:nvSpPr>
        <p:spPr/>
        <p:txBody>
          <a:bodyPr/>
          <a:lstStyle/>
          <a:p>
            <a:r>
              <a:t>Footer</a:t>
            </a:r>
          </a:p>
        </p:txBody>
      </p:sp>
      <p:sp>
        <p:nvSpPr>
          <p:cNvPr id="1048646" name="PlaceHolder 9"/>
          <p:cNvSpPr>
            <a:spLocks noGrp="1"/>
          </p:cNvSpPr>
          <p:nvPr>
            <p:ph type="sldNum" idx="6"/>
          </p:nvPr>
        </p:nvSpPr>
        <p:spPr/>
        <p:txBody>
          <a:bodyPr/>
          <a:lstStyle/>
          <a:p>
            <a:fld id="{D0BA965F-FF48-45A4-88BB-BDE7EBCC1C81}" type="slidenum">
              <a:t>‹#›</a:t>
            </a:fld>
            <a:endParaRPr/>
          </a:p>
        </p:txBody>
      </p:sp>
      <p:sp>
        <p:nvSpPr>
          <p:cNvPr id="1048647"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81" name="Title 13"/>
          <p:cNvSpPr>
            <a:spLocks noGrp="1"/>
          </p:cNvSpPr>
          <p:nvPr>
            <p:ph type="ctrTitle"/>
          </p:nvPr>
        </p:nvSpPr>
        <p:spPr>
          <a:xfrm>
            <a:off x="1432560" y="359898"/>
            <a:ext cx="7406640" cy="1472184"/>
          </a:xfrm>
        </p:spPr>
        <p:txBody>
          <a:bodyPr anchor="b"/>
          <a:lstStyle>
            <a:lvl1pPr algn="l"/>
          </a:lstStyle>
          <a:p>
            <a:r>
              <a:rPr kumimoji="0" lang="en-US"/>
              <a:t>Click to edit Master title style</a:t>
            </a:r>
          </a:p>
        </p:txBody>
      </p:sp>
      <p:sp>
        <p:nvSpPr>
          <p:cNvPr id="104878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783" name="Date Placeholder 6"/>
          <p:cNvSpPr>
            <a:spLocks noGrp="1"/>
          </p:cNvSpPr>
          <p:nvPr>
            <p:ph type="dt" sz="half" idx="10"/>
          </p:nvPr>
        </p:nvSpPr>
        <p:spPr/>
        <p:txBody>
          <a:bodyPr/>
          <a:lstStyle/>
          <a:p>
            <a:fld id="{4D33E94E-D828-4079-8D57-25BFB813B7B6}" type="datetimeFigureOut">
              <a:rPr lang="en-US" smtClean="0"/>
              <a:t>10/3/2024</a:t>
            </a:fld>
            <a:endParaRPr lang="en-US"/>
          </a:p>
        </p:txBody>
      </p:sp>
      <p:sp>
        <p:nvSpPr>
          <p:cNvPr id="1048784" name="Footer Placeholder 19"/>
          <p:cNvSpPr>
            <a:spLocks noGrp="1"/>
          </p:cNvSpPr>
          <p:nvPr>
            <p:ph type="ftr" sz="quarter" idx="11"/>
          </p:nvPr>
        </p:nvSpPr>
        <p:spPr/>
        <p:txBody>
          <a:bodyPr/>
          <a:lstStyle/>
          <a:p>
            <a:endParaRPr lang="en-US"/>
          </a:p>
        </p:txBody>
      </p:sp>
      <p:sp>
        <p:nvSpPr>
          <p:cNvPr id="1048785" name="Slide Number Placeholder 9"/>
          <p:cNvSpPr>
            <a:spLocks noGrp="1"/>
          </p:cNvSpPr>
          <p:nvPr>
            <p:ph type="sldNum" sz="quarter" idx="12"/>
          </p:nvPr>
        </p:nvSpPr>
        <p:spPr/>
        <p:txBody>
          <a:bodyPr/>
          <a:lstStyle/>
          <a:p>
            <a:fld id="{9DE78316-D0EB-46D3-BFC2-65A10A2AA6D5}" type="slidenum">
              <a:rPr lang="en-US" smtClean="0"/>
              <a:t>‹#›</a:t>
            </a:fld>
            <a:endParaRPr lang="en-US"/>
          </a:p>
        </p:txBody>
      </p:sp>
      <p:sp>
        <p:nvSpPr>
          <p:cNvPr id="1048786"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1048787"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46" name="Title 1"/>
          <p:cNvSpPr>
            <a:spLocks noGrp="1"/>
          </p:cNvSpPr>
          <p:nvPr>
            <p:ph type="title"/>
          </p:nvPr>
        </p:nvSpPr>
        <p:spPr/>
        <p:txBody>
          <a:bodyPr/>
          <a:lstStyle/>
          <a:p>
            <a:r>
              <a:rPr kumimoji="0" lang="en-US"/>
              <a:t>Click to edit Master title style</a:t>
            </a:r>
          </a:p>
        </p:txBody>
      </p:sp>
      <p:sp>
        <p:nvSpPr>
          <p:cNvPr id="1048847"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48" name="Date Placeholder 3"/>
          <p:cNvSpPr>
            <a:spLocks noGrp="1"/>
          </p:cNvSpPr>
          <p:nvPr>
            <p:ph type="dt" sz="half" idx="10"/>
          </p:nvPr>
        </p:nvSpPr>
        <p:spPr/>
        <p:txBody>
          <a:bodyPr/>
          <a:lstStyle/>
          <a:p>
            <a:fld id="{4D33E94E-D828-4079-8D57-25BFB813B7B6}" type="datetimeFigureOut">
              <a:rPr lang="en-US" smtClean="0"/>
              <a:t>10/3/2024</a:t>
            </a:fld>
            <a:endParaRPr lang="en-US"/>
          </a:p>
        </p:txBody>
      </p:sp>
      <p:sp>
        <p:nvSpPr>
          <p:cNvPr id="1048849" name="Footer Placeholder 4"/>
          <p:cNvSpPr>
            <a:spLocks noGrp="1"/>
          </p:cNvSpPr>
          <p:nvPr>
            <p:ph type="ftr" sz="quarter" idx="11"/>
          </p:nvPr>
        </p:nvSpPr>
        <p:spPr/>
        <p:txBody>
          <a:bodyPr/>
          <a:lstStyle/>
          <a:p>
            <a:endParaRPr lang="en-US"/>
          </a:p>
        </p:txBody>
      </p:sp>
      <p:sp>
        <p:nvSpPr>
          <p:cNvPr id="1048850" name="Slide Number Placeholder 5"/>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48789"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90"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p>
        </p:txBody>
      </p:sp>
      <p:sp>
        <p:nvSpPr>
          <p:cNvPr id="1048791"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792" name="Date Placeholder 3"/>
          <p:cNvSpPr>
            <a:spLocks noGrp="1"/>
          </p:cNvSpPr>
          <p:nvPr>
            <p:ph type="dt" sz="half" idx="10"/>
          </p:nvPr>
        </p:nvSpPr>
        <p:spPr/>
        <p:txBody>
          <a:bodyPr/>
          <a:lstStyle/>
          <a:p>
            <a:fld id="{4D33E94E-D828-4079-8D57-25BFB813B7B6}" type="datetimeFigureOut">
              <a:rPr lang="en-US" smtClean="0"/>
              <a:t>10/3/2024</a:t>
            </a:fld>
            <a:endParaRPr lang="en-US"/>
          </a:p>
        </p:txBody>
      </p:sp>
      <p:sp>
        <p:nvSpPr>
          <p:cNvPr id="1048793" name="Footer Placeholder 4"/>
          <p:cNvSpPr>
            <a:spLocks noGrp="1"/>
          </p:cNvSpPr>
          <p:nvPr>
            <p:ph type="ftr" sz="quarter" idx="11"/>
          </p:nvPr>
        </p:nvSpPr>
        <p:spPr/>
        <p:txBody>
          <a:bodyPr/>
          <a:lstStyle/>
          <a:p>
            <a:endParaRPr lang="en-US"/>
          </a:p>
        </p:txBody>
      </p:sp>
      <p:sp>
        <p:nvSpPr>
          <p:cNvPr id="1048794" name="Slide Number Placeholder 5"/>
          <p:cNvSpPr>
            <a:spLocks noGrp="1"/>
          </p:cNvSpPr>
          <p:nvPr>
            <p:ph type="sldNum" sz="quarter" idx="12"/>
          </p:nvPr>
        </p:nvSpPr>
        <p:spPr/>
        <p:txBody>
          <a:bodyPr/>
          <a:lstStyle/>
          <a:p>
            <a:fld id="{9DE78316-D0EB-46D3-BFC2-65A10A2AA6D5}" type="slidenum">
              <a:rPr lang="en-US" smtClean="0"/>
              <a:t>‹#›</a:t>
            </a:fld>
            <a:endParaRPr lang="en-US"/>
          </a:p>
        </p:txBody>
      </p:sp>
      <p:sp>
        <p:nvSpPr>
          <p:cNvPr id="1048795"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96"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1048797"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40"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1048841"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42"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43" name="Date Placeholder 4"/>
          <p:cNvSpPr>
            <a:spLocks noGrp="1"/>
          </p:cNvSpPr>
          <p:nvPr>
            <p:ph type="dt" sz="half" idx="10"/>
          </p:nvPr>
        </p:nvSpPr>
        <p:spPr/>
        <p:txBody>
          <a:bodyPr/>
          <a:lstStyle/>
          <a:p>
            <a:fld id="{4D33E94E-D828-4079-8D57-25BFB813B7B6}" type="datetimeFigureOut">
              <a:rPr lang="en-US" smtClean="0"/>
              <a:t>10/3/2024</a:t>
            </a:fld>
            <a:endParaRPr lang="en-US"/>
          </a:p>
        </p:txBody>
      </p:sp>
      <p:sp>
        <p:nvSpPr>
          <p:cNvPr id="1048844" name="Footer Placeholder 5"/>
          <p:cNvSpPr>
            <a:spLocks noGrp="1"/>
          </p:cNvSpPr>
          <p:nvPr>
            <p:ph type="ftr" sz="quarter" idx="11"/>
          </p:nvPr>
        </p:nvSpPr>
        <p:spPr/>
        <p:txBody>
          <a:bodyPr/>
          <a:lstStyle/>
          <a:p>
            <a:endParaRPr lang="en-US"/>
          </a:p>
        </p:txBody>
      </p:sp>
      <p:sp>
        <p:nvSpPr>
          <p:cNvPr id="1048845" name="Slide Number Placeholder 6"/>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4883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p>
        </p:txBody>
      </p:sp>
      <p:sp>
        <p:nvSpPr>
          <p:cNvPr id="104883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83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83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3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37" name="Date Placeholder 6"/>
          <p:cNvSpPr>
            <a:spLocks noGrp="1"/>
          </p:cNvSpPr>
          <p:nvPr>
            <p:ph type="dt" sz="half" idx="10"/>
          </p:nvPr>
        </p:nvSpPr>
        <p:spPr/>
        <p:txBody>
          <a:bodyPr/>
          <a:lstStyle/>
          <a:p>
            <a:fld id="{4D33E94E-D828-4079-8D57-25BFB813B7B6}" type="datetimeFigureOut">
              <a:rPr lang="en-US" smtClean="0"/>
              <a:t>10/3/2024</a:t>
            </a:fld>
            <a:endParaRPr lang="en-US"/>
          </a:p>
        </p:txBody>
      </p:sp>
      <p:sp>
        <p:nvSpPr>
          <p:cNvPr id="1048838" name="Footer Placeholder 7"/>
          <p:cNvSpPr>
            <a:spLocks noGrp="1"/>
          </p:cNvSpPr>
          <p:nvPr>
            <p:ph type="ftr" sz="quarter" idx="11"/>
          </p:nvPr>
        </p:nvSpPr>
        <p:spPr/>
        <p:txBody>
          <a:bodyPr/>
          <a:lstStyle/>
          <a:p>
            <a:endParaRPr lang="en-US"/>
          </a:p>
        </p:txBody>
      </p:sp>
      <p:sp>
        <p:nvSpPr>
          <p:cNvPr id="1048839" name="Slide Number Placeholder 8"/>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736"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37" name="PlaceHolder 2"/>
          <p:cNvSpPr>
            <a:spLocks noGrp="1"/>
          </p:cNvSpPr>
          <p:nvPr>
            <p:ph/>
          </p:nvPr>
        </p:nvSpPr>
        <p:spPr>
          <a:xfrm>
            <a:off x="1435680" y="1447920"/>
            <a:ext cx="749772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38" name="PlaceHolder 3"/>
          <p:cNvSpPr>
            <a:spLocks noGrp="1"/>
          </p:cNvSpPr>
          <p:nvPr>
            <p:ph type="ftr" idx="2"/>
          </p:nvPr>
        </p:nvSpPr>
        <p:spPr/>
        <p:txBody>
          <a:bodyPr/>
          <a:lstStyle/>
          <a:p>
            <a:r>
              <a:t>Footer</a:t>
            </a:r>
          </a:p>
        </p:txBody>
      </p:sp>
      <p:sp>
        <p:nvSpPr>
          <p:cNvPr id="1048739" name="PlaceHolder 4"/>
          <p:cNvSpPr>
            <a:spLocks noGrp="1"/>
          </p:cNvSpPr>
          <p:nvPr>
            <p:ph type="sldNum" idx="3"/>
          </p:nvPr>
        </p:nvSpPr>
        <p:spPr/>
        <p:txBody>
          <a:bodyPr/>
          <a:lstStyle/>
          <a:p>
            <a:fld id="{83285C1E-78E2-4ED8-B830-71650BB1A8EA}" type="slidenum">
              <a:t>‹#›</a:t>
            </a:fld>
            <a:endParaRPr/>
          </a:p>
        </p:txBody>
      </p:sp>
      <p:sp>
        <p:nvSpPr>
          <p:cNvPr id="1048740"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28"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1048829" name="Date Placeholder 2"/>
          <p:cNvSpPr>
            <a:spLocks noGrp="1"/>
          </p:cNvSpPr>
          <p:nvPr>
            <p:ph type="dt" sz="half" idx="10"/>
          </p:nvPr>
        </p:nvSpPr>
        <p:spPr/>
        <p:txBody>
          <a:bodyPr/>
          <a:lstStyle/>
          <a:p>
            <a:fld id="{4D33E94E-D828-4079-8D57-25BFB813B7B6}" type="datetimeFigureOut">
              <a:rPr lang="en-US" smtClean="0"/>
              <a:t>10/3/2024</a:t>
            </a:fld>
            <a:endParaRPr lang="en-US"/>
          </a:p>
        </p:txBody>
      </p:sp>
      <p:sp>
        <p:nvSpPr>
          <p:cNvPr id="1048830" name="Footer Placeholder 3"/>
          <p:cNvSpPr>
            <a:spLocks noGrp="1"/>
          </p:cNvSpPr>
          <p:nvPr>
            <p:ph type="ftr" sz="quarter" idx="11"/>
          </p:nvPr>
        </p:nvSpPr>
        <p:spPr/>
        <p:txBody>
          <a:bodyPr/>
          <a:lstStyle/>
          <a:p>
            <a:endParaRPr lang="en-US"/>
          </a:p>
        </p:txBody>
      </p:sp>
      <p:sp>
        <p:nvSpPr>
          <p:cNvPr id="1048831" name="Slide Number Placeholder 4"/>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814"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815" name="Date Placeholder 1"/>
          <p:cNvSpPr>
            <a:spLocks noGrp="1"/>
          </p:cNvSpPr>
          <p:nvPr>
            <p:ph type="dt" sz="half" idx="10"/>
          </p:nvPr>
        </p:nvSpPr>
        <p:spPr/>
        <p:txBody>
          <a:bodyPr/>
          <a:lstStyle/>
          <a:p>
            <a:fld id="{4D33E94E-D828-4079-8D57-25BFB813B7B6}" type="datetimeFigureOut">
              <a:rPr lang="en-US" smtClean="0"/>
              <a:t>10/3/2024</a:t>
            </a:fld>
            <a:endParaRPr lang="en-US"/>
          </a:p>
        </p:txBody>
      </p:sp>
      <p:sp>
        <p:nvSpPr>
          <p:cNvPr id="1048816" name="Footer Placeholder 2"/>
          <p:cNvSpPr>
            <a:spLocks noGrp="1"/>
          </p:cNvSpPr>
          <p:nvPr>
            <p:ph type="ftr" sz="quarter" idx="11"/>
          </p:nvPr>
        </p:nvSpPr>
        <p:spPr/>
        <p:txBody>
          <a:bodyPr/>
          <a:lstStyle/>
          <a:p>
            <a:endParaRPr lang="en-US"/>
          </a:p>
        </p:txBody>
      </p:sp>
      <p:sp>
        <p:nvSpPr>
          <p:cNvPr id="1048817" name="Slide Number Placeholder 3"/>
          <p:cNvSpPr>
            <a:spLocks noGrp="1"/>
          </p:cNvSpPr>
          <p:nvPr>
            <p:ph type="sldNum" sz="quarter" idx="12"/>
          </p:nvPr>
        </p:nvSpPr>
        <p:spPr/>
        <p:txBody>
          <a:bodyPr/>
          <a:lstStyle/>
          <a:p>
            <a:fld id="{9DE78316-D0EB-46D3-BFC2-65A10A2AA6D5}" type="slidenum">
              <a:rPr lang="en-US" smtClean="0"/>
              <a:t>‹#›</a:t>
            </a:fld>
            <a:endParaRPr lang="en-US"/>
          </a:p>
        </p:txBody>
      </p:sp>
      <p:sp>
        <p:nvSpPr>
          <p:cNvPr id="1048818"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798"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1048799"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800"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01" name="Date Placeholder 4"/>
          <p:cNvSpPr>
            <a:spLocks noGrp="1"/>
          </p:cNvSpPr>
          <p:nvPr>
            <p:ph type="dt" sz="half" idx="10"/>
          </p:nvPr>
        </p:nvSpPr>
        <p:spPr/>
        <p:txBody>
          <a:bodyPr/>
          <a:lstStyle/>
          <a:p>
            <a:fld id="{4D33E94E-D828-4079-8D57-25BFB813B7B6}" type="datetimeFigureOut">
              <a:rPr lang="en-US" smtClean="0"/>
              <a:t>10/3/2024</a:t>
            </a:fld>
            <a:endParaRPr lang="en-US"/>
          </a:p>
        </p:txBody>
      </p:sp>
      <p:sp>
        <p:nvSpPr>
          <p:cNvPr id="1048802" name="Footer Placeholder 5"/>
          <p:cNvSpPr>
            <a:spLocks noGrp="1"/>
          </p:cNvSpPr>
          <p:nvPr>
            <p:ph type="ftr" sz="quarter" idx="11"/>
          </p:nvPr>
        </p:nvSpPr>
        <p:spPr/>
        <p:txBody>
          <a:bodyPr/>
          <a:lstStyle/>
          <a:p>
            <a:endParaRPr lang="en-US"/>
          </a:p>
        </p:txBody>
      </p:sp>
      <p:sp>
        <p:nvSpPr>
          <p:cNvPr id="1048803" name="Slide Number Placeholder 6"/>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819"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p>
        </p:txBody>
      </p:sp>
      <p:sp>
        <p:nvSpPr>
          <p:cNvPr id="1048820" name="Date Placeholder 4"/>
          <p:cNvSpPr>
            <a:spLocks noGrp="1"/>
          </p:cNvSpPr>
          <p:nvPr>
            <p:ph type="dt" sz="half" idx="10"/>
          </p:nvPr>
        </p:nvSpPr>
        <p:spPr/>
        <p:txBody>
          <a:bodyPr/>
          <a:lstStyle/>
          <a:p>
            <a:fld id="{4D33E94E-D828-4079-8D57-25BFB813B7B6}" type="datetimeFigureOut">
              <a:rPr lang="en-US" smtClean="0"/>
              <a:t>10/3/2024</a:t>
            </a:fld>
            <a:endParaRPr lang="en-US"/>
          </a:p>
        </p:txBody>
      </p:sp>
      <p:sp>
        <p:nvSpPr>
          <p:cNvPr id="1048821" name="Footer Placeholder 5"/>
          <p:cNvSpPr>
            <a:spLocks noGrp="1"/>
          </p:cNvSpPr>
          <p:nvPr>
            <p:ph type="ftr" sz="quarter" idx="11"/>
          </p:nvPr>
        </p:nvSpPr>
        <p:spPr/>
        <p:txBody>
          <a:bodyPr/>
          <a:lstStyle/>
          <a:p>
            <a:endParaRPr lang="en-US"/>
          </a:p>
        </p:txBody>
      </p:sp>
      <p:sp>
        <p:nvSpPr>
          <p:cNvPr id="1048822" name="Slide Number Placeholder 6"/>
          <p:cNvSpPr>
            <a:spLocks noGrp="1"/>
          </p:cNvSpPr>
          <p:nvPr>
            <p:ph type="sldNum" sz="quarter" idx="12"/>
          </p:nvPr>
        </p:nvSpPr>
        <p:spPr/>
        <p:txBody>
          <a:bodyPr/>
          <a:lstStyle/>
          <a:p>
            <a:fld id="{9DE78316-D0EB-46D3-BFC2-65A10A2AA6D5}" type="slidenum">
              <a:rPr lang="en-US" smtClean="0"/>
              <a:t>‹#›</a:t>
            </a:fld>
            <a:endParaRPr lang="en-US"/>
          </a:p>
        </p:txBody>
      </p:sp>
      <p:sp>
        <p:nvSpPr>
          <p:cNvPr id="1048823"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1048824"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1048825"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826"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827"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04" name="Title 1"/>
          <p:cNvSpPr>
            <a:spLocks noGrp="1"/>
          </p:cNvSpPr>
          <p:nvPr>
            <p:ph type="title"/>
          </p:nvPr>
        </p:nvSpPr>
        <p:spPr/>
        <p:txBody>
          <a:bodyPr/>
          <a:lstStyle/>
          <a:p>
            <a:r>
              <a:rPr kumimoji="0" lang="en-US"/>
              <a:t>Click to edit Master title style</a:t>
            </a:r>
          </a:p>
        </p:txBody>
      </p:sp>
      <p:sp>
        <p:nvSpPr>
          <p:cNvPr id="1048805"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06" name="Date Placeholder 3"/>
          <p:cNvSpPr>
            <a:spLocks noGrp="1"/>
          </p:cNvSpPr>
          <p:nvPr>
            <p:ph type="dt" sz="half" idx="10"/>
          </p:nvPr>
        </p:nvSpPr>
        <p:spPr/>
        <p:txBody>
          <a:bodyPr/>
          <a:lstStyle/>
          <a:p>
            <a:fld id="{4D33E94E-D828-4079-8D57-25BFB813B7B6}" type="datetimeFigureOut">
              <a:rPr lang="en-US" smtClean="0"/>
              <a:t>10/3/2024</a:t>
            </a:fld>
            <a:endParaRPr lang="en-US"/>
          </a:p>
        </p:txBody>
      </p:sp>
      <p:sp>
        <p:nvSpPr>
          <p:cNvPr id="1048807" name="Footer Placeholder 4"/>
          <p:cNvSpPr>
            <a:spLocks noGrp="1"/>
          </p:cNvSpPr>
          <p:nvPr>
            <p:ph type="ftr" sz="quarter" idx="11"/>
          </p:nvPr>
        </p:nvSpPr>
        <p:spPr/>
        <p:txBody>
          <a:bodyPr/>
          <a:lstStyle/>
          <a:p>
            <a:endParaRPr lang="en-US"/>
          </a:p>
        </p:txBody>
      </p:sp>
      <p:sp>
        <p:nvSpPr>
          <p:cNvPr id="1048808" name="Slide Number Placeholder 5"/>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09"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1048810"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11" name="Date Placeholder 3"/>
          <p:cNvSpPr>
            <a:spLocks noGrp="1"/>
          </p:cNvSpPr>
          <p:nvPr>
            <p:ph type="dt" sz="half" idx="10"/>
          </p:nvPr>
        </p:nvSpPr>
        <p:spPr/>
        <p:txBody>
          <a:bodyPr/>
          <a:lstStyle/>
          <a:p>
            <a:fld id="{4D33E94E-D828-4079-8D57-25BFB813B7B6}" type="datetimeFigureOut">
              <a:rPr lang="en-US" smtClean="0"/>
              <a:t>10/3/2024</a:t>
            </a:fld>
            <a:endParaRPr lang="en-US"/>
          </a:p>
        </p:txBody>
      </p:sp>
      <p:sp>
        <p:nvSpPr>
          <p:cNvPr id="1048812" name="Footer Placeholder 4"/>
          <p:cNvSpPr>
            <a:spLocks noGrp="1"/>
          </p:cNvSpPr>
          <p:nvPr>
            <p:ph type="ftr" sz="quarter" idx="11"/>
          </p:nvPr>
        </p:nvSpPr>
        <p:spPr/>
        <p:txBody>
          <a:bodyPr/>
          <a:lstStyle/>
          <a:p>
            <a:endParaRPr lang="en-US"/>
          </a:p>
        </p:txBody>
      </p:sp>
      <p:sp>
        <p:nvSpPr>
          <p:cNvPr id="1048813" name="Slide Number Placeholder 5"/>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741"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42" name="PlaceHolder 2"/>
          <p:cNvSpPr>
            <a:spLocks noGrp="1"/>
          </p:cNvSpPr>
          <p:nvPr>
            <p:ph/>
          </p:nvPr>
        </p:nvSpPr>
        <p:spPr>
          <a:xfrm>
            <a:off x="143568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43" name="PlaceHolder 3"/>
          <p:cNvSpPr>
            <a:spLocks noGrp="1"/>
          </p:cNvSpPr>
          <p:nvPr>
            <p:ph/>
          </p:nvPr>
        </p:nvSpPr>
        <p:spPr>
          <a:xfrm>
            <a:off x="527760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44" name="PlaceHolder 4"/>
          <p:cNvSpPr>
            <a:spLocks noGrp="1"/>
          </p:cNvSpPr>
          <p:nvPr>
            <p:ph type="ftr" idx="2"/>
          </p:nvPr>
        </p:nvSpPr>
        <p:spPr/>
        <p:txBody>
          <a:bodyPr/>
          <a:lstStyle/>
          <a:p>
            <a:r>
              <a:t>Footer</a:t>
            </a:r>
          </a:p>
        </p:txBody>
      </p:sp>
      <p:sp>
        <p:nvSpPr>
          <p:cNvPr id="1048745" name="PlaceHolder 5"/>
          <p:cNvSpPr>
            <a:spLocks noGrp="1"/>
          </p:cNvSpPr>
          <p:nvPr>
            <p:ph type="sldNum" idx="3"/>
          </p:nvPr>
        </p:nvSpPr>
        <p:spPr/>
        <p:txBody>
          <a:bodyPr/>
          <a:lstStyle/>
          <a:p>
            <a:fld id="{14636E5E-1C7D-4C64-9496-8312DD22853C}" type="slidenum">
              <a:t>‹#›</a:t>
            </a:fld>
            <a:endParaRPr/>
          </a:p>
        </p:txBody>
      </p:sp>
      <p:sp>
        <p:nvSpPr>
          <p:cNvPr id="1048746"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47"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48" name="PlaceHolder 2"/>
          <p:cNvSpPr>
            <a:spLocks noGrp="1"/>
          </p:cNvSpPr>
          <p:nvPr>
            <p:ph type="ftr" idx="2"/>
          </p:nvPr>
        </p:nvSpPr>
        <p:spPr/>
        <p:txBody>
          <a:bodyPr/>
          <a:lstStyle/>
          <a:p>
            <a:r>
              <a:t>Footer</a:t>
            </a:r>
          </a:p>
        </p:txBody>
      </p:sp>
      <p:sp>
        <p:nvSpPr>
          <p:cNvPr id="1048749" name="PlaceHolder 3"/>
          <p:cNvSpPr>
            <a:spLocks noGrp="1"/>
          </p:cNvSpPr>
          <p:nvPr>
            <p:ph type="sldNum" idx="3"/>
          </p:nvPr>
        </p:nvSpPr>
        <p:spPr/>
        <p:txBody>
          <a:bodyPr/>
          <a:lstStyle/>
          <a:p>
            <a:fld id="{66B98495-32C5-45EE-A609-0B1724FB673C}" type="slidenum">
              <a:t>‹#›</a:t>
            </a:fld>
            <a:endParaRPr/>
          </a:p>
        </p:txBody>
      </p:sp>
      <p:sp>
        <p:nvSpPr>
          <p:cNvPr id="1048750"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701" name="PlaceHolder 1"/>
          <p:cNvSpPr>
            <a:spLocks noGrp="1"/>
          </p:cNvSpPr>
          <p:nvPr>
            <p:ph type="subTitle"/>
          </p:nvPr>
        </p:nvSpPr>
        <p:spPr>
          <a:xfrm>
            <a:off x="1435680" y="274680"/>
            <a:ext cx="7497720" cy="5297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1048702" name="PlaceHolder 2"/>
          <p:cNvSpPr>
            <a:spLocks noGrp="1"/>
          </p:cNvSpPr>
          <p:nvPr>
            <p:ph type="ftr" idx="2"/>
          </p:nvPr>
        </p:nvSpPr>
        <p:spPr/>
        <p:txBody>
          <a:bodyPr/>
          <a:lstStyle/>
          <a:p>
            <a:r>
              <a:t>Footer</a:t>
            </a:r>
          </a:p>
        </p:txBody>
      </p:sp>
      <p:sp>
        <p:nvSpPr>
          <p:cNvPr id="1048703" name="PlaceHolder 3"/>
          <p:cNvSpPr>
            <a:spLocks noGrp="1"/>
          </p:cNvSpPr>
          <p:nvPr>
            <p:ph type="sldNum" idx="3"/>
          </p:nvPr>
        </p:nvSpPr>
        <p:spPr/>
        <p:txBody>
          <a:bodyPr/>
          <a:lstStyle/>
          <a:p>
            <a:fld id="{B10DB947-7B50-405F-BB94-C79A1AC946F3}" type="slidenum">
              <a:t>‹#›</a:t>
            </a:fld>
            <a:endParaRPr/>
          </a:p>
        </p:txBody>
      </p:sp>
      <p:sp>
        <p:nvSpPr>
          <p:cNvPr id="1048704"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751"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52"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53" name="PlaceHolder 3"/>
          <p:cNvSpPr>
            <a:spLocks noGrp="1"/>
          </p:cNvSpPr>
          <p:nvPr>
            <p:ph/>
          </p:nvPr>
        </p:nvSpPr>
        <p:spPr>
          <a:xfrm>
            <a:off x="527760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54" name="PlaceHolder 4"/>
          <p:cNvSpPr>
            <a:spLocks noGrp="1"/>
          </p:cNvSpPr>
          <p:nvPr>
            <p:ph/>
          </p:nvPr>
        </p:nvSpPr>
        <p:spPr>
          <a:xfrm>
            <a:off x="143568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55" name="PlaceHolder 5"/>
          <p:cNvSpPr>
            <a:spLocks noGrp="1"/>
          </p:cNvSpPr>
          <p:nvPr>
            <p:ph type="ftr" idx="2"/>
          </p:nvPr>
        </p:nvSpPr>
        <p:spPr/>
        <p:txBody>
          <a:bodyPr/>
          <a:lstStyle/>
          <a:p>
            <a:r>
              <a:t>Footer</a:t>
            </a:r>
          </a:p>
        </p:txBody>
      </p:sp>
      <p:sp>
        <p:nvSpPr>
          <p:cNvPr id="1048756" name="PlaceHolder 6"/>
          <p:cNvSpPr>
            <a:spLocks noGrp="1"/>
          </p:cNvSpPr>
          <p:nvPr>
            <p:ph type="sldNum" idx="3"/>
          </p:nvPr>
        </p:nvSpPr>
        <p:spPr/>
        <p:txBody>
          <a:bodyPr/>
          <a:lstStyle/>
          <a:p>
            <a:fld id="{47CA3C2B-4B3E-4533-9C0E-5441672C1CF3}" type="slidenum">
              <a:t>‹#›</a:t>
            </a:fld>
            <a:endParaRPr/>
          </a:p>
        </p:txBody>
      </p:sp>
      <p:sp>
        <p:nvSpPr>
          <p:cNvPr id="1048757"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758"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59" name="PlaceHolder 2"/>
          <p:cNvSpPr>
            <a:spLocks noGrp="1"/>
          </p:cNvSpPr>
          <p:nvPr>
            <p:ph/>
          </p:nvPr>
        </p:nvSpPr>
        <p:spPr>
          <a:xfrm>
            <a:off x="143568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60"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61" name="PlaceHolder 4"/>
          <p:cNvSpPr>
            <a:spLocks noGrp="1"/>
          </p:cNvSpPr>
          <p:nvPr>
            <p:ph/>
          </p:nvPr>
        </p:nvSpPr>
        <p:spPr>
          <a:xfrm>
            <a:off x="527760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62" name="PlaceHolder 5"/>
          <p:cNvSpPr>
            <a:spLocks noGrp="1"/>
          </p:cNvSpPr>
          <p:nvPr>
            <p:ph type="ftr" idx="2"/>
          </p:nvPr>
        </p:nvSpPr>
        <p:spPr/>
        <p:txBody>
          <a:bodyPr/>
          <a:lstStyle/>
          <a:p>
            <a:r>
              <a:t>Footer</a:t>
            </a:r>
          </a:p>
        </p:txBody>
      </p:sp>
      <p:sp>
        <p:nvSpPr>
          <p:cNvPr id="1048763" name="PlaceHolder 6"/>
          <p:cNvSpPr>
            <a:spLocks noGrp="1"/>
          </p:cNvSpPr>
          <p:nvPr>
            <p:ph type="sldNum" idx="3"/>
          </p:nvPr>
        </p:nvSpPr>
        <p:spPr/>
        <p:txBody>
          <a:bodyPr/>
          <a:lstStyle/>
          <a:p>
            <a:fld id="{ADC28AEF-8B9A-41D8-A3AD-D6B7C45E3B58}" type="slidenum">
              <a:t>‹#›</a:t>
            </a:fld>
            <a:endParaRPr/>
          </a:p>
        </p:txBody>
      </p:sp>
      <p:sp>
        <p:nvSpPr>
          <p:cNvPr id="1048764"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723"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24"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25"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26" name="PlaceHolder 4"/>
          <p:cNvSpPr>
            <a:spLocks noGrp="1"/>
          </p:cNvSpPr>
          <p:nvPr>
            <p:ph/>
          </p:nvPr>
        </p:nvSpPr>
        <p:spPr>
          <a:xfrm>
            <a:off x="1435680" y="3955320"/>
            <a:ext cx="749772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27" name="PlaceHolder 5"/>
          <p:cNvSpPr>
            <a:spLocks noGrp="1"/>
          </p:cNvSpPr>
          <p:nvPr>
            <p:ph type="ftr" idx="2"/>
          </p:nvPr>
        </p:nvSpPr>
        <p:spPr/>
        <p:txBody>
          <a:bodyPr/>
          <a:lstStyle/>
          <a:p>
            <a:r>
              <a:t>Footer</a:t>
            </a:r>
          </a:p>
        </p:txBody>
      </p:sp>
      <p:sp>
        <p:nvSpPr>
          <p:cNvPr id="1048728" name="PlaceHolder 6"/>
          <p:cNvSpPr>
            <a:spLocks noGrp="1"/>
          </p:cNvSpPr>
          <p:nvPr>
            <p:ph type="sldNum" idx="3"/>
          </p:nvPr>
        </p:nvSpPr>
        <p:spPr/>
        <p:txBody>
          <a:bodyPr/>
          <a:lstStyle/>
          <a:p>
            <a:fld id="{2B1FAEFC-0A05-4800-B91B-CB66CDBCE906}" type="slidenum">
              <a:t>‹#›</a:t>
            </a:fld>
            <a:endParaRPr/>
          </a:p>
        </p:txBody>
      </p:sp>
      <p:sp>
        <p:nvSpPr>
          <p:cNvPr id="1048729"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tile tx="0" ty="0" sx="0" sy="0" flip="none" algn="b"/>
        </a:blipFill>
        <a:effectLst/>
      </p:bgPr>
    </p:bg>
    <p:spTree>
      <p:nvGrpSpPr>
        <p:cNvPr id="1" name=""/>
        <p:cNvGrpSpPr/>
        <p:nvPr/>
      </p:nvGrpSpPr>
      <p:grpSpPr>
        <a:xfrm>
          <a:off x="0" y="0"/>
          <a:ext cx="0" cy="0"/>
          <a:chOff x="0" y="0"/>
          <a:chExt cx="0" cy="0"/>
        </a:xfrm>
      </p:grpSpPr>
      <p:sp>
        <p:nvSpPr>
          <p:cNvPr id="1048576" name="Pie 6"/>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w="3175" cap="rnd">
            <a:solidFill>
              <a:srgbClr val="E7DEC9">
                <a:shade val="70000"/>
                <a:satMod val="200000"/>
                <a:alpha val="100000"/>
              </a:srgbClr>
            </a:solidFill>
            <a:round/>
          </a:ln>
          <a:effectLst>
            <a:outerShdw blurRad="63360" dist="25560" dir="5400000" rotWithShape="0">
              <a:srgbClr val="000000">
                <a:alpha val="43000"/>
              </a:srgbClr>
            </a:outerShdw>
          </a:effectLst>
        </p:spPr>
        <p:style>
          <a:lnRef idx="3">
            <a:schemeClr val="lt1"/>
          </a:lnRef>
          <a:fillRef idx="1">
            <a:schemeClr val="accent1"/>
          </a:fillRef>
          <a:effectRef idx="1">
            <a:schemeClr val="accent1"/>
          </a:effectRef>
          <a:fontRef idx="minor">
            <a:srgbClr val="000000"/>
          </a:fontRef>
        </p:style>
      </p:sp>
      <p:sp>
        <p:nvSpPr>
          <p:cNvPr id="1048577" name="Oval 7"/>
          <p:cNvSpPr/>
          <p:nvPr/>
        </p:nvSpPr>
        <p:spPr>
          <a:xfrm>
            <a:off x="168840" y="21240"/>
            <a:ext cx="1701720" cy="1701720"/>
          </a:xfrm>
          <a:prstGeom prst="ellipse">
            <a:avLst/>
          </a:prstGeom>
          <a:noFill/>
          <a:ln w="27305" cap="rnd">
            <a:solidFill>
              <a:srgbClr val="E7DEC9">
                <a:tint val="45000"/>
                <a:satMod val="325000"/>
                <a:alpha val="100000"/>
              </a:srgbClr>
            </a:solidFill>
            <a:round/>
          </a:ln>
          <a:effectLst>
            <a:outerShdw blurRad="25560" dist="2556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rgbClr val="000000"/>
          </a:fontRef>
        </p:style>
      </p:sp>
      <p:sp>
        <p:nvSpPr>
          <p:cNvPr id="1048578" name="Donut 10"/>
          <p:cNvSpPr/>
          <p:nvPr/>
        </p:nvSpPr>
        <p:spPr>
          <a:xfrm rot="2315400">
            <a:off x="182880" y="1054800"/>
            <a:ext cx="1125360" cy="1102320"/>
          </a:xfrm>
          <a:prstGeom prst="donut">
            <a:avLst>
              <a:gd name="adj" fmla="val 11833"/>
            </a:avLst>
          </a:prstGeom>
          <a:gradFill rotWithShape="0">
            <a:gsLst>
              <a:gs pos="0">
                <a:srgbClr val="EED18E">
                  <a:alpha val="60000"/>
                </a:srgbClr>
              </a:gs>
              <a:gs pos="100000">
                <a:srgbClr val="FEFAF6">
                  <a:alpha val="70196"/>
                </a:srgbClr>
              </a:gs>
            </a:gsLst>
            <a:lin ang="13500000"/>
          </a:gradFill>
          <a:ln w="7350" cap="rnd">
            <a:solidFill>
              <a:srgbClr val="E7DEC9">
                <a:shade val="60000"/>
                <a:satMod val="220000"/>
                <a:alpha val="100000"/>
              </a:srgbClr>
            </a:solidFill>
            <a:round/>
          </a:ln>
          <a:effectLst>
            <a:outerShdw blurRad="12600" dist="14843" dir="4557825"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rgbClr val="000000"/>
          </a:fontRef>
        </p:style>
      </p:sp>
      <p:sp>
        <p:nvSpPr>
          <p:cNvPr id="1048579" name="Rectangle 11"/>
          <p:cNvSpPr/>
          <p:nvPr/>
        </p:nvSpPr>
        <p:spPr>
          <a:xfrm>
            <a:off x="1013040" y="0"/>
            <a:ext cx="8130600" cy="6857640"/>
          </a:xfrm>
          <a:prstGeom prst="rect">
            <a:avLst/>
          </a:prstGeom>
          <a:solidFill>
            <a:schemeClr val="bg1"/>
          </a:solidFill>
          <a:ln>
            <a:noFill/>
          </a:ln>
          <a:effectLst>
            <a:outerShdw blurRad="63360" dist="25560" dir="5400000" rotWithShape="0">
              <a:srgbClr val="000000">
                <a:alpha val="43000"/>
              </a:srgbClr>
            </a:outerShdw>
          </a:effectLst>
        </p:spPr>
        <p:style>
          <a:lnRef idx="3">
            <a:schemeClr val="lt1"/>
          </a:lnRef>
          <a:fillRef idx="1">
            <a:schemeClr val="accent1"/>
          </a:fillRef>
          <a:effectRef idx="1">
            <a:schemeClr val="accent1"/>
          </a:effectRef>
          <a:fontRef idx="minor">
            <a:srgbClr val="000000"/>
          </a:fontRef>
        </p:style>
      </p:sp>
      <p:sp>
        <p:nvSpPr>
          <p:cNvPr id="1048580" name="Rectangle 14"/>
          <p:cNvSpPr/>
          <p:nvPr/>
        </p:nvSpPr>
        <p:spPr>
          <a:xfrm>
            <a:off x="1014840" y="0"/>
            <a:ext cx="72720" cy="6857640"/>
          </a:xfrm>
          <a:prstGeom prst="rect">
            <a:avLst/>
          </a:prstGeom>
          <a:solidFill>
            <a:schemeClr val="bg1"/>
          </a:solidFill>
          <a:ln>
            <a:noFill/>
          </a:ln>
          <a:effectLst>
            <a:outerShdw blurRad="38520" dist="3816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rgbClr val="000000"/>
          </a:fontRef>
        </p:style>
      </p:sp>
      <p:sp>
        <p:nvSpPr>
          <p:cNvPr id="1048581" name="PlaceHolder 1"/>
          <p:cNvSpPr>
            <a:spLocks noGrp="1"/>
          </p:cNvSpPr>
          <p:nvPr>
            <p:ph type="title"/>
          </p:nvPr>
        </p:nvSpPr>
        <p:spPr>
          <a:xfrm>
            <a:off x="1432440" y="360000"/>
            <a:ext cx="7406280" cy="1471680"/>
          </a:xfrm>
          <a:prstGeom prst="rect">
            <a:avLst/>
          </a:prstGeom>
          <a:noFill/>
          <a:ln w="0">
            <a:noFill/>
          </a:ln>
        </p:spPr>
        <p:txBody>
          <a:bodyPr lIns="90000" tIns="45000" rIns="90000" bIns="45000" anchor="b">
            <a:noAutofit/>
          </a:bodyPr>
          <a:lstStyle/>
          <a:p>
            <a:pPr>
              <a:lnSpc>
                <a:spcPct val="100000"/>
              </a:lnSpc>
              <a:buNone/>
            </a:pPr>
            <a:r>
              <a:rPr lang="en-US" sz="4300" b="0" strike="noStrike" spc="-1">
                <a:solidFill>
                  <a:srgbClr val="572314"/>
                </a:solidFill>
                <a:latin typeface="Gill Sans MT"/>
              </a:rPr>
              <a:t>Click to edit Master title style</a:t>
            </a:r>
            <a:endParaRPr lang="en-US" sz="4300" b="0" strike="noStrike" spc="-1">
              <a:solidFill>
                <a:srgbClr val="000000"/>
              </a:solidFill>
              <a:latin typeface="Gill Sans MT"/>
            </a:endParaRPr>
          </a:p>
        </p:txBody>
      </p:sp>
      <p:sp>
        <p:nvSpPr>
          <p:cNvPr id="1048582" name="PlaceHolder 2"/>
          <p:cNvSpPr>
            <a:spLocks noGrp="1"/>
          </p:cNvSpPr>
          <p:nvPr>
            <p:ph type="dt" idx="1"/>
          </p:nvPr>
        </p:nvSpPr>
        <p:spPr>
          <a:xfrm>
            <a:off x="3581280" y="6305400"/>
            <a:ext cx="2133360" cy="475920"/>
          </a:xfrm>
          <a:prstGeom prst="rect">
            <a:avLst/>
          </a:prstGeom>
          <a:noFill/>
          <a:ln w="0">
            <a:noFill/>
          </a:ln>
        </p:spPr>
        <p:txBody>
          <a:bodyPr lIns="90000" tIns="45000" rIns="90000" bIns="45000" anchor="b">
            <a:noAutofit/>
          </a:bodyPr>
          <a:lstStyle>
            <a:lvl1pPr algn="r">
              <a:lnSpc>
                <a:spcPct val="100000"/>
              </a:lnSpc>
              <a:buNone/>
              <a:defRPr lang="en-US" sz="1200" b="0" strike="noStrike" spc="-1">
                <a:solidFill>
                  <a:srgbClr val="B5A989"/>
                </a:solidFill>
                <a:latin typeface="Gill Sans MT"/>
              </a:defRPr>
            </a:lvl1pPr>
          </a:lstStyle>
          <a:p>
            <a:pPr algn="r">
              <a:lnSpc>
                <a:spcPct val="100000"/>
              </a:lnSpc>
              <a:buNone/>
            </a:pPr>
            <a:r>
              <a:rPr lang="en-US" sz="1200" b="0" strike="noStrike" spc="-1">
                <a:solidFill>
                  <a:srgbClr val="B5A989"/>
                </a:solidFill>
                <a:latin typeface="Gill Sans MT"/>
              </a:rPr>
              <a:t>&lt;date/time&gt;</a:t>
            </a:r>
            <a:endParaRPr lang="en-IN" sz="1200" b="0" strike="noStrike" spc="-1">
              <a:latin typeface="Times New Roman"/>
            </a:endParaRPr>
          </a:p>
        </p:txBody>
      </p:sp>
      <p:sp>
        <p:nvSpPr>
          <p:cNvPr id="1048583" name="PlaceHolder 3"/>
          <p:cNvSpPr>
            <a:spLocks noGrp="1"/>
          </p:cNvSpPr>
          <p:nvPr>
            <p:ph type="ftr" idx="2"/>
          </p:nvPr>
        </p:nvSpPr>
        <p:spPr>
          <a:xfrm>
            <a:off x="5715000" y="6305400"/>
            <a:ext cx="2895120" cy="475920"/>
          </a:xfrm>
          <a:prstGeom prst="rect">
            <a:avLst/>
          </a:prstGeom>
          <a:noFill/>
          <a:ln w="0">
            <a:noFill/>
          </a:ln>
        </p:spPr>
        <p:txBody>
          <a:bodyPr lIns="90000" tIns="45000" rIns="90000" bIns="45000" anchor="b">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1048584" name="PlaceHolder 4"/>
          <p:cNvSpPr>
            <a:spLocks noGrp="1"/>
          </p:cNvSpPr>
          <p:nvPr>
            <p:ph type="sldNum" idx="3"/>
          </p:nvPr>
        </p:nvSpPr>
        <p:spPr>
          <a:xfrm>
            <a:off x="8613720" y="6305400"/>
            <a:ext cx="456840" cy="475920"/>
          </a:xfrm>
          <a:prstGeom prst="rect">
            <a:avLst/>
          </a:prstGeom>
          <a:noFill/>
          <a:ln w="0">
            <a:noFill/>
          </a:ln>
        </p:spPr>
        <p:txBody>
          <a:bodyPr lIns="90000" tIns="45000" rIns="90000" bIns="45000" anchor="b">
            <a:noAutofit/>
          </a:bodyPr>
          <a:lstStyle>
            <a:lvl1pPr algn="ctr">
              <a:lnSpc>
                <a:spcPct val="100000"/>
              </a:lnSpc>
              <a:buNone/>
              <a:defRPr lang="en-US" sz="1200" b="0" strike="noStrike" spc="-1">
                <a:solidFill>
                  <a:srgbClr val="B5A989"/>
                </a:solidFill>
                <a:latin typeface="Gill Sans MT"/>
              </a:defRPr>
            </a:lvl1pPr>
          </a:lstStyle>
          <a:p>
            <a:pPr algn="ctr">
              <a:lnSpc>
                <a:spcPct val="100000"/>
              </a:lnSpc>
              <a:buNone/>
            </a:pPr>
            <a:fld id="{45FC5BFA-D4D9-48FA-BE9C-021A9541DA17}" type="slidenum">
              <a:rPr lang="en-US" sz="1200" b="0" strike="noStrike" spc="-1">
                <a:solidFill>
                  <a:srgbClr val="B5A989"/>
                </a:solidFill>
                <a:latin typeface="Gill Sans MT"/>
              </a:rPr>
              <a:pPr algn="ctr">
                <a:lnSpc>
                  <a:spcPct val="100000"/>
                </a:lnSpc>
                <a:buNone/>
              </a:pPr>
              <a:t>‹#›</a:t>
            </a:fld>
            <a:endParaRPr lang="en-IN" sz="1200" b="0" strike="noStrike" spc="-1">
              <a:latin typeface="Times New Roman"/>
            </a:endParaRPr>
          </a:p>
        </p:txBody>
      </p:sp>
      <p:sp>
        <p:nvSpPr>
          <p:cNvPr id="1048585" name="Oval 7"/>
          <p:cNvSpPr/>
          <p:nvPr/>
        </p:nvSpPr>
        <p:spPr>
          <a:xfrm>
            <a:off x="921600" y="1413720"/>
            <a:ext cx="209880" cy="209880"/>
          </a:xfrm>
          <a:prstGeom prst="ellipse">
            <a:avLst/>
          </a:prstGeom>
          <a:gradFill rotWithShape="0">
            <a:gsLst>
              <a:gs pos="0">
                <a:srgbClr val="DAF5FE">
                  <a:alpha val="95294"/>
                </a:srgbClr>
              </a:gs>
              <a:gs pos="100000">
                <a:srgbClr val="00AAD4">
                  <a:alpha val="85098"/>
                </a:srgbClr>
              </a:gs>
            </a:gsLst>
            <a:path path="circle">
              <a:fillToRect l="25000" t="12000" r="75000" b="88000"/>
            </a:path>
          </a:gradFill>
          <a:ln w="2000" cap="rnd">
            <a:solidFill>
              <a:srgbClr val="3891A7">
                <a:shade val="90000"/>
                <a:satMod val="110000"/>
                <a:alpha val="60000"/>
              </a:srgbClr>
            </a:solidFill>
            <a:round/>
          </a:ln>
          <a:effectLst>
            <a:outerShdw blurRad="63360" dist="25560" dir="5400000" rotWithShape="0">
              <a:srgbClr val="000000">
                <a:alpha val="43000"/>
              </a:srgbClr>
            </a:outerShdw>
          </a:effectLst>
        </p:spPr>
        <p:style>
          <a:lnRef idx="1">
            <a:schemeClr val="accent1"/>
          </a:lnRef>
          <a:fillRef idx="2">
            <a:schemeClr val="accent1"/>
          </a:fillRef>
          <a:effectRef idx="1">
            <a:schemeClr val="accent1"/>
          </a:effectRef>
          <a:fontRef idx="minor">
            <a:srgbClr val="000000"/>
          </a:fontRef>
        </p:style>
      </p:sp>
      <p:sp>
        <p:nvSpPr>
          <p:cNvPr id="1048586" name="Oval 8"/>
          <p:cNvSpPr/>
          <p:nvPr/>
        </p:nvSpPr>
        <p:spPr>
          <a:xfrm>
            <a:off x="1157040" y="1344960"/>
            <a:ext cx="63720" cy="63720"/>
          </a:xfrm>
          <a:prstGeom prst="ellipse">
            <a:avLst/>
          </a:prstGeom>
          <a:noFill/>
          <a:ln w="12700" cap="rnd">
            <a:solidFill>
              <a:srgbClr val="3891A7">
                <a:shade val="75000"/>
                <a:alpha val="60000"/>
              </a:srgbClr>
            </a:solidFill>
            <a:round/>
          </a:ln>
          <a:effectLst>
            <a:outerShdw blurRad="63360" dist="25560" dir="5400000" rotWithShape="0">
              <a:srgbClr val="000000">
                <a:alpha val="43000"/>
              </a:srgbClr>
            </a:outerShdw>
          </a:effectLst>
        </p:spPr>
        <p:style>
          <a:lnRef idx="1">
            <a:schemeClr val="accent1"/>
          </a:lnRef>
          <a:fillRef idx="2">
            <a:schemeClr val="accent1"/>
          </a:fillRef>
          <a:effectRef idx="1">
            <a:schemeClr val="accent1"/>
          </a:effectRef>
          <a:fontRef idx="minor">
            <a:srgbClr val="000000"/>
          </a:fontRef>
        </p:style>
      </p:sp>
      <p:sp>
        <p:nvSpPr>
          <p:cNvPr id="1048587"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Gill Sans MT"/>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Gill Sans MT"/>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Gill Sans MT"/>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Gill Sans M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Gill Sans M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Gill Sans M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Gill Sans MT"/>
              </a:rPr>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tile tx="0" ty="0" sx="0" sy="0" flip="none" algn="b"/>
        </a:blipFill>
        <a:effectLst/>
      </p:bgPr>
    </p:bg>
    <p:spTree>
      <p:nvGrpSpPr>
        <p:cNvPr id="1" name=""/>
        <p:cNvGrpSpPr/>
        <p:nvPr/>
      </p:nvGrpSpPr>
      <p:grpSpPr>
        <a:xfrm>
          <a:off x="0" y="0"/>
          <a:ext cx="0" cy="0"/>
          <a:chOff x="0" y="0"/>
          <a:chExt cx="0" cy="0"/>
        </a:xfrm>
      </p:grpSpPr>
      <p:sp>
        <p:nvSpPr>
          <p:cNvPr id="1048594" name="Pie 6"/>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w="3175" cap="rnd">
            <a:solidFill>
              <a:srgbClr val="E7DEC9">
                <a:shade val="70000"/>
                <a:satMod val="200000"/>
                <a:alpha val="100000"/>
              </a:srgbClr>
            </a:solidFill>
            <a:round/>
          </a:ln>
          <a:effectLst>
            <a:outerShdw blurRad="63360" dist="25560" dir="5400000" rotWithShape="0">
              <a:srgbClr val="000000">
                <a:alpha val="43000"/>
              </a:srgbClr>
            </a:outerShdw>
          </a:effectLst>
        </p:spPr>
        <p:style>
          <a:lnRef idx="3">
            <a:schemeClr val="lt1"/>
          </a:lnRef>
          <a:fillRef idx="1">
            <a:schemeClr val="accent1"/>
          </a:fillRef>
          <a:effectRef idx="1">
            <a:schemeClr val="accent1"/>
          </a:effectRef>
          <a:fontRef idx="minor">
            <a:srgbClr val="000000"/>
          </a:fontRef>
        </p:style>
      </p:sp>
      <p:sp>
        <p:nvSpPr>
          <p:cNvPr id="1048595" name="Oval 7"/>
          <p:cNvSpPr/>
          <p:nvPr/>
        </p:nvSpPr>
        <p:spPr>
          <a:xfrm>
            <a:off x="168840" y="21240"/>
            <a:ext cx="1701720" cy="1701720"/>
          </a:xfrm>
          <a:prstGeom prst="ellipse">
            <a:avLst/>
          </a:prstGeom>
          <a:noFill/>
          <a:ln w="27305" cap="rnd">
            <a:solidFill>
              <a:srgbClr val="E7DEC9">
                <a:tint val="45000"/>
                <a:satMod val="325000"/>
                <a:alpha val="100000"/>
              </a:srgbClr>
            </a:solidFill>
            <a:round/>
          </a:ln>
          <a:effectLst>
            <a:outerShdw blurRad="25560" dist="2556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rgbClr val="000000"/>
          </a:fontRef>
        </p:style>
      </p:sp>
      <p:sp>
        <p:nvSpPr>
          <p:cNvPr id="1048596" name="Donut 10"/>
          <p:cNvSpPr/>
          <p:nvPr/>
        </p:nvSpPr>
        <p:spPr>
          <a:xfrm rot="2315400">
            <a:off x="182880" y="1054800"/>
            <a:ext cx="1125360" cy="1102320"/>
          </a:xfrm>
          <a:prstGeom prst="donut">
            <a:avLst>
              <a:gd name="adj" fmla="val 11833"/>
            </a:avLst>
          </a:prstGeom>
          <a:gradFill rotWithShape="0">
            <a:gsLst>
              <a:gs pos="0">
                <a:srgbClr val="EED18E">
                  <a:alpha val="60000"/>
                </a:srgbClr>
              </a:gs>
              <a:gs pos="100000">
                <a:srgbClr val="FEFAF6">
                  <a:alpha val="70196"/>
                </a:srgbClr>
              </a:gs>
            </a:gsLst>
            <a:lin ang="13500000"/>
          </a:gradFill>
          <a:ln w="7350" cap="rnd">
            <a:solidFill>
              <a:srgbClr val="E7DEC9">
                <a:shade val="60000"/>
                <a:satMod val="220000"/>
                <a:alpha val="100000"/>
              </a:srgbClr>
            </a:solidFill>
            <a:round/>
          </a:ln>
          <a:effectLst>
            <a:outerShdw blurRad="12600" dist="14843" dir="4557825"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rgbClr val="000000"/>
          </a:fontRef>
        </p:style>
      </p:sp>
      <p:sp>
        <p:nvSpPr>
          <p:cNvPr id="1048597" name="Rectangle 11"/>
          <p:cNvSpPr/>
          <p:nvPr/>
        </p:nvSpPr>
        <p:spPr>
          <a:xfrm>
            <a:off x="1013040" y="0"/>
            <a:ext cx="8130600" cy="6857640"/>
          </a:xfrm>
          <a:prstGeom prst="rect">
            <a:avLst/>
          </a:prstGeom>
          <a:solidFill>
            <a:schemeClr val="bg1"/>
          </a:solidFill>
          <a:ln>
            <a:noFill/>
          </a:ln>
          <a:effectLst>
            <a:outerShdw blurRad="63360" dist="25560" dir="5400000" rotWithShape="0">
              <a:srgbClr val="000000">
                <a:alpha val="43000"/>
              </a:srgbClr>
            </a:outerShdw>
          </a:effectLst>
        </p:spPr>
        <p:style>
          <a:lnRef idx="3">
            <a:schemeClr val="lt1"/>
          </a:lnRef>
          <a:fillRef idx="1">
            <a:schemeClr val="accent1"/>
          </a:fillRef>
          <a:effectRef idx="1">
            <a:schemeClr val="accent1"/>
          </a:effectRef>
          <a:fontRef idx="minor">
            <a:srgbClr val="000000"/>
          </a:fontRef>
        </p:style>
      </p:sp>
      <p:sp>
        <p:nvSpPr>
          <p:cNvPr id="1048598" name="Rectangle 14"/>
          <p:cNvSpPr/>
          <p:nvPr/>
        </p:nvSpPr>
        <p:spPr>
          <a:xfrm>
            <a:off x="1014840" y="0"/>
            <a:ext cx="72720" cy="6857640"/>
          </a:xfrm>
          <a:prstGeom prst="rect">
            <a:avLst/>
          </a:prstGeom>
          <a:solidFill>
            <a:schemeClr val="bg1"/>
          </a:solidFill>
          <a:ln>
            <a:noFill/>
          </a:ln>
          <a:effectLst>
            <a:outerShdw blurRad="38520" dist="3816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rgbClr val="000000"/>
          </a:fontRef>
        </p:style>
      </p:sp>
      <p:sp>
        <p:nvSpPr>
          <p:cNvPr id="1048599"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Autofit/>
          </a:bodyPr>
          <a:lstStyle/>
          <a:p>
            <a:pPr>
              <a:lnSpc>
                <a:spcPct val="100000"/>
              </a:lnSpc>
              <a:buNone/>
            </a:pPr>
            <a:r>
              <a:rPr lang="en-US" sz="4300" b="0" strike="noStrike" spc="-1">
                <a:solidFill>
                  <a:srgbClr val="572314"/>
                </a:solidFill>
                <a:latin typeface="Gill Sans MT"/>
              </a:rPr>
              <a:t>Click to edit Master title style</a:t>
            </a:r>
            <a:endParaRPr lang="en-US" sz="4300" b="0" strike="noStrike" spc="-1">
              <a:solidFill>
                <a:srgbClr val="000000"/>
              </a:solidFill>
              <a:latin typeface="Gill Sans MT"/>
            </a:endParaRPr>
          </a:p>
        </p:txBody>
      </p:sp>
      <p:sp>
        <p:nvSpPr>
          <p:cNvPr id="1048600" name="PlaceHolder 2"/>
          <p:cNvSpPr>
            <a:spLocks noGrp="1"/>
          </p:cNvSpPr>
          <p:nvPr>
            <p:ph type="body"/>
          </p:nvPr>
        </p:nvSpPr>
        <p:spPr>
          <a:xfrm>
            <a:off x="1435680" y="1447920"/>
            <a:ext cx="7497720" cy="4800240"/>
          </a:xfrm>
          <a:prstGeom prst="rect">
            <a:avLst/>
          </a:prstGeom>
          <a:noFill/>
          <a:ln w="0">
            <a:noFill/>
          </a:ln>
        </p:spPr>
        <p:txBody>
          <a:bodyPr lIns="90000" tIns="45000" rIns="90000" bIns="45000" anchor="t">
            <a:noAutofit/>
          </a:bodyPr>
          <a:lstStyle/>
          <a:p>
            <a:pPr marL="365760" indent="-283320">
              <a:lnSpc>
                <a:spcPct val="100000"/>
              </a:lnSpc>
              <a:spcBef>
                <a:spcPts val="601"/>
              </a:spcBef>
              <a:buClr>
                <a:srgbClr val="3891A7"/>
              </a:buClr>
              <a:buSzPct val="80000"/>
              <a:buFont typeface="Wingdings 2" charset="2"/>
              <a:buChar char=""/>
            </a:pPr>
            <a:r>
              <a:rPr lang="en-US" sz="3200" b="0" strike="noStrike" spc="-1">
                <a:solidFill>
                  <a:srgbClr val="000000"/>
                </a:solidFill>
                <a:latin typeface="Gill Sans MT"/>
              </a:rPr>
              <a:t>Click to edit Master text styles</a:t>
            </a:r>
          </a:p>
          <a:p>
            <a:pPr marL="640080" lvl="1" indent="-237600">
              <a:lnSpc>
                <a:spcPct val="100000"/>
              </a:lnSpc>
              <a:spcBef>
                <a:spcPts val="550"/>
              </a:spcBef>
              <a:buClr>
                <a:srgbClr val="3891A7"/>
              </a:buClr>
              <a:buFont typeface="Verdana"/>
              <a:buChar char="◦"/>
            </a:pPr>
            <a:r>
              <a:rPr lang="en-US" sz="2800" b="0" strike="noStrike" spc="-1">
                <a:solidFill>
                  <a:srgbClr val="000000"/>
                </a:solidFill>
                <a:latin typeface="Gill Sans MT"/>
              </a:rPr>
              <a:t>Second level</a:t>
            </a:r>
          </a:p>
          <a:p>
            <a:pPr marL="887040" lvl="2" indent="-228600">
              <a:lnSpc>
                <a:spcPct val="100000"/>
              </a:lnSpc>
              <a:spcBef>
                <a:spcPts val="479"/>
              </a:spcBef>
              <a:buClr>
                <a:srgbClr val="FEB80A"/>
              </a:buClr>
              <a:buFont typeface="Wingdings 2" charset="2"/>
              <a:buChar char=""/>
            </a:pPr>
            <a:r>
              <a:rPr lang="en-US" sz="2400" b="0" strike="noStrike" spc="-1">
                <a:solidFill>
                  <a:srgbClr val="000000"/>
                </a:solidFill>
                <a:latin typeface="Gill Sans MT"/>
              </a:rPr>
              <a:t>Third level</a:t>
            </a:r>
          </a:p>
          <a:p>
            <a:pPr marL="1097280" lvl="3" indent="-173880">
              <a:lnSpc>
                <a:spcPct val="100000"/>
              </a:lnSpc>
              <a:spcBef>
                <a:spcPts val="400"/>
              </a:spcBef>
              <a:buClr>
                <a:srgbClr val="C32D2E"/>
              </a:buClr>
              <a:buFont typeface="Wingdings 2" charset="2"/>
              <a:buChar char=""/>
            </a:pPr>
            <a:r>
              <a:rPr lang="en-US" sz="2000" b="0" strike="noStrike" spc="-1">
                <a:solidFill>
                  <a:srgbClr val="000000"/>
                </a:solidFill>
                <a:latin typeface="Gill Sans MT"/>
              </a:rPr>
              <a:t>Fourth level</a:t>
            </a:r>
          </a:p>
          <a:p>
            <a:pPr marL="1298520" lvl="4" indent="-182880">
              <a:lnSpc>
                <a:spcPct val="100000"/>
              </a:lnSpc>
              <a:spcBef>
                <a:spcPts val="400"/>
              </a:spcBef>
              <a:buClr>
                <a:srgbClr val="84AA33"/>
              </a:buClr>
              <a:buFont typeface="Wingdings 2" charset="2"/>
              <a:buChar char=""/>
            </a:pPr>
            <a:r>
              <a:rPr lang="en-US" sz="2000" b="0" strike="noStrike" spc="-1">
                <a:solidFill>
                  <a:srgbClr val="000000"/>
                </a:solidFill>
                <a:latin typeface="Gill Sans MT"/>
              </a:rPr>
              <a:t>Fifth level</a:t>
            </a:r>
          </a:p>
        </p:txBody>
      </p:sp>
      <p:sp>
        <p:nvSpPr>
          <p:cNvPr id="1048601" name="PlaceHolder 3"/>
          <p:cNvSpPr>
            <a:spLocks noGrp="1"/>
          </p:cNvSpPr>
          <p:nvPr>
            <p:ph type="dt" idx="4"/>
          </p:nvPr>
        </p:nvSpPr>
        <p:spPr>
          <a:xfrm>
            <a:off x="3581280" y="6305400"/>
            <a:ext cx="2133360" cy="475920"/>
          </a:xfrm>
          <a:prstGeom prst="rect">
            <a:avLst/>
          </a:prstGeom>
          <a:noFill/>
          <a:ln w="0">
            <a:noFill/>
          </a:ln>
        </p:spPr>
        <p:txBody>
          <a:bodyPr lIns="90000" tIns="45000" rIns="90000" bIns="45000" anchor="b">
            <a:noAutofit/>
          </a:bodyPr>
          <a:lstStyle>
            <a:lvl1pPr algn="r">
              <a:lnSpc>
                <a:spcPct val="100000"/>
              </a:lnSpc>
              <a:buNone/>
              <a:defRPr lang="en-US" sz="1200" b="0" strike="noStrike" spc="-1">
                <a:solidFill>
                  <a:srgbClr val="B5A989"/>
                </a:solidFill>
                <a:latin typeface="Gill Sans MT"/>
              </a:defRPr>
            </a:lvl1pPr>
          </a:lstStyle>
          <a:p>
            <a:pPr algn="r">
              <a:lnSpc>
                <a:spcPct val="100000"/>
              </a:lnSpc>
              <a:buNone/>
            </a:pPr>
            <a:r>
              <a:rPr lang="en-US" sz="1200" b="0" strike="noStrike" spc="-1">
                <a:solidFill>
                  <a:srgbClr val="B5A989"/>
                </a:solidFill>
                <a:latin typeface="Gill Sans MT"/>
              </a:rPr>
              <a:t>&lt;date/time&gt;</a:t>
            </a:r>
            <a:endParaRPr lang="en-IN" sz="1200" b="0" strike="noStrike" spc="-1">
              <a:latin typeface="Times New Roman"/>
            </a:endParaRPr>
          </a:p>
        </p:txBody>
      </p:sp>
      <p:sp>
        <p:nvSpPr>
          <p:cNvPr id="1048602" name="PlaceHolder 4"/>
          <p:cNvSpPr>
            <a:spLocks noGrp="1"/>
          </p:cNvSpPr>
          <p:nvPr>
            <p:ph type="ftr" idx="5"/>
          </p:nvPr>
        </p:nvSpPr>
        <p:spPr>
          <a:xfrm>
            <a:off x="5715000" y="6305400"/>
            <a:ext cx="2895120" cy="475920"/>
          </a:xfrm>
          <a:prstGeom prst="rect">
            <a:avLst/>
          </a:prstGeom>
          <a:noFill/>
          <a:ln w="0">
            <a:noFill/>
          </a:ln>
        </p:spPr>
        <p:txBody>
          <a:bodyPr lIns="90000" tIns="45000" rIns="90000" bIns="45000" anchor="b">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1048603" name="PlaceHolder 5"/>
          <p:cNvSpPr>
            <a:spLocks noGrp="1"/>
          </p:cNvSpPr>
          <p:nvPr>
            <p:ph type="sldNum" idx="6"/>
          </p:nvPr>
        </p:nvSpPr>
        <p:spPr>
          <a:xfrm>
            <a:off x="8613720" y="6305400"/>
            <a:ext cx="456840" cy="475920"/>
          </a:xfrm>
          <a:prstGeom prst="rect">
            <a:avLst/>
          </a:prstGeom>
          <a:noFill/>
          <a:ln w="0">
            <a:noFill/>
          </a:ln>
        </p:spPr>
        <p:txBody>
          <a:bodyPr lIns="90000" tIns="45000" rIns="90000" bIns="45000" anchor="b">
            <a:noAutofit/>
          </a:bodyPr>
          <a:lstStyle>
            <a:lvl1pPr algn="ctr">
              <a:lnSpc>
                <a:spcPct val="100000"/>
              </a:lnSpc>
              <a:buNone/>
              <a:defRPr lang="en-US" sz="1200" b="0" strike="noStrike" spc="-1">
                <a:solidFill>
                  <a:srgbClr val="B5A989"/>
                </a:solidFill>
                <a:latin typeface="Gill Sans MT"/>
              </a:defRPr>
            </a:lvl1pPr>
          </a:lstStyle>
          <a:p>
            <a:pPr algn="ctr">
              <a:lnSpc>
                <a:spcPct val="100000"/>
              </a:lnSpc>
              <a:buNone/>
            </a:pPr>
            <a:fld id="{E8AB0B70-093A-44BF-A51E-65F5C4EF8E07}" type="slidenum">
              <a:rPr lang="en-US" sz="1200" b="0" strike="noStrike" spc="-1">
                <a:solidFill>
                  <a:srgbClr val="B5A989"/>
                </a:solidFill>
                <a:latin typeface="Gill Sans MT"/>
              </a:rPr>
              <a:pPr algn="ctr">
                <a:lnSpc>
                  <a:spcPct val="100000"/>
                </a:lnSpc>
                <a:buNone/>
              </a:p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771"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72"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73"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74"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7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1048776"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777"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4D33E94E-D828-4079-8D57-25BFB813B7B6}" type="datetimeFigureOut">
              <a:rPr lang="en-US" smtClean="0"/>
              <a:t>10/3/2024</a:t>
            </a:fld>
            <a:endParaRPr lang="en-US"/>
          </a:p>
        </p:txBody>
      </p:sp>
      <p:sp>
        <p:nvSpPr>
          <p:cNvPr id="1048778"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1048779"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9DE78316-D0EB-46D3-BFC2-65A10A2AA6D5}" type="slidenum">
              <a:rPr lang="en-US" smtClean="0"/>
              <a:t>‹#›</a:t>
            </a:fld>
            <a:endParaRPr lang="en-US"/>
          </a:p>
        </p:txBody>
      </p:sp>
      <p:sp>
        <p:nvSpPr>
          <p:cNvPr id="1048780"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8" name="Subtitle 2"/>
          <p:cNvSpPr>
            <a:spLocks noGrp="1"/>
          </p:cNvSpPr>
          <p:nvPr>
            <p:ph type="subTitle" idx="1"/>
          </p:nvPr>
        </p:nvSpPr>
        <p:spPr>
          <a:xfrm>
            <a:off x="914400" y="1524000"/>
            <a:ext cx="8001000" cy="4876800"/>
          </a:xfrm>
        </p:spPr>
        <p:txBody>
          <a:bodyPr>
            <a:normAutofit fontScale="90000" lnSpcReduction="10000"/>
          </a:bodyPr>
          <a:lstStyle/>
          <a:p>
            <a:pPr algn="ctr">
              <a:lnSpc>
                <a:spcPct val="120000"/>
              </a:lnSpc>
            </a:pPr>
            <a:r>
              <a:rPr lang="en-US" altLang="en-US" sz="2000" b="1" dirty="0">
                <a:solidFill>
                  <a:schemeClr val="tx1"/>
                </a:solidFill>
                <a:latin typeface="Times New Roman" pitchFamily="18" charset="0"/>
                <a:ea typeface="Times New Roman" panose="02020603050405020304" pitchFamily="18" charset="0"/>
                <a:cs typeface="Times New Roman" pitchFamily="18" charset="0"/>
              </a:rPr>
              <a:t>A</a:t>
            </a:r>
            <a:br>
              <a:rPr lang="en-US" altLang="en-US" sz="2000" b="1" dirty="0">
                <a:solidFill>
                  <a:schemeClr val="tx1"/>
                </a:solidFill>
                <a:latin typeface="Times New Roman" pitchFamily="18" charset="0"/>
                <a:cs typeface="Times New Roman" pitchFamily="18" charset="0"/>
              </a:rPr>
            </a:br>
            <a:r>
              <a:rPr lang="en-US" sz="2000" b="1" dirty="0">
                <a:solidFill>
                  <a:schemeClr val="tx1"/>
                </a:solidFill>
                <a:latin typeface="Times New Roman" pitchFamily="18" charset="0"/>
                <a:cs typeface="Times New Roman" pitchFamily="18" charset="0"/>
              </a:rPr>
              <a:t>MINI PROJECT </a:t>
            </a:r>
            <a:br>
              <a:rPr lang="en-US" sz="2000" b="1" dirty="0">
                <a:solidFill>
                  <a:schemeClr val="tx1"/>
                </a:solidFill>
                <a:latin typeface="Times New Roman" pitchFamily="18" charset="0"/>
                <a:cs typeface="Times New Roman" pitchFamily="18" charset="0"/>
              </a:rPr>
            </a:br>
            <a:r>
              <a:rPr lang="en-US" sz="2000" b="1" dirty="0">
                <a:solidFill>
                  <a:schemeClr val="tx1"/>
                </a:solidFill>
                <a:latin typeface="Times New Roman" pitchFamily="18" charset="0"/>
                <a:cs typeface="Times New Roman" pitchFamily="18" charset="0"/>
              </a:rPr>
              <a:t>ON</a:t>
            </a:r>
          </a:p>
          <a:p>
            <a:endParaRPr lang="en-US" sz="2000" b="1" dirty="0">
              <a:solidFill>
                <a:schemeClr val="tx1"/>
              </a:solidFill>
              <a:latin typeface="Times New Roman" pitchFamily="18" charset="0"/>
              <a:cs typeface="Times New Roman" pitchFamily="18" charset="0"/>
            </a:endParaRPr>
          </a:p>
          <a:p>
            <a:pPr algn="ctr"/>
            <a:r>
              <a:rPr lang="en-US" sz="3000" dirty="0">
                <a:solidFill>
                  <a:schemeClr val="tx1"/>
                </a:solidFill>
                <a:latin typeface="Times New Roman" panose="02020603050405020304" pitchFamily="18" charset="0"/>
                <a:cs typeface="Times New Roman" panose="02020603050405020304" pitchFamily="18" charset="0"/>
              </a:rPr>
              <a:t>  AI Game with Reinforcement learning</a:t>
            </a:r>
          </a:p>
          <a:p>
            <a:pPr algn="ctr"/>
            <a:r>
              <a:rPr lang="en-US" sz="2800" dirty="0">
                <a:solidFill>
                  <a:schemeClr val="tx1"/>
                </a:solidFill>
                <a:latin typeface="Times New Roman" pitchFamily="18" charset="0"/>
                <a:cs typeface="Times New Roman" pitchFamily="18" charset="0"/>
              </a:rPr>
              <a:t>  				</a:t>
            </a:r>
            <a:endParaRPr lang="zh-CN" altLang="en-US" dirty="0"/>
          </a:p>
          <a:p>
            <a:pPr algn="ctr"/>
            <a:r>
              <a:rPr lang="en-US" sz="2800" dirty="0">
                <a:solidFill>
                  <a:schemeClr val="tx1"/>
                </a:solidFill>
                <a:latin typeface="Times New Roman" pitchFamily="18" charset="0"/>
                <a:cs typeface="Times New Roman" pitchFamily="18" charset="0"/>
              </a:rPr>
              <a:t> 				</a:t>
            </a:r>
          </a:p>
          <a:p>
            <a:pPr marL="514350" indent="-514350" algn="l"/>
            <a:r>
              <a:rPr lang="en-US" sz="2600" dirty="0">
                <a:solidFill>
                  <a:schemeClr val="tx1"/>
                </a:solidFill>
                <a:latin typeface="Times New Roman" pitchFamily="18" charset="0"/>
                <a:cs typeface="Times New Roman" pitchFamily="18" charset="0"/>
              </a:rPr>
              <a:t>	</a:t>
            </a:r>
            <a:r>
              <a:rPr lang="en-US" sz="2300" b="1" dirty="0">
                <a:solidFill>
                  <a:schemeClr val="tx1"/>
                </a:solidFill>
                <a:latin typeface="Times New Roman" pitchFamily="18" charset="0"/>
                <a:cs typeface="Times New Roman" pitchFamily="18" charset="0"/>
              </a:rPr>
              <a:t>UNDER THE GUIDENCE OF</a:t>
            </a:r>
            <a:r>
              <a:rPr lang="en-US" b="1" dirty="0">
                <a:solidFill>
                  <a:schemeClr val="tx1"/>
                </a:solidFill>
                <a:latin typeface="Times New Roman" pitchFamily="18" charset="0"/>
                <a:cs typeface="Times New Roman" pitchFamily="18" charset="0"/>
              </a:rPr>
              <a:t>          </a:t>
            </a:r>
            <a:r>
              <a:rPr lang="en-US" sz="2300" b="1" dirty="0">
                <a:solidFill>
                  <a:schemeClr val="tx1"/>
                </a:solidFill>
                <a:latin typeface="Times New Roman" pitchFamily="18" charset="0"/>
                <a:cs typeface="Times New Roman" pitchFamily="18" charset="0"/>
              </a:rPr>
              <a:t>PRESENTED BY,</a:t>
            </a:r>
          </a:p>
          <a:p>
            <a:pPr marL="514350" indent="-514350" algn="l"/>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Mr.G.Arun</a:t>
            </a:r>
            <a:r>
              <a:rPr lang="en-US" dirty="0">
                <a:solidFill>
                  <a:schemeClr val="tx1"/>
                </a:solidFill>
                <a:latin typeface="Times New Roman" pitchFamily="18" charset="0"/>
                <a:cs typeface="Times New Roman" pitchFamily="18" charset="0"/>
              </a:rPr>
              <a:t> 			Batch Number:21PA04</a:t>
            </a:r>
          </a:p>
          <a:p>
            <a:pPr marL="514350" indent="-514350"/>
            <a:r>
              <a:rPr lang="en-US" dirty="0">
                <a:solidFill>
                  <a:schemeClr val="tx1"/>
                </a:solidFill>
                <a:latin typeface="Times New Roman" pitchFamily="18" charset="0"/>
                <a:cs typeface="Times New Roman" pitchFamily="18" charset="0"/>
              </a:rPr>
              <a:t>          (Associate professor)                  </a:t>
            </a:r>
            <a:r>
              <a:rPr lang="en-US" sz="2400" dirty="0" err="1">
                <a:solidFill>
                  <a:schemeClr val="tx1"/>
                </a:solidFill>
                <a:latin typeface="Times New Roman" pitchFamily="18" charset="0"/>
                <a:cs typeface="Times New Roman" pitchFamily="18" charset="0"/>
              </a:rPr>
              <a:t>A.V.S.Karthik</a:t>
            </a:r>
            <a:r>
              <a:rPr lang="en-US" sz="2400" dirty="0">
                <a:solidFill>
                  <a:schemeClr val="tx1"/>
                </a:solidFill>
                <a:latin typeface="Times New Roman" pitchFamily="18" charset="0"/>
                <a:cs typeface="Times New Roman" pitchFamily="18" charset="0"/>
              </a:rPr>
              <a:t>(21P61A0514)</a:t>
            </a:r>
            <a:endParaRPr lang="zh-CN" altLang="en-US" dirty="0"/>
          </a:p>
          <a:p>
            <a:pPr marL="514350" indent="-514350"/>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A.Indhu</a:t>
            </a:r>
            <a:r>
              <a:rPr lang="en-US" sz="2400" dirty="0">
                <a:solidFill>
                  <a:schemeClr val="tx1"/>
                </a:solidFill>
                <a:latin typeface="Times New Roman" pitchFamily="18" charset="0"/>
                <a:cs typeface="Times New Roman" pitchFamily="18" charset="0"/>
              </a:rPr>
              <a:t>(21P61A0507)</a:t>
            </a:r>
          </a:p>
          <a:p>
            <a:pPr marL="514350" indent="-514350"/>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A.Charan</a:t>
            </a:r>
            <a:r>
              <a:rPr lang="en-US" sz="2400" dirty="0">
                <a:solidFill>
                  <a:schemeClr val="tx1"/>
                </a:solidFill>
                <a:latin typeface="Times New Roman" pitchFamily="18" charset="0"/>
                <a:cs typeface="Times New Roman" pitchFamily="18" charset="0"/>
              </a:rPr>
              <a:t>(21P61A0508)</a:t>
            </a:r>
          </a:p>
          <a:p>
            <a:pPr marL="514350" indent="-514350" algn="l"/>
            <a:endParaRPr lang="en-US" dirty="0">
              <a:solidFill>
                <a:schemeClr val="tx1"/>
              </a:solidFill>
              <a:latin typeface="Times New Roman" pitchFamily="18" charset="0"/>
              <a:cs typeface="Times New Roman" pitchFamily="18" charset="0"/>
            </a:endParaRPr>
          </a:p>
        </p:txBody>
      </p:sp>
      <p:pic>
        <p:nvPicPr>
          <p:cNvPr id="2097153" name="Image 1"/>
          <p:cNvPicPr>
            <a:picLocks/>
          </p:cNvPicPr>
          <p:nvPr/>
        </p:nvPicPr>
        <p:blipFill>
          <a:blip r:embed="rId2" cstate="print"/>
          <a:stretch>
            <a:fillRect/>
          </a:stretch>
        </p:blipFill>
        <p:spPr>
          <a:xfrm>
            <a:off x="1295400" y="304800"/>
            <a:ext cx="6705600" cy="10331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PlaceHolder 1"/>
          <p:cNvSpPr>
            <a:spLocks noGrp="1"/>
          </p:cNvSpPr>
          <p:nvPr>
            <p:ph type="title"/>
          </p:nvPr>
        </p:nvSpPr>
        <p:spPr>
          <a:xfrm>
            <a:off x="1295280" y="457200"/>
            <a:ext cx="7391160" cy="1523520"/>
          </a:xfrm>
          <a:prstGeom prst="rect">
            <a:avLst/>
          </a:prstGeom>
          <a:noFill/>
          <a:ln w="0">
            <a:noFill/>
          </a:ln>
        </p:spPr>
        <p:txBody>
          <a:bodyPr lIns="90000" tIns="45000" rIns="90000" bIns="45000" anchor="ctr">
            <a:normAutofit/>
          </a:bodyPr>
          <a:lstStyle/>
          <a:p>
            <a:pPr>
              <a:lnSpc>
                <a:spcPct val="100000"/>
              </a:lnSpc>
              <a:buNone/>
            </a:pPr>
            <a:r>
              <a:rPr lang="en-US" sz="4300" b="0" u="sng" strike="noStrike" spc="-1">
                <a:solidFill>
                  <a:srgbClr val="572314"/>
                </a:solidFill>
                <a:latin typeface="Gill Sans MT"/>
              </a:rPr>
              <a:t>PROPOSED METHODOLOGY</a:t>
            </a:r>
            <a:endParaRPr lang="en-US" sz="4300" b="0" strike="noStrike" spc="-1">
              <a:solidFill>
                <a:srgbClr val="000000"/>
              </a:solidFill>
              <a:latin typeface="Gill Sans MT"/>
            </a:endParaRPr>
          </a:p>
        </p:txBody>
      </p:sp>
      <p:sp>
        <p:nvSpPr>
          <p:cNvPr id="1048627" name="PlaceHolder 2"/>
          <p:cNvSpPr>
            <a:spLocks noGrp="1"/>
          </p:cNvSpPr>
          <p:nvPr>
            <p:ph/>
          </p:nvPr>
        </p:nvSpPr>
        <p:spPr>
          <a:xfrm>
            <a:off x="1447920" y="1752480"/>
            <a:ext cx="6933960" cy="4190760"/>
          </a:xfrm>
          <a:prstGeom prst="rect">
            <a:avLst/>
          </a:prstGeom>
          <a:noFill/>
          <a:ln w="0">
            <a:noFill/>
          </a:ln>
        </p:spPr>
        <p:txBody>
          <a:bodyPr lIns="90000" tIns="45000" rIns="90000" bIns="45000" anchor="t">
            <a:normAutofit/>
          </a:bodyPr>
          <a:lstStyle/>
          <a:p>
            <a:pPr marL="82440" algn="just">
              <a:lnSpc>
                <a:spcPct val="150000"/>
              </a:lnSpc>
              <a:spcBef>
                <a:spcPts val="601"/>
              </a:spcBef>
              <a:buNone/>
              <a:tabLst>
                <a:tab pos="0" algn="l"/>
              </a:tabLst>
            </a:pPr>
            <a:r>
              <a:rPr lang="en-US" sz="1600" b="0" strike="noStrike" spc="-1" dirty="0">
                <a:solidFill>
                  <a:srgbClr val="000000"/>
                </a:solidFill>
                <a:latin typeface="Times New Roman"/>
              </a:rPr>
              <a:t>The development of the AI-driven game will follow a structured methodology, consisting of several key phases:</a:t>
            </a:r>
            <a:endParaRPr lang="en-US" sz="1600" b="0" strike="noStrike" spc="-1" dirty="0">
              <a:solidFill>
                <a:srgbClr val="000000"/>
              </a:solidFill>
              <a:latin typeface="Gill Sans MT"/>
            </a:endParaRPr>
          </a:p>
          <a:p>
            <a:pPr marL="425160" indent="-343080" algn="just">
              <a:lnSpc>
                <a:spcPct val="150000"/>
              </a:lnSpc>
              <a:spcBef>
                <a:spcPts val="601"/>
              </a:spcBef>
              <a:buClr>
                <a:srgbClr val="3891A7"/>
              </a:buClr>
              <a:buSzPct val="80000"/>
              <a:buFont typeface="Gill Sans MT"/>
              <a:buAutoNum type="arabicPeriod"/>
              <a:tabLst>
                <a:tab pos="0" algn="l"/>
              </a:tabLst>
            </a:pPr>
            <a:r>
              <a:rPr lang="en-US" sz="1600" b="0" strike="noStrike" spc="-1" dirty="0">
                <a:solidFill>
                  <a:srgbClr val="000000"/>
                </a:solidFill>
                <a:latin typeface="Times New Roman"/>
              </a:rPr>
              <a:t>Problem Definition and Environment Design</a:t>
            </a:r>
            <a:endParaRPr lang="en-US" sz="1600" b="0" strike="noStrike" spc="-1" dirty="0">
              <a:solidFill>
                <a:srgbClr val="000000"/>
              </a:solidFill>
              <a:latin typeface="Gill Sans MT"/>
            </a:endParaRPr>
          </a:p>
          <a:p>
            <a:pPr marL="425160" indent="-343080" algn="just">
              <a:lnSpc>
                <a:spcPct val="150000"/>
              </a:lnSpc>
              <a:spcBef>
                <a:spcPts val="601"/>
              </a:spcBef>
              <a:buClr>
                <a:srgbClr val="3891A7"/>
              </a:buClr>
              <a:buSzPct val="80000"/>
              <a:buFont typeface="Gill Sans MT"/>
              <a:buAutoNum type="arabicPeriod"/>
              <a:tabLst>
                <a:tab pos="0" algn="l"/>
              </a:tabLst>
            </a:pPr>
            <a:r>
              <a:rPr lang="en-IN" sz="1600" b="0" strike="noStrike" spc="-1" dirty="0">
                <a:solidFill>
                  <a:srgbClr val="000000"/>
                </a:solidFill>
                <a:latin typeface="Times New Roman"/>
              </a:rPr>
              <a:t>Reinforcement Learning Model Selection</a:t>
            </a:r>
            <a:endParaRPr lang="en-US" sz="1600" b="0" strike="noStrike" spc="-1" dirty="0">
              <a:solidFill>
                <a:srgbClr val="000000"/>
              </a:solidFill>
              <a:latin typeface="Gill Sans MT"/>
            </a:endParaRPr>
          </a:p>
          <a:p>
            <a:pPr marL="425160" indent="-343080" algn="just">
              <a:lnSpc>
                <a:spcPct val="150000"/>
              </a:lnSpc>
              <a:spcBef>
                <a:spcPts val="601"/>
              </a:spcBef>
              <a:buClr>
                <a:srgbClr val="3891A7"/>
              </a:buClr>
              <a:buSzPct val="80000"/>
              <a:buFont typeface="Gill Sans MT"/>
              <a:buAutoNum type="arabicPeriod"/>
              <a:tabLst>
                <a:tab pos="0" algn="l"/>
              </a:tabLst>
            </a:pPr>
            <a:r>
              <a:rPr lang="en-IN" sz="1600" b="0" strike="noStrike" spc="-1" dirty="0">
                <a:solidFill>
                  <a:srgbClr val="000000"/>
                </a:solidFill>
                <a:latin typeface="Times New Roman"/>
              </a:rPr>
              <a:t>Agent Training</a:t>
            </a:r>
            <a:endParaRPr lang="en-US" sz="1600" b="0" strike="noStrike" spc="-1" dirty="0">
              <a:solidFill>
                <a:srgbClr val="000000"/>
              </a:solidFill>
              <a:latin typeface="Gill Sans MT"/>
            </a:endParaRPr>
          </a:p>
          <a:p>
            <a:pPr marL="425160" indent="-343080" algn="just">
              <a:lnSpc>
                <a:spcPct val="150000"/>
              </a:lnSpc>
              <a:spcBef>
                <a:spcPts val="601"/>
              </a:spcBef>
              <a:buClr>
                <a:srgbClr val="3891A7"/>
              </a:buClr>
              <a:buSzPct val="80000"/>
              <a:buFont typeface="Gill Sans MT"/>
              <a:buAutoNum type="arabicPeriod"/>
              <a:tabLst>
                <a:tab pos="0" algn="l"/>
              </a:tabLst>
            </a:pPr>
            <a:r>
              <a:rPr lang="en-IN" sz="1600" b="0" strike="noStrike" spc="-1" dirty="0">
                <a:solidFill>
                  <a:srgbClr val="000000"/>
                </a:solidFill>
                <a:latin typeface="Times New Roman"/>
              </a:rPr>
              <a:t>Scenario Development and Testing</a:t>
            </a:r>
            <a:endParaRPr lang="en-US" sz="1600" b="0" strike="noStrike" spc="-1" dirty="0">
              <a:solidFill>
                <a:srgbClr val="000000"/>
              </a:solidFill>
              <a:latin typeface="Gill Sans MT"/>
            </a:endParaRPr>
          </a:p>
          <a:p>
            <a:pPr marL="425160" indent="-343080" algn="just">
              <a:lnSpc>
                <a:spcPct val="150000"/>
              </a:lnSpc>
              <a:spcBef>
                <a:spcPts val="601"/>
              </a:spcBef>
              <a:buClr>
                <a:srgbClr val="3891A7"/>
              </a:buClr>
              <a:buSzPct val="80000"/>
              <a:buFont typeface="Gill Sans MT"/>
              <a:buAutoNum type="arabicPeriod"/>
              <a:tabLst>
                <a:tab pos="0" algn="l"/>
              </a:tabLst>
            </a:pPr>
            <a:r>
              <a:rPr lang="en-IN" sz="1600" b="0" strike="noStrike" spc="-1" dirty="0">
                <a:solidFill>
                  <a:srgbClr val="000000"/>
                </a:solidFill>
                <a:latin typeface="Times New Roman"/>
              </a:rPr>
              <a:t>Performance Evaluation and Optimization</a:t>
            </a:r>
            <a:endParaRPr lang="en-US" sz="1600" b="0" strike="noStrike" spc="-1" dirty="0">
              <a:solidFill>
                <a:srgbClr val="000000"/>
              </a:solidFill>
              <a:latin typeface="Gill Sans MT"/>
            </a:endParaRPr>
          </a:p>
          <a:p>
            <a:pPr marL="425160" indent="-343080" algn="just">
              <a:lnSpc>
                <a:spcPct val="150000"/>
              </a:lnSpc>
              <a:spcBef>
                <a:spcPts val="601"/>
              </a:spcBef>
              <a:buClr>
                <a:srgbClr val="3891A7"/>
              </a:buClr>
              <a:buSzPct val="80000"/>
              <a:buFont typeface="Gill Sans MT"/>
              <a:buAutoNum type="arabicPeriod"/>
              <a:tabLst>
                <a:tab pos="0" algn="l"/>
              </a:tabLst>
            </a:pPr>
            <a:r>
              <a:rPr lang="en-IN" sz="1600" b="0" strike="noStrike" spc="-1" dirty="0">
                <a:solidFill>
                  <a:srgbClr val="000000"/>
                </a:solidFill>
                <a:latin typeface="Times New Roman"/>
              </a:rPr>
              <a:t>Documentation and Analysis</a:t>
            </a:r>
            <a:endParaRPr lang="en-US" sz="1600" b="0" strike="noStrike" spc="-1" dirty="0">
              <a:solidFill>
                <a:srgbClr val="000000"/>
              </a:solidFill>
              <a:latin typeface="Gill Sans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rmAutofit/>
          </a:bodyPr>
          <a:lstStyle/>
          <a:p>
            <a:pPr>
              <a:lnSpc>
                <a:spcPct val="100000"/>
              </a:lnSpc>
              <a:buNone/>
            </a:pPr>
            <a:r>
              <a:rPr lang="en-US" sz="2800" b="1" u="sng" strike="noStrike" spc="-1">
                <a:solidFill>
                  <a:srgbClr val="572314"/>
                </a:solidFill>
                <a:latin typeface="Times New Roman"/>
              </a:rPr>
              <a:t>SOFTWARE AND HARDWARE REQUIREMENTS </a:t>
            </a:r>
            <a:endParaRPr lang="en-US" sz="2800" b="0" strike="noStrike" spc="-1">
              <a:solidFill>
                <a:srgbClr val="000000"/>
              </a:solidFill>
              <a:latin typeface="Gill Sans MT"/>
            </a:endParaRPr>
          </a:p>
        </p:txBody>
      </p:sp>
      <p:sp>
        <p:nvSpPr>
          <p:cNvPr id="1048629" name="PlaceHolder 2"/>
          <p:cNvSpPr>
            <a:spLocks noGrp="1"/>
          </p:cNvSpPr>
          <p:nvPr>
            <p:ph/>
          </p:nvPr>
        </p:nvSpPr>
        <p:spPr>
          <a:xfrm>
            <a:off x="1435680" y="1447920"/>
            <a:ext cx="7497720" cy="2437920"/>
          </a:xfrm>
          <a:prstGeom prst="rect">
            <a:avLst/>
          </a:prstGeom>
          <a:noFill/>
          <a:ln w="0">
            <a:noFill/>
          </a:ln>
        </p:spPr>
        <p:txBody>
          <a:bodyPr lIns="90000" tIns="45000" rIns="90000" bIns="45000" anchor="t">
            <a:noAutofit/>
          </a:bodyPr>
          <a:lstStyle/>
          <a:p>
            <a:pPr>
              <a:lnSpc>
                <a:spcPct val="150000"/>
              </a:lnSpc>
              <a:buNone/>
              <a:tabLst>
                <a:tab pos="0" algn="l"/>
              </a:tabLst>
            </a:pPr>
            <a:r>
              <a:rPr lang="en-IN" sz="1600" b="1" strike="noStrike" spc="-1" dirty="0">
                <a:solidFill>
                  <a:srgbClr val="000000"/>
                </a:solidFill>
                <a:latin typeface="Times New Roman" panose="02020603050405020304" pitchFamily="18" charset="0"/>
                <a:ea typeface="Times New Roman"/>
                <a:cs typeface="Times New Roman" panose="02020603050405020304" pitchFamily="18" charset="0"/>
              </a:rPr>
              <a:t>RAM:</a:t>
            </a:r>
            <a:r>
              <a:rPr lang="en-IN" sz="1600" b="0" strike="noStrike" spc="-1" dirty="0">
                <a:solidFill>
                  <a:srgbClr val="000000"/>
                </a:solidFill>
                <a:latin typeface="Times New Roman" panose="02020603050405020304" pitchFamily="18" charset="0"/>
                <a:ea typeface="Times New Roman"/>
                <a:cs typeface="Times New Roman" panose="02020603050405020304" pitchFamily="18" charset="0"/>
              </a:rPr>
              <a:t> 4GB</a:t>
            </a:r>
          </a:p>
          <a:p>
            <a:pPr>
              <a:lnSpc>
                <a:spcPct val="150000"/>
              </a:lnSpc>
              <a:buNone/>
              <a:tabLst>
                <a:tab pos="0" algn="l"/>
              </a:tabLst>
            </a:pPr>
            <a:r>
              <a:rPr lang="en-IN" sz="1600" b="1" strike="noStrike" spc="-1" dirty="0">
                <a:solidFill>
                  <a:srgbClr val="000000"/>
                </a:solidFill>
                <a:latin typeface="Times New Roman" panose="02020603050405020304" pitchFamily="18" charset="0"/>
                <a:ea typeface="Times New Roman"/>
                <a:cs typeface="Times New Roman" panose="02020603050405020304" pitchFamily="18" charset="0"/>
              </a:rPr>
              <a:t>Hard Disk:</a:t>
            </a:r>
            <a:r>
              <a:rPr lang="en-IN" sz="1600" b="0" strike="noStrike" spc="-1" dirty="0">
                <a:solidFill>
                  <a:srgbClr val="000000"/>
                </a:solidFill>
                <a:latin typeface="Times New Roman" panose="02020603050405020304" pitchFamily="18" charset="0"/>
                <a:ea typeface="Times New Roman"/>
                <a:cs typeface="Times New Roman" panose="02020603050405020304" pitchFamily="18" charset="0"/>
              </a:rPr>
              <a:t> At least 1GB of free Hard Disk space</a:t>
            </a:r>
          </a:p>
          <a:p>
            <a:pPr>
              <a:lnSpc>
                <a:spcPct val="150000"/>
              </a:lnSpc>
              <a:buNone/>
              <a:tabLst>
                <a:tab pos="0" algn="l"/>
              </a:tabLst>
            </a:pPr>
            <a:r>
              <a:rPr lang="en-IN" sz="1600" b="1" strike="noStrike" spc="-1" dirty="0">
                <a:solidFill>
                  <a:srgbClr val="000000"/>
                </a:solidFill>
                <a:latin typeface="Times New Roman" panose="02020603050405020304" pitchFamily="18" charset="0"/>
                <a:ea typeface="Times New Roman"/>
                <a:cs typeface="Times New Roman" panose="02020603050405020304" pitchFamily="18" charset="0"/>
              </a:rPr>
              <a:t>Operating System:</a:t>
            </a:r>
            <a:r>
              <a:rPr lang="en-IN" sz="1600" b="0" strike="noStrike" spc="-1" dirty="0">
                <a:solidFill>
                  <a:srgbClr val="000000"/>
                </a:solidFill>
                <a:latin typeface="Times New Roman" panose="02020603050405020304" pitchFamily="18" charset="0"/>
                <a:ea typeface="Times New Roman"/>
                <a:cs typeface="Times New Roman" panose="02020603050405020304" pitchFamily="18" charset="0"/>
              </a:rPr>
              <a:t> Windows 8/10</a:t>
            </a:r>
          </a:p>
          <a:p>
            <a:pPr>
              <a:lnSpc>
                <a:spcPct val="150000"/>
              </a:lnSpc>
              <a:buNone/>
              <a:tabLst>
                <a:tab pos="0" algn="l"/>
              </a:tabLst>
            </a:pPr>
            <a:r>
              <a:rPr lang="en-IN" sz="1600" b="1" strike="noStrike" spc="-1" dirty="0">
                <a:solidFill>
                  <a:srgbClr val="000000"/>
                </a:solidFill>
                <a:latin typeface="Times New Roman" panose="02020603050405020304" pitchFamily="18" charset="0"/>
                <a:ea typeface="Times New Roman"/>
                <a:cs typeface="Times New Roman" panose="02020603050405020304" pitchFamily="18" charset="0"/>
              </a:rPr>
              <a:t>Coding Language:</a:t>
            </a:r>
            <a:r>
              <a:rPr lang="en-IN" sz="1600" b="0" strike="noStrike" spc="-1" dirty="0">
                <a:solidFill>
                  <a:srgbClr val="000000"/>
                </a:solidFill>
                <a:latin typeface="Times New Roman" panose="02020603050405020304" pitchFamily="18" charset="0"/>
                <a:ea typeface="Times New Roman"/>
                <a:cs typeface="Times New Roman" panose="02020603050405020304" pitchFamily="18" charset="0"/>
              </a:rPr>
              <a:t> Python</a:t>
            </a:r>
          </a:p>
          <a:p>
            <a:pPr>
              <a:lnSpc>
                <a:spcPct val="150000"/>
              </a:lnSpc>
              <a:buNone/>
              <a:tabLst>
                <a:tab pos="0" algn="l"/>
              </a:tabLst>
            </a:pPr>
            <a:r>
              <a:rPr lang="en-IN" sz="1600" b="1" strike="noStrike" spc="-1" dirty="0">
                <a:solidFill>
                  <a:srgbClr val="000000"/>
                </a:solidFill>
                <a:latin typeface="Times New Roman" panose="02020603050405020304" pitchFamily="18" charset="0"/>
                <a:ea typeface="Times New Roman"/>
                <a:cs typeface="Times New Roman" panose="02020603050405020304" pitchFamily="18" charset="0"/>
              </a:rPr>
              <a:t>IDE:</a:t>
            </a:r>
            <a:r>
              <a:rPr lang="en-IN" sz="1600" b="0" strike="noStrike" spc="-1" dirty="0">
                <a:solidFill>
                  <a:srgbClr val="000000"/>
                </a:solidFill>
                <a:latin typeface="Times New Roman" panose="02020603050405020304" pitchFamily="18" charset="0"/>
                <a:ea typeface="Times New Roman"/>
                <a:cs typeface="Times New Roman" panose="02020603050405020304" pitchFamily="18" charset="0"/>
              </a:rPr>
              <a:t> Visual Studio</a:t>
            </a:r>
            <a:endParaRPr lang="en-US" sz="1600" b="0" strike="noStrike" spc="-1" dirty="0">
              <a:solidFill>
                <a:srgbClr val="000000"/>
              </a:solidFill>
              <a:latin typeface="Times New Roman" panose="02020603050405020304" pitchFamily="18" charset="0"/>
              <a:cs typeface="Times New Roman" panose="02020603050405020304" pitchFamily="18" charset="0"/>
            </a:endParaRPr>
          </a:p>
          <a:p>
            <a:pPr>
              <a:lnSpc>
                <a:spcPct val="150000"/>
              </a:lnSpc>
              <a:buNone/>
              <a:tabLst>
                <a:tab pos="0" algn="l"/>
              </a:tabLst>
            </a:pPr>
            <a:r>
              <a:rPr lang="en-IN" sz="1600" b="1" strike="noStrike" spc="-1" dirty="0">
                <a:solidFill>
                  <a:srgbClr val="000000"/>
                </a:solidFill>
                <a:latin typeface="Times New Roman" panose="02020603050405020304" pitchFamily="18" charset="0"/>
                <a:ea typeface="Calibri"/>
                <a:cs typeface="Times New Roman" panose="02020603050405020304" pitchFamily="18" charset="0"/>
              </a:rPr>
              <a:t>Libraries and Frameworks: </a:t>
            </a:r>
            <a:r>
              <a:rPr lang="en-IN" sz="1600" b="0" strike="noStrike" spc="-1" dirty="0" err="1">
                <a:solidFill>
                  <a:srgbClr val="000000"/>
                </a:solidFill>
                <a:latin typeface="Times New Roman" panose="02020603050405020304" pitchFamily="18" charset="0"/>
                <a:ea typeface="Calibri"/>
                <a:cs typeface="Times New Roman" panose="02020603050405020304" pitchFamily="18" charset="0"/>
              </a:rPr>
              <a:t>PyTorch</a:t>
            </a:r>
            <a:r>
              <a:rPr lang="en-IN" sz="1600" b="0" strike="noStrike" spc="-1" dirty="0">
                <a:solidFill>
                  <a:srgbClr val="000000"/>
                </a:solidFill>
                <a:latin typeface="Times New Roman" panose="02020603050405020304" pitchFamily="18" charset="0"/>
                <a:ea typeface="Calibri"/>
                <a:cs typeface="Times New Roman" panose="02020603050405020304" pitchFamily="18" charset="0"/>
              </a:rPr>
              <a:t>, </a:t>
            </a:r>
            <a:r>
              <a:rPr lang="en-IN" sz="1600" b="0" strike="noStrike" spc="-1" dirty="0" err="1">
                <a:solidFill>
                  <a:srgbClr val="000000"/>
                </a:solidFill>
                <a:latin typeface="Times New Roman" panose="02020603050405020304" pitchFamily="18" charset="0"/>
                <a:ea typeface="Calibri"/>
                <a:cs typeface="Times New Roman" panose="02020603050405020304" pitchFamily="18" charset="0"/>
              </a:rPr>
              <a:t>Numpy</a:t>
            </a:r>
            <a:r>
              <a:rPr lang="en-IN" sz="1600" b="0" strike="noStrike" spc="-1" dirty="0">
                <a:solidFill>
                  <a:srgbClr val="000000"/>
                </a:solidFill>
                <a:latin typeface="Times New Roman" panose="02020603050405020304" pitchFamily="18" charset="0"/>
                <a:ea typeface="Calibri"/>
                <a:cs typeface="Times New Roman" panose="02020603050405020304" pitchFamily="18" charset="0"/>
              </a:rPr>
              <a:t>, </a:t>
            </a:r>
            <a:r>
              <a:rPr lang="en-IN" sz="1600" b="0" strike="noStrike" spc="-1" dirty="0" err="1">
                <a:solidFill>
                  <a:srgbClr val="000000"/>
                </a:solidFill>
                <a:latin typeface="Times New Roman" panose="02020603050405020304" pitchFamily="18" charset="0"/>
                <a:ea typeface="Calibri"/>
                <a:cs typeface="Times New Roman" panose="02020603050405020304" pitchFamily="18" charset="0"/>
              </a:rPr>
              <a:t>Pygame</a:t>
            </a:r>
            <a:endParaRPr lang="en-US" sz="1600" b="0" strike="noStrike" spc="-1" dirty="0">
              <a:solidFill>
                <a:srgbClr val="000000"/>
              </a:solidFill>
              <a:latin typeface="Times New Roman" panose="02020603050405020304" pitchFamily="18" charset="0"/>
              <a:cs typeface="Times New Roman" panose="02020603050405020304" pitchFamily="18" charset="0"/>
            </a:endParaRPr>
          </a:p>
          <a:p>
            <a:pPr>
              <a:lnSpc>
                <a:spcPct val="150000"/>
              </a:lnSpc>
              <a:buNone/>
              <a:tabLst>
                <a:tab pos="0" algn="l"/>
              </a:tabLst>
            </a:pPr>
            <a:endParaRPr lang="en-US" sz="16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PlaceHolder 1"/>
          <p:cNvSpPr>
            <a:spLocks noGrp="1"/>
          </p:cNvSpPr>
          <p:nvPr>
            <p:ph type="title" idx="4294967295"/>
          </p:nvPr>
        </p:nvSpPr>
        <p:spPr>
          <a:xfrm>
            <a:off x="1435680" y="274680"/>
            <a:ext cx="7497720" cy="1142640"/>
          </a:xfrm>
          <a:prstGeom prst="rect">
            <a:avLst/>
          </a:prstGeom>
          <a:noFill/>
          <a:ln w="0">
            <a:noFill/>
          </a:ln>
        </p:spPr>
        <p:txBody>
          <a:bodyPr lIns="90000" tIns="45000" rIns="90000" bIns="45000" anchor="ctr">
            <a:normAutofit/>
          </a:bodyPr>
          <a:lstStyle/>
          <a:p>
            <a:pPr>
              <a:lnSpc>
                <a:spcPct val="100000"/>
              </a:lnSpc>
              <a:buNone/>
            </a:pPr>
            <a:r>
              <a:rPr lang="en-US" sz="4400" b="0" u="sng" strike="noStrike" spc="-1" dirty="0">
                <a:solidFill>
                  <a:srgbClr val="572314"/>
                </a:solidFill>
                <a:latin typeface="Gill Sans MT"/>
              </a:rPr>
              <a:t>REFERENCES</a:t>
            </a:r>
            <a:endParaRPr lang="en-US" sz="4400" b="0" strike="noStrike" spc="-1" dirty="0">
              <a:solidFill>
                <a:srgbClr val="000000"/>
              </a:solidFill>
              <a:latin typeface="Gill Sans MT"/>
            </a:endParaRPr>
          </a:p>
        </p:txBody>
      </p:sp>
      <p:sp>
        <p:nvSpPr>
          <p:cNvPr id="1048631" name="Title 1"/>
          <p:cNvSpPr/>
          <p:nvPr/>
        </p:nvSpPr>
        <p:spPr>
          <a:xfrm>
            <a:off x="1435680" y="3733920"/>
            <a:ext cx="7497720" cy="1142640"/>
          </a:xfrm>
          <a:prstGeom prst="rect">
            <a:avLst/>
          </a:prstGeom>
          <a:noFill/>
          <a:ln w="0">
            <a:noFill/>
          </a:ln>
        </p:spPr>
        <p:style>
          <a:lnRef idx="0">
            <a:scrgbClr r="0" g="0" b="0"/>
          </a:lnRef>
          <a:fillRef idx="0">
            <a:scrgbClr r="0" g="0" b="0"/>
          </a:fillRef>
          <a:effectRef idx="0">
            <a:scrgbClr r="0" g="0" b="0"/>
          </a:effectRef>
          <a:fontRef idx="minor">
            <a:srgbClr val="000000"/>
          </a:fontRef>
        </p:style>
        <p:txBody>
          <a:bodyPr lIns="90000" tIns="45000" rIns="90000" bIns="45000" anchor="ctr">
            <a:normAutofit/>
          </a:bodyPr>
          <a:lstStyle/>
          <a:p>
            <a:pPr>
              <a:lnSpc>
                <a:spcPct val="100000"/>
              </a:lnSpc>
              <a:buNone/>
            </a:pPr>
            <a:endParaRPr lang="en-IN" sz="4300" b="0" strike="noStrike" spc="-1" dirty="0">
              <a:solidFill>
                <a:srgbClr val="FF0000"/>
              </a:solidFill>
              <a:latin typeface="Arial"/>
            </a:endParaRPr>
          </a:p>
        </p:txBody>
      </p:sp>
      <p:sp>
        <p:nvSpPr>
          <p:cNvPr id="1048632" name="Content Placeholder 2"/>
          <p:cNvSpPr/>
          <p:nvPr/>
        </p:nvSpPr>
        <p:spPr>
          <a:xfrm>
            <a:off x="1371600" y="4838760"/>
            <a:ext cx="7497720" cy="1142640"/>
          </a:xfrm>
          <a:prstGeom prst="rect">
            <a:avLst/>
          </a:prstGeom>
          <a:noFill/>
          <a:ln w="0">
            <a:noFill/>
          </a:ln>
        </p:spPr>
        <p:style>
          <a:lnRef idx="0">
            <a:scrgbClr r="0" g="0" b="0"/>
          </a:lnRef>
          <a:fillRef idx="0">
            <a:scrgbClr r="0" g="0" b="0"/>
          </a:fillRef>
          <a:effectRef idx="0">
            <a:scrgbClr r="0" g="0" b="0"/>
          </a:effectRef>
          <a:fontRef idx="minor">
            <a:srgbClr val="000000"/>
          </a:fontRef>
        </p:style>
        <p:txBody>
          <a:bodyPr lIns="90000" tIns="45000" rIns="90000" bIns="45000" anchor="t">
            <a:normAutofit/>
          </a:bodyPr>
          <a:lstStyle/>
          <a:p>
            <a:pPr marL="365760" indent="-283320">
              <a:lnSpc>
                <a:spcPct val="100000"/>
              </a:lnSpc>
              <a:spcBef>
                <a:spcPts val="601"/>
              </a:spcBef>
              <a:buClr>
                <a:srgbClr val="3891A7"/>
              </a:buClr>
              <a:buSzPct val="80000"/>
              <a:buFont typeface="Wingdings 2" charset="2"/>
              <a:buChar char=""/>
            </a:pPr>
            <a:endParaRPr lang="en-IN" sz="1600" b="0" strike="noStrike" spc="-1" dirty="0">
              <a:latin typeface="Arial"/>
            </a:endParaRPr>
          </a:p>
        </p:txBody>
      </p:sp>
      <p:sp>
        <p:nvSpPr>
          <p:cNvPr id="1048633" name="PlaceHolder 2"/>
          <p:cNvSpPr txBox="1"/>
          <p:nvPr/>
        </p:nvSpPr>
        <p:spPr>
          <a:xfrm>
            <a:off x="1435680" y="1402080"/>
            <a:ext cx="6933960" cy="4190760"/>
          </a:xfrm>
          <a:prstGeom prst="rect">
            <a:avLst/>
          </a:prstGeom>
          <a:noFill/>
          <a:ln w="0">
            <a:noFill/>
          </a:ln>
        </p:spPr>
        <p:txBody>
          <a:bodyPr lIns="90000" tIns="45000" rIns="90000" bIns="45000" anchor="t">
            <a:noAutofit/>
          </a:bodyPr>
          <a:lstStyle/>
          <a:p>
            <a:pPr marL="285750" indent="-285750" algn="l" rtl="0" eaLnBrk="1" fontAlgn="ctr" latinLnBrk="0" hangingPunct="1">
              <a:spcBef>
                <a:spcPts val="0"/>
              </a:spcBef>
              <a:spcAft>
                <a:spcPts val="0"/>
              </a:spcAft>
              <a:buFont typeface="Arial" panose="020B0604020202020204" pitchFamily="34" charset="0"/>
              <a:buChar char="•"/>
            </a:pPr>
            <a:r>
              <a:rPr lang="en-IN" sz="1600" b="0" i="0" u="none" strike="noStrike" kern="1200" dirty="0" err="1">
                <a:solidFill>
                  <a:srgbClr val="000000"/>
                </a:solidFill>
                <a:effectLst/>
                <a:latin typeface="Times New Roman" panose="02020603050405020304" pitchFamily="18" charset="0"/>
                <a:ea typeface="DejaVu Sans"/>
                <a:cs typeface="Times New Roman" panose="02020603050405020304" pitchFamily="18" charset="0"/>
              </a:rPr>
              <a:t>Mnih</a:t>
            </a: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 V., </a:t>
            </a:r>
            <a:r>
              <a:rPr lang="en-IN" sz="1600" b="0" i="0" u="none" strike="noStrike" kern="1200" dirty="0" err="1">
                <a:solidFill>
                  <a:srgbClr val="000000"/>
                </a:solidFill>
                <a:effectLst/>
                <a:latin typeface="Times New Roman" panose="02020603050405020304" pitchFamily="18" charset="0"/>
                <a:ea typeface="DejaVu Sans"/>
                <a:cs typeface="Times New Roman" panose="02020603050405020304" pitchFamily="18" charset="0"/>
              </a:rPr>
              <a:t>Kavukcuoglu</a:t>
            </a: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 K., Silver, D., et al.,</a:t>
            </a:r>
            <a:r>
              <a:rPr lang="en-US" sz="1600" b="0" i="1"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Human-level control through deep reinforcement learning.</a:t>
            </a:r>
            <a:endParaRPr lang="en-IN" sz="1600" b="0" i="0" u="none" strike="noStrike" dirty="0">
              <a:effectLst/>
              <a:latin typeface="Times New Roman" panose="02020603050405020304" pitchFamily="18" charset="0"/>
              <a:cs typeface="Times New Roman" panose="02020603050405020304" pitchFamily="18" charset="0"/>
            </a:endParaRPr>
          </a:p>
          <a:p>
            <a:pPr marL="285750" indent="-285750" algn="l" rtl="0" eaLnBrk="1" fontAlgn="ctr" latinLnBrk="0" hangingPunct="1">
              <a:spcBef>
                <a:spcPts val="0"/>
              </a:spcBef>
              <a:spcAft>
                <a:spcPts val="0"/>
              </a:spcAft>
              <a:buFont typeface="Arial" panose="020B0604020202020204" pitchFamily="34" charset="0"/>
              <a:buChar char="•"/>
            </a:pP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Sutton, R. S., &amp; </a:t>
            </a:r>
            <a:r>
              <a:rPr lang="en-IN" sz="1600" b="0" i="0" u="none" strike="noStrike" kern="1200" dirty="0" err="1">
                <a:solidFill>
                  <a:srgbClr val="000000"/>
                </a:solidFill>
                <a:effectLst/>
                <a:latin typeface="Times New Roman" panose="02020603050405020304" pitchFamily="18" charset="0"/>
                <a:ea typeface="DejaVu Sans"/>
                <a:cs typeface="Times New Roman" panose="02020603050405020304" pitchFamily="18" charset="0"/>
              </a:rPr>
              <a:t>Barto</a:t>
            </a: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 A. G.</a:t>
            </a:r>
            <a:r>
              <a:rPr lang="en-IN" sz="1600" dirty="0">
                <a:latin typeface="Times New Roman" panose="02020603050405020304" pitchFamily="18" charset="0"/>
                <a:cs typeface="Times New Roman" panose="02020603050405020304" pitchFamily="18" charset="0"/>
              </a:rPr>
              <a:t> </a:t>
            </a: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Reinforcement Learning: An Introduction	</a:t>
            </a:r>
            <a:endParaRPr lang="en-IN" sz="1600" b="0" i="0" u="none" strike="noStrike" dirty="0">
              <a:effectLst/>
              <a:latin typeface="Times New Roman" panose="02020603050405020304" pitchFamily="18" charset="0"/>
              <a:cs typeface="Times New Roman" panose="02020603050405020304" pitchFamily="18" charset="0"/>
            </a:endParaRPr>
          </a:p>
          <a:p>
            <a:pPr marL="285750" indent="-285750" algn="l" rtl="0" eaLnBrk="1" fontAlgn="ctr" latinLnBrk="0" hangingPunct="1">
              <a:spcBef>
                <a:spcPts val="0"/>
              </a:spcBef>
              <a:spcAft>
                <a:spcPts val="0"/>
              </a:spcAft>
              <a:buFont typeface="Arial" panose="020B0604020202020204" pitchFamily="34" charset="0"/>
              <a:buChar char="•"/>
            </a:pPr>
            <a:r>
              <a:rPr lang="de-DE"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Silver, D., Schrittwieser, J., Simonyan, K., et al.</a:t>
            </a:r>
            <a:r>
              <a:rPr lang="en-IN" sz="1600" dirty="0">
                <a:latin typeface="Times New Roman" panose="02020603050405020304" pitchFamily="18" charset="0"/>
                <a:cs typeface="Times New Roman" panose="02020603050405020304" pitchFamily="18" charset="0"/>
              </a:rPr>
              <a:t>,</a:t>
            </a:r>
            <a:r>
              <a:rPr lang="en-US" sz="1600" b="0" i="1"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Mastering the game of Go without human knowledge.</a:t>
            </a:r>
          </a:p>
          <a:p>
            <a:pPr marL="285750" indent="-285750" fontAlgn="ct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Bellemare, M. G., </a:t>
            </a:r>
            <a:r>
              <a:rPr lang="en-IN" sz="1600" dirty="0" err="1">
                <a:latin typeface="Times New Roman" panose="02020603050405020304" pitchFamily="18" charset="0"/>
                <a:cs typeface="Times New Roman" panose="02020603050405020304" pitchFamily="18" charset="0"/>
              </a:rPr>
              <a:t>Naddaf</a:t>
            </a:r>
            <a:r>
              <a:rPr lang="en-IN" sz="1600" dirty="0">
                <a:latin typeface="Times New Roman" panose="02020603050405020304" pitchFamily="18" charset="0"/>
                <a:cs typeface="Times New Roman" panose="02020603050405020304" pitchFamily="18" charset="0"/>
              </a:rPr>
              <a:t>, Y., </a:t>
            </a:r>
            <a:r>
              <a:rPr lang="en-IN" sz="1600" dirty="0" err="1">
                <a:latin typeface="Times New Roman" panose="02020603050405020304" pitchFamily="18" charset="0"/>
                <a:cs typeface="Times New Roman" panose="02020603050405020304" pitchFamily="18" charset="0"/>
              </a:rPr>
              <a:t>Veness</a:t>
            </a:r>
            <a:r>
              <a:rPr lang="en-IN" sz="1600" dirty="0">
                <a:latin typeface="Times New Roman" panose="02020603050405020304" pitchFamily="18" charset="0"/>
                <a:cs typeface="Times New Roman" panose="02020603050405020304" pitchFamily="18" charset="0"/>
              </a:rPr>
              <a:t>, J., &amp; Bowling, M.,</a:t>
            </a:r>
            <a:r>
              <a:rPr lang="en-US" sz="1600" i="1" dirty="0">
                <a:latin typeface="Times New Roman" panose="02020603050405020304" pitchFamily="18" charset="0"/>
                <a:cs typeface="Times New Roman" panose="02020603050405020304" pitchFamily="18" charset="0"/>
              </a:rPr>
              <a:t> The Arcade Learning Environment: An evaluation platform for general agents.</a:t>
            </a:r>
            <a:endParaRPr lang="en-US" sz="1600" b="0" i="1" u="none" strike="noStrike" kern="1200" dirty="0">
              <a:solidFill>
                <a:srgbClr val="000000"/>
              </a:solidFill>
              <a:effectLst/>
              <a:latin typeface="Times New Roman" panose="02020603050405020304" pitchFamily="18" charset="0"/>
              <a:ea typeface="DejaVu Sans"/>
              <a:cs typeface="Times New Roman" panose="02020603050405020304" pitchFamily="18" charset="0"/>
            </a:endParaRPr>
          </a:p>
          <a:p>
            <a:pPr marL="285750" indent="-285750" algn="l" rtl="0" eaLnBrk="1" fontAlgn="ctr" latinLnBrk="0" hangingPunct="1">
              <a:spcBef>
                <a:spcPts val="0"/>
              </a:spcBef>
              <a:spcAft>
                <a:spcPts val="0"/>
              </a:spcAft>
              <a:buFont typeface="Arial" panose="020B0604020202020204" pitchFamily="34" charset="0"/>
              <a:buChar char="•"/>
            </a:pPr>
            <a:r>
              <a:rPr lang="fi-FI"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Yannakakis, G. N., &amp; Togelius, J.</a:t>
            </a:r>
            <a:r>
              <a:rPr lang="en-IN" sz="1600" dirty="0">
                <a:latin typeface="Times New Roman" panose="02020603050405020304" pitchFamily="18" charset="0"/>
                <a:cs typeface="Times New Roman" panose="02020603050405020304" pitchFamily="18" charset="0"/>
              </a:rPr>
              <a:t>,</a:t>
            </a: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Artificial Intelligence and Games.	</a:t>
            </a:r>
            <a:endParaRPr lang="en-IN" sz="1600" b="0" i="0" u="none" strike="noStrike" dirty="0">
              <a:effectLst/>
              <a:latin typeface="Times New Roman" panose="02020603050405020304" pitchFamily="18" charset="0"/>
              <a:cs typeface="Times New Roman" panose="02020603050405020304" pitchFamily="18" charset="0"/>
            </a:endParaRPr>
          </a:p>
          <a:p>
            <a:pPr marL="285750" indent="-285750" algn="l" rtl="0" eaLnBrk="1" fontAlgn="t" latinLnBrk="0" hangingPunct="1">
              <a:spcBef>
                <a:spcPts val="0"/>
              </a:spcBef>
              <a:spcAft>
                <a:spcPts val="0"/>
              </a:spcAft>
              <a:buFont typeface="Arial" panose="020B0604020202020204" pitchFamily="34" charset="0"/>
              <a:buChar char="•"/>
            </a:pPr>
            <a:r>
              <a:rPr lang="en-IN" sz="1600" b="0" i="0" u="none" strike="noStrike" kern="1200" dirty="0" err="1">
                <a:solidFill>
                  <a:srgbClr val="000000"/>
                </a:solidFill>
                <a:effectLst/>
                <a:latin typeface="Times New Roman" panose="02020603050405020304" pitchFamily="18" charset="0"/>
                <a:ea typeface="DejaVu Sans"/>
                <a:cs typeface="Times New Roman" panose="02020603050405020304" pitchFamily="18" charset="0"/>
              </a:rPr>
              <a:t>Kober</a:t>
            </a: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 J., </a:t>
            </a:r>
            <a:r>
              <a:rPr lang="en-IN" sz="1600" b="0" i="0" u="none" strike="noStrike" kern="1200" dirty="0" err="1">
                <a:solidFill>
                  <a:srgbClr val="000000"/>
                </a:solidFill>
                <a:effectLst/>
                <a:latin typeface="Times New Roman" panose="02020603050405020304" pitchFamily="18" charset="0"/>
                <a:ea typeface="DejaVu Sans"/>
                <a:cs typeface="Times New Roman" panose="02020603050405020304" pitchFamily="18" charset="0"/>
              </a:rPr>
              <a:t>Bagnell</a:t>
            </a: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 J. A., &amp; Peters, J.</a:t>
            </a:r>
            <a:r>
              <a:rPr lang="en-IN" sz="1600" dirty="0">
                <a:latin typeface="Times New Roman" panose="02020603050405020304" pitchFamily="18" charset="0"/>
                <a:cs typeface="Times New Roman" panose="02020603050405020304" pitchFamily="18" charset="0"/>
              </a:rPr>
              <a:t>,</a:t>
            </a:r>
            <a:r>
              <a:rPr lang="en-US"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Reinforcement Learning in Robotics: A Survey.</a:t>
            </a:r>
          </a:p>
          <a:p>
            <a:pPr marL="285750" marR="0" indent="-285750" algn="l" rtl="0" eaLnBrk="1" fontAlgn="auto" latinLnBrk="0" hangingPunct="1">
              <a:spcBef>
                <a:spcPts val="0"/>
              </a:spcBef>
              <a:spcAft>
                <a:spcPts val="0"/>
              </a:spcAft>
              <a:buFont typeface="Arial" panose="020B0604020202020204" pitchFamily="34" charset="0"/>
              <a:buChar char="•"/>
            </a:pPr>
            <a:r>
              <a:rPr lang="da-DK"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Lillicrap, T. P., Hunt, J. J., Pritzel, A., et al.</a:t>
            </a:r>
            <a:r>
              <a:rPr lang="en-IN" sz="1600" dirty="0">
                <a:latin typeface="Times New Roman" panose="02020603050405020304" pitchFamily="18" charset="0"/>
                <a:cs typeface="Times New Roman" panose="02020603050405020304" pitchFamily="18" charset="0"/>
              </a:rPr>
              <a:t>,</a:t>
            </a:r>
            <a:r>
              <a:rPr lang="en-US"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Continuous control with deep reinforcement learning.</a:t>
            </a:r>
            <a:endParaRPr lang="en-IN" sz="1600" b="0" i="0" u="none" strike="noStrike" dirty="0">
              <a:effectLst/>
              <a:latin typeface="Times New Roman" panose="02020603050405020304" pitchFamily="18" charset="0"/>
              <a:cs typeface="Times New Roman" panose="02020603050405020304" pitchFamily="18" charset="0"/>
            </a:endParaRPr>
          </a:p>
          <a:p>
            <a:pPr marL="285750" indent="-285750" algn="l" rtl="0" eaLnBrk="1" fontAlgn="t" latinLnBrk="0" hangingPunct="1">
              <a:spcBef>
                <a:spcPts val="0"/>
              </a:spcBef>
              <a:spcAft>
                <a:spcPts val="0"/>
              </a:spcAft>
              <a:buFont typeface="Arial" panose="020B0604020202020204" pitchFamily="34" charset="0"/>
              <a:buChar char="•"/>
            </a:pP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Zhang, S., &amp; Sutton, R. S., </a:t>
            </a:r>
            <a:r>
              <a:rPr lang="en-US"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A Deeper Look at Experience Replay	</a:t>
            </a:r>
            <a:endParaRPr lang="en-IN" sz="1600" b="0" i="0" u="none" strike="noStrike" dirty="0">
              <a:effectLst/>
              <a:latin typeface="Times New Roman" panose="02020603050405020304" pitchFamily="18" charset="0"/>
              <a:cs typeface="Times New Roman" panose="02020603050405020304" pitchFamily="18" charset="0"/>
            </a:endParaRPr>
          </a:p>
          <a:p>
            <a:pPr marL="285750" indent="-285750" algn="l" rtl="0" eaLnBrk="1" fontAlgn="t" latinLnBrk="0" hangingPunct="1">
              <a:spcBef>
                <a:spcPts val="0"/>
              </a:spcBef>
              <a:spcAft>
                <a:spcPts val="0"/>
              </a:spcAft>
              <a:buFont typeface="Arial" panose="020B0604020202020204" pitchFamily="34" charset="0"/>
              <a:buChar char="•"/>
            </a:pPr>
            <a:r>
              <a:rPr lang="da-DK"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OpenAI, Berner, C., Brockman, G., et al., </a:t>
            </a:r>
            <a:r>
              <a:rPr lang="en-US"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Dota 2 with Large Scale Deep Reinforcement Learning.</a:t>
            </a:r>
          </a:p>
          <a:p>
            <a:pPr marL="285750" indent="-285750" fontAlgn="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Schulman, J., Wolski, F., </a:t>
            </a:r>
            <a:r>
              <a:rPr lang="en-IN" sz="1600" dirty="0" err="1">
                <a:latin typeface="Times New Roman" panose="02020603050405020304" pitchFamily="18" charset="0"/>
                <a:cs typeface="Times New Roman" panose="02020603050405020304" pitchFamily="18" charset="0"/>
              </a:rPr>
              <a:t>Dhariwal</a:t>
            </a:r>
            <a:r>
              <a:rPr lang="en-IN" sz="1600" dirty="0">
                <a:latin typeface="Times New Roman" panose="02020603050405020304" pitchFamily="18" charset="0"/>
                <a:cs typeface="Times New Roman" panose="02020603050405020304" pitchFamily="18" charset="0"/>
              </a:rPr>
              <a:t>, P., et al.</a:t>
            </a:r>
            <a:r>
              <a:rPr lang="en-US" sz="1600" dirty="0">
                <a:solidFill>
                  <a:srgbClr val="000000"/>
                </a:solidFill>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Proximal Policy Optimization Algorithms.</a:t>
            </a:r>
            <a:endParaRPr lang="en-IN" sz="1600" b="0" i="0" u="none" strike="noStrike" dirty="0">
              <a:effectLst/>
              <a:latin typeface="Times New Roman" panose="02020603050405020304" pitchFamily="18" charset="0"/>
              <a:cs typeface="Times New Roman" panose="02020603050405020304" pitchFamily="18" charset="0"/>
            </a:endParaRPr>
          </a:p>
        </p:txBody>
      </p:sp>
      <p:graphicFrame>
        <p:nvGraphicFramePr>
          <p:cNvPr id="17" name="Table 16">
            <a:extLst>
              <a:ext uri="{FF2B5EF4-FFF2-40B4-BE49-F238E27FC236}">
                <a16:creationId xmlns:a16="http://schemas.microsoft.com/office/drawing/2014/main" id="{56D37048-BFC7-53A4-A87F-253EAA43CB4D}"/>
              </a:ext>
            </a:extLst>
          </p:cNvPr>
          <p:cNvGraphicFramePr>
            <a:graphicFrameLocks noGrp="1"/>
          </p:cNvGraphicFramePr>
          <p:nvPr>
            <p:extLst>
              <p:ext uri="{D42A27DB-BD31-4B8C-83A1-F6EECF244321}">
                <p14:modId xmlns:p14="http://schemas.microsoft.com/office/powerpoint/2010/main" val="2366837648"/>
              </p:ext>
            </p:extLst>
          </p:nvPr>
        </p:nvGraphicFramePr>
        <p:xfrm>
          <a:off x="3810000" y="1771620"/>
          <a:ext cx="7497763" cy="365760"/>
        </p:xfrm>
        <a:graphic>
          <a:graphicData uri="http://schemas.openxmlformats.org/drawingml/2006/table">
            <a:tbl>
              <a:tblPr/>
              <a:tblGrid>
                <a:gridCol w="7497763">
                  <a:extLst>
                    <a:ext uri="{9D8B030D-6E8A-4147-A177-3AD203B41FA5}">
                      <a16:colId xmlns:a16="http://schemas.microsoft.com/office/drawing/2014/main" val="1030780364"/>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72673891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6BF6-A9CA-7AAC-3092-ED857A8C6EBA}"/>
              </a:ext>
            </a:extLst>
          </p:cNvPr>
          <p:cNvSpPr>
            <a:spLocks noGrp="1"/>
          </p:cNvSpPr>
          <p:nvPr>
            <p:ph type="title"/>
          </p:nvPr>
        </p:nvSpPr>
        <p:spPr>
          <a:xfrm>
            <a:off x="3657600" y="2971800"/>
            <a:ext cx="3200400" cy="1180920"/>
          </a:xfrm>
        </p:spPr>
        <p:txBody>
          <a:bodyPr/>
          <a:lstStyle/>
          <a:p>
            <a:r>
              <a:rPr lang="en-US" dirty="0"/>
              <a:t>Thank You</a:t>
            </a:r>
            <a:endParaRPr lang="en-IN" dirty="0"/>
          </a:p>
        </p:txBody>
      </p:sp>
    </p:spTree>
    <p:extLst>
      <p:ext uri="{BB962C8B-B14F-4D97-AF65-F5344CB8AC3E}">
        <p14:creationId xmlns:p14="http://schemas.microsoft.com/office/powerpoint/2010/main" val="75890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Autofit/>
          </a:bodyPr>
          <a:lstStyle/>
          <a:p>
            <a:pPr>
              <a:lnSpc>
                <a:spcPct val="100000"/>
              </a:lnSpc>
              <a:buNone/>
            </a:pPr>
            <a:r>
              <a:rPr lang="en-US" sz="4300" b="0" strike="noStrike" spc="-1">
                <a:solidFill>
                  <a:srgbClr val="572314"/>
                </a:solidFill>
                <a:latin typeface="Times New Roman"/>
              </a:rPr>
              <a:t> </a:t>
            </a:r>
            <a:r>
              <a:rPr lang="en-US" sz="4300" b="0" u="sng" strike="noStrike" spc="-1">
                <a:solidFill>
                  <a:srgbClr val="572314"/>
                </a:solidFill>
                <a:latin typeface="Times New Roman"/>
              </a:rPr>
              <a:t>CONTENTS</a:t>
            </a:r>
            <a:endParaRPr lang="en-US" sz="4300" b="0" strike="noStrike" spc="-1">
              <a:solidFill>
                <a:srgbClr val="000000"/>
              </a:solidFill>
              <a:latin typeface="Gill Sans MT"/>
            </a:endParaRPr>
          </a:p>
        </p:txBody>
      </p:sp>
      <p:sp>
        <p:nvSpPr>
          <p:cNvPr id="1048608" name="PlaceHolder 2"/>
          <p:cNvSpPr>
            <a:spLocks noGrp="1"/>
          </p:cNvSpPr>
          <p:nvPr>
            <p:ph/>
          </p:nvPr>
        </p:nvSpPr>
        <p:spPr>
          <a:xfrm>
            <a:off x="1435680" y="1447920"/>
            <a:ext cx="7497720" cy="4724280"/>
          </a:xfrm>
          <a:prstGeom prst="rect">
            <a:avLst/>
          </a:prstGeom>
          <a:noFill/>
          <a:ln w="0">
            <a:noFill/>
          </a:ln>
        </p:spPr>
        <p:txBody>
          <a:bodyPr lIns="90000" tIns="45000" rIns="90000" bIns="45000" anchor="t">
            <a:normAutofit fontScale="77500" lnSpcReduction="20000"/>
          </a:bodyPr>
          <a:lstStyle/>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Abstract</a:t>
            </a:r>
          </a:p>
          <a:p>
            <a:pPr marL="365760" indent="-283320">
              <a:lnSpc>
                <a:spcPct val="150000"/>
              </a:lnSpc>
              <a:spcBef>
                <a:spcPts val="601"/>
              </a:spcBef>
              <a:buClr>
                <a:srgbClr val="000000"/>
              </a:buClr>
              <a:buSzPct val="60000"/>
              <a:buFont typeface="Wingdings" pitchFamily="2" charset="2"/>
              <a:buChar char="q"/>
            </a:pPr>
            <a:r>
              <a:rPr lang="en-US" b="0" strike="noStrike" spc="-1" dirty="0">
                <a:solidFill>
                  <a:srgbClr val="000000"/>
                </a:solidFill>
                <a:latin typeface="Times New Roman" pitchFamily="18" charset="0"/>
                <a:cs typeface="Times New Roman" pitchFamily="18" charset="0"/>
              </a:rPr>
              <a:t>Introduction</a:t>
            </a:r>
          </a:p>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Literature Survey</a:t>
            </a:r>
          </a:p>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Research Gap and Challenges</a:t>
            </a:r>
          </a:p>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Problem statement</a:t>
            </a:r>
          </a:p>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Objective</a:t>
            </a:r>
          </a:p>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Proposed Methodology</a:t>
            </a:r>
          </a:p>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Software and Hardware requirements</a:t>
            </a:r>
          </a:p>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Autofit/>
          </a:bodyPr>
          <a:lstStyle/>
          <a:p>
            <a:pPr>
              <a:lnSpc>
                <a:spcPct val="100000"/>
              </a:lnSpc>
              <a:buNone/>
            </a:pPr>
            <a:r>
              <a:rPr lang="en-US" sz="4300" b="0" u="sng" strike="noStrike" spc="-1">
                <a:solidFill>
                  <a:srgbClr val="572314"/>
                </a:solidFill>
                <a:latin typeface="Times New Roman"/>
              </a:rPr>
              <a:t>ABSTRACT</a:t>
            </a:r>
            <a:endParaRPr lang="en-US" sz="4300" b="0" strike="noStrike" spc="-1">
              <a:solidFill>
                <a:srgbClr val="000000"/>
              </a:solidFill>
              <a:latin typeface="Gill Sans MT"/>
            </a:endParaRPr>
          </a:p>
        </p:txBody>
      </p:sp>
      <p:sp>
        <p:nvSpPr>
          <p:cNvPr id="1048610" name="PlaceHolder 2"/>
          <p:cNvSpPr>
            <a:spLocks noGrp="1"/>
          </p:cNvSpPr>
          <p:nvPr>
            <p:ph/>
          </p:nvPr>
        </p:nvSpPr>
        <p:spPr>
          <a:xfrm>
            <a:off x="1295280" y="1389240"/>
            <a:ext cx="7238520" cy="4548600"/>
          </a:xfrm>
          <a:prstGeom prst="rect">
            <a:avLst/>
          </a:prstGeom>
          <a:noFill/>
          <a:ln w="0">
            <a:noFill/>
          </a:ln>
        </p:spPr>
        <p:txBody>
          <a:bodyPr numCol="1" spcCol="0" anchor="ctr">
            <a:noAutofit/>
          </a:bodyPr>
          <a:lstStyle/>
          <a:p>
            <a:pPr marL="365760" indent="-283320" algn="just">
              <a:lnSpc>
                <a:spcPct val="150000"/>
              </a:lnSpc>
              <a:spcBef>
                <a:spcPts val="601"/>
              </a:spcBef>
              <a:buSzPct val="130000"/>
              <a:buFont typeface="Arial" pitchFamily="34" charset="0"/>
              <a:buChar char="•"/>
            </a:pPr>
            <a:r>
              <a:rPr lang="en-US" sz="1600" b="0" strike="noStrike" spc="-1" dirty="0">
                <a:solidFill>
                  <a:srgbClr val="000000"/>
                </a:solidFill>
                <a:latin typeface="Times New Roman" pitchFamily="18" charset="0"/>
                <a:cs typeface="Times New Roman" pitchFamily="18" charset="0"/>
              </a:rPr>
              <a:t>AI Game using reinforcement learning project explores the development of an AI-driven game utilizing reinforcement learning (RL) techniques to create an intelligent agent capable of autonomously navigating a dynamic environment. The game environment is designed as a grid-based space, featuring various elements such as obstacles, rewards, and enemies, where the agent’s objective is to maximize its cumulative reward by reaching a goal state while avoiding hazards.</a:t>
            </a:r>
          </a:p>
          <a:p>
            <a:pPr marL="365760" indent="-283320" algn="just">
              <a:lnSpc>
                <a:spcPct val="150000"/>
              </a:lnSpc>
              <a:spcBef>
                <a:spcPts val="601"/>
              </a:spcBef>
              <a:buSzPct val="130000"/>
              <a:buFont typeface="Arial" pitchFamily="34" charset="0"/>
              <a:buChar char="•"/>
            </a:pPr>
            <a:r>
              <a:rPr lang="en-US" sz="1600" b="0" strike="noStrike" spc="-1" dirty="0">
                <a:solidFill>
                  <a:srgbClr val="000000"/>
                </a:solidFill>
                <a:latin typeface="Times New Roman" pitchFamily="18" charset="0"/>
                <a:cs typeface="Times New Roman" pitchFamily="18" charset="0"/>
              </a:rPr>
              <a:t>The core of the project is the implementation of a reinforcement learning algorithm, particularly Deep Q-Learning (DQL), which enables the agent to learn optimal strategies through trial and error interactions with the environment. The agent’s learning process is guided by rewards for successful actions, such as reaching the goal, and penalties for unfavorable outcomes, such as colliding with an enemy.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Autofit/>
          </a:bodyPr>
          <a:lstStyle/>
          <a:p>
            <a:pPr>
              <a:lnSpc>
                <a:spcPct val="100000"/>
              </a:lnSpc>
              <a:buNone/>
            </a:pPr>
            <a:r>
              <a:rPr lang="en-US" sz="4300" b="0" u="sng" strike="noStrike" spc="-1">
                <a:solidFill>
                  <a:srgbClr val="572314"/>
                </a:solidFill>
                <a:latin typeface="Times New Roman"/>
              </a:rPr>
              <a:t> INTRODUCTION</a:t>
            </a:r>
            <a:endParaRPr lang="en-US" sz="4300" b="0" strike="noStrike" spc="-1">
              <a:solidFill>
                <a:srgbClr val="000000"/>
              </a:solidFill>
              <a:latin typeface="Gill Sans MT"/>
            </a:endParaRPr>
          </a:p>
        </p:txBody>
      </p:sp>
      <p:sp>
        <p:nvSpPr>
          <p:cNvPr id="1048612" name="PlaceHolder 2"/>
          <p:cNvSpPr>
            <a:spLocks noGrp="1"/>
          </p:cNvSpPr>
          <p:nvPr>
            <p:ph/>
          </p:nvPr>
        </p:nvSpPr>
        <p:spPr>
          <a:xfrm>
            <a:off x="1219320" y="1523880"/>
            <a:ext cx="7497720" cy="4800240"/>
          </a:xfrm>
          <a:prstGeom prst="rect">
            <a:avLst/>
          </a:prstGeom>
          <a:noFill/>
          <a:ln w="0">
            <a:noFill/>
          </a:ln>
        </p:spPr>
        <p:txBody>
          <a:bodyPr lIns="90000" tIns="45000" rIns="90000" bIns="45000" anchor="t">
            <a:normAutofit/>
          </a:bodyPr>
          <a:lstStyle/>
          <a:p>
            <a:pPr marL="365760" indent="-283320">
              <a:lnSpc>
                <a:spcPct val="150000"/>
              </a:lnSpc>
              <a:spcBef>
                <a:spcPts val="601"/>
              </a:spcBef>
              <a:buClr>
                <a:srgbClr val="000000"/>
              </a:buClr>
              <a:buSzPct val="45000"/>
              <a:buFont typeface="Wingdings" charset="2"/>
              <a:buChar char=""/>
            </a:pPr>
            <a:r>
              <a:rPr lang="en-US" sz="1600" b="0" strike="noStrike" spc="-1" dirty="0">
                <a:solidFill>
                  <a:srgbClr val="000000"/>
                </a:solidFill>
                <a:latin typeface="Times New Roman"/>
              </a:rPr>
              <a:t>The rapid advancement of artificial intelligence (AI) has profoundly transformed the video game industry, enabling the creation of intelligent agents that can learn, adapt, and evolve within complex environments. Among various AI techniques, reinforcement learning (RL) stands out as a powerful method for training agents to make decisions based on their experiences, resulting in increasingly sophisticated and human-like </a:t>
            </a:r>
            <a:r>
              <a:rPr lang="en-US" sz="1600" b="0" strike="noStrike" spc="-1" dirty="0" err="1">
                <a:solidFill>
                  <a:srgbClr val="000000"/>
                </a:solidFill>
                <a:latin typeface="Times New Roman"/>
              </a:rPr>
              <a:t>gameplay</a:t>
            </a:r>
            <a:r>
              <a:rPr lang="en-US" sz="1600" b="0" strike="noStrike" spc="-1" dirty="0">
                <a:solidFill>
                  <a:srgbClr val="000000"/>
                </a:solidFill>
                <a:latin typeface="Times New Roman"/>
              </a:rPr>
              <a:t>.</a:t>
            </a:r>
            <a:endParaRPr lang="en-US" sz="1600" b="0" strike="noStrike" spc="-1" dirty="0">
              <a:solidFill>
                <a:srgbClr val="000000"/>
              </a:solidFill>
              <a:latin typeface="Gill Sans MT"/>
            </a:endParaRPr>
          </a:p>
          <a:p>
            <a:pPr marL="365760" indent="-283320">
              <a:lnSpc>
                <a:spcPct val="150000"/>
              </a:lnSpc>
              <a:spcBef>
                <a:spcPts val="601"/>
              </a:spcBef>
              <a:buClr>
                <a:srgbClr val="000000"/>
              </a:buClr>
              <a:buSzPct val="45000"/>
              <a:buFont typeface="Wingdings" charset="2"/>
              <a:buChar char=""/>
            </a:pPr>
            <a:r>
              <a:rPr lang="en-US" sz="1600" b="0" strike="noStrike" spc="-1" dirty="0">
                <a:solidFill>
                  <a:srgbClr val="000000"/>
                </a:solidFill>
                <a:latin typeface="Times New Roman"/>
              </a:rPr>
              <a:t>AI Game aims to leverage the potential of reinforcement learning to develop an AI-driven game focused on teaching an agent to navigate a challenging environment. The agent's objective is to reach a designated target while skillfully avoiding obstacles and adversaries.</a:t>
            </a:r>
            <a:endParaRPr lang="en-US" sz="1600" b="0" strike="noStrike" spc="-1" dirty="0">
              <a:solidFill>
                <a:srgbClr val="000000"/>
              </a:solidFill>
              <a:latin typeface="Gill Sans MT"/>
            </a:endParaRPr>
          </a:p>
        </p:txBody>
      </p:sp>
      <p:sp>
        <p:nvSpPr>
          <p:cNvPr id="1048613" name="Rectangle 1"/>
          <p:cNvSpPr/>
          <p:nvPr/>
        </p:nvSpPr>
        <p:spPr>
          <a:xfrm>
            <a:off x="1435680" y="3218400"/>
            <a:ext cx="6272280" cy="639360"/>
          </a:xfrm>
          <a:prstGeom prst="rect">
            <a:avLst/>
          </a:prstGeom>
          <a:noFill/>
          <a:ln w="0">
            <a:noFill/>
          </a:ln>
        </p:spPr>
        <p:style>
          <a:lnRef idx="0">
            <a:scrgbClr r="0" g="0" b="0"/>
          </a:lnRef>
          <a:fillRef idx="0">
            <a:scrgbClr r="0" g="0" b="0"/>
          </a:fillRef>
          <a:effectRef idx="0">
            <a:scrgbClr r="0" g="0" b="0"/>
          </a:effectRef>
          <a:fontRef idx="minor">
            <a:srgbClr val="000000"/>
          </a:fontRef>
        </p:style>
        <p:txBody>
          <a:bodyPr numCol="1" spcCol="0" anchor="ctr">
            <a:spAutoFit/>
          </a:bodyPr>
          <a:lstStyle/>
          <a:p>
            <a:pPr>
              <a:lnSpc>
                <a:spcPct val="100000"/>
              </a:lnSpc>
              <a:buNone/>
              <a:tabLst>
                <a:tab pos="0" algn="l"/>
              </a:tabLst>
            </a:pPr>
            <a:endParaRPr lang="en-IN" sz="1800" b="0" strike="noStrike" spc="-1">
              <a:latin typeface="Arial"/>
            </a:endParaRPr>
          </a:p>
          <a:p>
            <a:pPr>
              <a:lnSpc>
                <a:spcPct val="100000"/>
              </a:lnSpc>
              <a:buNone/>
              <a:tabLst>
                <a:tab pos="0" algn="l"/>
              </a:tabLst>
            </a:pPr>
            <a:endParaRPr lang="en-IN" sz="1800" b="0" strike="noStrike" spc="-1">
              <a:latin typeface="Arial"/>
            </a:endParaRPr>
          </a:p>
        </p:txBody>
      </p:sp>
      <p:sp>
        <p:nvSpPr>
          <p:cNvPr id="1048614" name="Rectangle 2"/>
          <p:cNvSpPr/>
          <p:nvPr/>
        </p:nvSpPr>
        <p:spPr>
          <a:xfrm>
            <a:off x="153000" y="-167400"/>
            <a:ext cx="362160" cy="639360"/>
          </a:xfrm>
          <a:prstGeom prst="rect">
            <a:avLst/>
          </a:prstGeom>
          <a:noFill/>
          <a:ln w="0">
            <a:noFill/>
          </a:ln>
        </p:spPr>
        <p:style>
          <a:lnRef idx="0">
            <a:scrgbClr r="0" g="0" b="0"/>
          </a:lnRef>
          <a:fillRef idx="0">
            <a:scrgbClr r="0" g="0" b="0"/>
          </a:fillRef>
          <a:effectRef idx="0">
            <a:scrgbClr r="0" g="0" b="0"/>
          </a:effectRef>
          <a:fontRef idx="minor">
            <a:srgbClr val="000000"/>
          </a:fontRef>
        </p:style>
        <p:txBody>
          <a:bodyPr wrap="none" numCol="1" spcCol="0" anchor="ctr">
            <a:spAutoFit/>
          </a:bodyPr>
          <a:lstStyle/>
          <a:p>
            <a:pPr>
              <a:lnSpc>
                <a:spcPct val="100000"/>
              </a:lnSpc>
              <a:buNone/>
              <a:tabLst>
                <a:tab pos="0" algn="l"/>
              </a:tabLst>
            </a:pPr>
            <a:r>
              <a:rPr lang="en-US" sz="1800" b="0" strike="noStrike" spc="-1">
                <a:solidFill>
                  <a:srgbClr val="000000"/>
                </a:solidFill>
                <a:latin typeface="Arial"/>
              </a:rPr>
              <a:t>s.</a:t>
            </a:r>
            <a:endParaRPr lang="en-IN" sz="1800" b="0" strike="noStrike" spc="-1">
              <a:latin typeface="Arial"/>
            </a:endParaRPr>
          </a:p>
          <a:p>
            <a:pPr>
              <a:lnSpc>
                <a:spcPct val="100000"/>
              </a:lnSpc>
              <a:buNone/>
              <a:tabLst>
                <a:tab pos="0" algn="l"/>
              </a:tabLst>
            </a:pPr>
            <a:endParaRPr lang="en-IN" sz="1800" b="0" strike="noStrike" spc="-1">
              <a:latin typeface="Arial"/>
            </a:endParaRPr>
          </a:p>
        </p:txBody>
      </p:sp>
      <p:sp>
        <p:nvSpPr>
          <p:cNvPr id="1048615" name="Rectangle 4"/>
          <p:cNvSpPr/>
          <p:nvPr/>
        </p:nvSpPr>
        <p:spPr>
          <a:xfrm>
            <a:off x="160560" y="-167400"/>
            <a:ext cx="248040" cy="639360"/>
          </a:xfrm>
          <a:prstGeom prst="rect">
            <a:avLst/>
          </a:prstGeom>
          <a:noFill/>
          <a:ln w="0">
            <a:noFill/>
          </a:ln>
        </p:spPr>
        <p:style>
          <a:lnRef idx="0">
            <a:scrgbClr r="0" g="0" b="0"/>
          </a:lnRef>
          <a:fillRef idx="0">
            <a:scrgbClr r="0" g="0" b="0"/>
          </a:fillRef>
          <a:effectRef idx="0">
            <a:scrgbClr r="0" g="0" b="0"/>
          </a:effectRef>
          <a:fontRef idx="minor">
            <a:srgbClr val="000000"/>
          </a:fontRef>
        </p:style>
        <p:txBody>
          <a:bodyPr wrap="none" numCol="1" spcCol="0" anchor="ctr">
            <a:spAutoFit/>
          </a:bodyPr>
          <a:lstStyle/>
          <a:p>
            <a:pPr>
              <a:lnSpc>
                <a:spcPct val="100000"/>
              </a:lnSpc>
              <a:buNone/>
              <a:tabLst>
                <a:tab pos="0" algn="l"/>
              </a:tabLst>
            </a:pPr>
            <a:r>
              <a:rPr lang="en-US" sz="1800" b="0" strike="noStrike" spc="-1">
                <a:solidFill>
                  <a:srgbClr val="000000"/>
                </a:solidFill>
                <a:latin typeface="Arial"/>
              </a:rPr>
              <a:t>.</a:t>
            </a:r>
            <a:endParaRPr lang="en-IN" sz="1800" b="0" strike="noStrike" spc="-1">
              <a:latin typeface="Arial"/>
            </a:endParaRPr>
          </a:p>
          <a:p>
            <a:pPr>
              <a:lnSpc>
                <a:spcPct val="100000"/>
              </a:lnSpc>
              <a:buNone/>
              <a:tabLst>
                <a:tab pos="0" algn="l"/>
              </a:tabLst>
            </a:pP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1447800" y="76200"/>
            <a:ext cx="7497720" cy="1142640"/>
          </a:xfrm>
        </p:spPr>
        <p:txBody>
          <a:bodyPr/>
          <a:lstStyle/>
          <a:p>
            <a:r>
              <a:rPr kumimoji="0" lang="en-US" sz="4300" b="0" i="0" u="sng" strike="noStrike" kern="0" cap="none" spc="-1" normalizeH="0" baseline="0" noProof="0" dirty="0">
                <a:ln>
                  <a:noFill/>
                </a:ln>
                <a:solidFill>
                  <a:srgbClr val="572314"/>
                </a:solidFill>
                <a:effectLst/>
                <a:uLnTx/>
                <a:uFillTx/>
                <a:latin typeface="Times New Roman"/>
              </a:rPr>
              <a:t>LITERATURE</a:t>
            </a:r>
            <a:r>
              <a:rPr kumimoji="0" lang="en-US" sz="4300" b="0" i="0" u="sng" strike="noStrike" kern="0" cap="none" spc="-1" normalizeH="0" noProof="0" dirty="0">
                <a:ln>
                  <a:noFill/>
                </a:ln>
                <a:solidFill>
                  <a:srgbClr val="572314"/>
                </a:solidFill>
                <a:effectLst/>
                <a:uLnTx/>
                <a:uFillTx/>
                <a:latin typeface="Times New Roman"/>
              </a:rPr>
              <a:t> SURVEY</a:t>
            </a:r>
            <a:endParaRPr lang="en-US" dirty="0"/>
          </a:p>
        </p:txBody>
      </p:sp>
      <p:graphicFrame>
        <p:nvGraphicFramePr>
          <p:cNvPr id="9" name="Table 8">
            <a:extLst>
              <a:ext uri="{FF2B5EF4-FFF2-40B4-BE49-F238E27FC236}">
                <a16:creationId xmlns:a16="http://schemas.microsoft.com/office/drawing/2014/main" id="{7063F1B4-1AD9-2F39-61BE-F1BA864FBDFA}"/>
              </a:ext>
            </a:extLst>
          </p:cNvPr>
          <p:cNvGraphicFramePr>
            <a:graphicFrameLocks noGrp="1"/>
          </p:cNvGraphicFramePr>
          <p:nvPr>
            <p:extLst>
              <p:ext uri="{D42A27DB-BD31-4B8C-83A1-F6EECF244321}">
                <p14:modId xmlns:p14="http://schemas.microsoft.com/office/powerpoint/2010/main" val="2416329395"/>
              </p:ext>
            </p:extLst>
          </p:nvPr>
        </p:nvGraphicFramePr>
        <p:xfrm>
          <a:off x="1295400" y="1122152"/>
          <a:ext cx="7620000" cy="4849124"/>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89582899"/>
                    </a:ext>
                  </a:extLst>
                </a:gridCol>
                <a:gridCol w="1447800">
                  <a:extLst>
                    <a:ext uri="{9D8B030D-6E8A-4147-A177-3AD203B41FA5}">
                      <a16:colId xmlns:a16="http://schemas.microsoft.com/office/drawing/2014/main" val="835695933"/>
                    </a:ext>
                  </a:extLst>
                </a:gridCol>
                <a:gridCol w="609600">
                  <a:extLst>
                    <a:ext uri="{9D8B030D-6E8A-4147-A177-3AD203B41FA5}">
                      <a16:colId xmlns:a16="http://schemas.microsoft.com/office/drawing/2014/main" val="2981274582"/>
                    </a:ext>
                  </a:extLst>
                </a:gridCol>
                <a:gridCol w="1828800">
                  <a:extLst>
                    <a:ext uri="{9D8B030D-6E8A-4147-A177-3AD203B41FA5}">
                      <a16:colId xmlns:a16="http://schemas.microsoft.com/office/drawing/2014/main" val="166555645"/>
                    </a:ext>
                  </a:extLst>
                </a:gridCol>
                <a:gridCol w="2514600">
                  <a:extLst>
                    <a:ext uri="{9D8B030D-6E8A-4147-A177-3AD203B41FA5}">
                      <a16:colId xmlns:a16="http://schemas.microsoft.com/office/drawing/2014/main" val="1691840603"/>
                    </a:ext>
                  </a:extLst>
                </a:gridCol>
              </a:tblGrid>
              <a:tr h="429524">
                <a:tc>
                  <a:txBody>
                    <a:bodyPr/>
                    <a:lstStyle/>
                    <a:p>
                      <a:r>
                        <a:rPr lang="en-IN" sz="1600" b="1" dirty="0">
                          <a:latin typeface="Times New Roman" panose="02020603050405020304" pitchFamily="18" charset="0"/>
                          <a:cs typeface="Times New Roman" panose="02020603050405020304" pitchFamily="18" charset="0"/>
                        </a:rPr>
                        <a:t>Author(s)</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IN" sz="1600" b="1"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IN" sz="1600" b="1"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IN" sz="1600" b="1" dirty="0">
                          <a:latin typeface="Times New Roman" panose="02020603050405020304" pitchFamily="18" charset="0"/>
                          <a:cs typeface="Times New Roman" panose="02020603050405020304" pitchFamily="18" charset="0"/>
                        </a:rPr>
                        <a:t>Key Concepts</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IN" sz="1600" b="1" dirty="0">
                          <a:latin typeface="Times New Roman" panose="02020603050405020304" pitchFamily="18" charset="0"/>
                          <a:cs typeface="Times New Roman" panose="02020603050405020304" pitchFamily="18" charset="0"/>
                        </a:rPr>
                        <a:t>Relevance to Project</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73560309"/>
                  </a:ext>
                </a:extLst>
              </a:tr>
              <a:tr h="429524">
                <a:tc>
                  <a:txBody>
                    <a:bodyPr/>
                    <a:lstStyle/>
                    <a:p>
                      <a:r>
                        <a:rPr lang="en-IN" sz="1600" dirty="0" err="1">
                          <a:latin typeface="Times New Roman" panose="02020603050405020304" pitchFamily="18" charset="0"/>
                          <a:cs typeface="Times New Roman" panose="02020603050405020304" pitchFamily="18" charset="0"/>
                        </a:rPr>
                        <a:t>Mnih</a:t>
                      </a:r>
                      <a:r>
                        <a:rPr lang="en-IN" sz="1600" dirty="0">
                          <a:latin typeface="Times New Roman" panose="02020603050405020304" pitchFamily="18" charset="0"/>
                          <a:cs typeface="Times New Roman" panose="02020603050405020304" pitchFamily="18" charset="0"/>
                        </a:rPr>
                        <a:t>, V., </a:t>
                      </a:r>
                      <a:r>
                        <a:rPr lang="en-IN" sz="1600" dirty="0" err="1">
                          <a:latin typeface="Times New Roman" panose="02020603050405020304" pitchFamily="18" charset="0"/>
                          <a:cs typeface="Times New Roman" panose="02020603050405020304" pitchFamily="18" charset="0"/>
                        </a:rPr>
                        <a:t>Kavukcuoglu</a:t>
                      </a:r>
                      <a:r>
                        <a:rPr lang="en-IN" sz="1600" dirty="0">
                          <a:latin typeface="Times New Roman" panose="02020603050405020304" pitchFamily="18" charset="0"/>
                          <a:cs typeface="Times New Roman" panose="02020603050405020304" pitchFamily="18" charset="0"/>
                        </a:rPr>
                        <a:t>, K., Silver, D., et al.</a:t>
                      </a:r>
                    </a:p>
                  </a:txBody>
                  <a:tcPr anchor="ctr"/>
                </a:tc>
                <a:tc>
                  <a:txBody>
                    <a:bodyPr/>
                    <a:lstStyle/>
                    <a:p>
                      <a:r>
                        <a:rPr lang="en-US" sz="1600" i="1" dirty="0">
                          <a:latin typeface="Times New Roman" panose="02020603050405020304" pitchFamily="18" charset="0"/>
                          <a:cs typeface="Times New Roman" panose="02020603050405020304" pitchFamily="18" charset="0"/>
                        </a:rPr>
                        <a:t>Human-level control through deep reinforcement learning</a:t>
                      </a:r>
                      <a:endParaRPr lang="en-US" sz="1600" dirty="0">
                        <a:latin typeface="Times New Roman" panose="02020603050405020304" pitchFamily="18" charset="0"/>
                        <a:cs typeface="Times New Roman" panose="02020603050405020304" pitchFamily="18" charset="0"/>
                      </a:endParaRPr>
                    </a:p>
                  </a:txBody>
                  <a:tcPr anchor="ctr"/>
                </a:tc>
                <a:tc>
                  <a:txBody>
                    <a:bodyPr/>
                    <a:lstStyle/>
                    <a:p>
                      <a:r>
                        <a:rPr lang="en-IN" sz="1600" dirty="0">
                          <a:latin typeface="Times New Roman" panose="02020603050405020304" pitchFamily="18" charset="0"/>
                          <a:cs typeface="Times New Roman" panose="02020603050405020304" pitchFamily="18" charset="0"/>
                        </a:rPr>
                        <a:t>2015</a:t>
                      </a:r>
                    </a:p>
                  </a:txBody>
                  <a:tcPr/>
                </a:tc>
                <a:tc>
                  <a:txBody>
                    <a:bodyPr/>
                    <a:lstStyle/>
                    <a:p>
                      <a:r>
                        <a:rPr lang="en-US" sz="1600" dirty="0">
                          <a:latin typeface="Times New Roman" panose="02020603050405020304" pitchFamily="18" charset="0"/>
                          <a:cs typeface="Times New Roman" panose="02020603050405020304" pitchFamily="18" charset="0"/>
                        </a:rPr>
                        <a:t>Deep Q-Learning (DQL), Atari games, Learning from raw pixel data</a:t>
                      </a:r>
                    </a:p>
                  </a:txBody>
                  <a:tcPr anchor="ctr"/>
                </a:tc>
                <a:tc>
                  <a:txBody>
                    <a:bodyPr/>
                    <a:lstStyle/>
                    <a:p>
                      <a:r>
                        <a:rPr lang="en-US" sz="1600" dirty="0">
                          <a:latin typeface="Times New Roman" panose="02020603050405020304" pitchFamily="18" charset="0"/>
                          <a:cs typeface="Times New Roman" panose="02020603050405020304" pitchFamily="18" charset="0"/>
                        </a:rPr>
                        <a:t>Introduces DQL, a core method for your project, showing how reinforcement learning can be applied to game environments for intelligent decision-making.</a:t>
                      </a:r>
                    </a:p>
                  </a:txBody>
                  <a:tcPr anchor="ctr"/>
                </a:tc>
                <a:extLst>
                  <a:ext uri="{0D108BD9-81ED-4DB2-BD59-A6C34878D82A}">
                    <a16:rowId xmlns:a16="http://schemas.microsoft.com/office/drawing/2014/main" val="2399006325"/>
                  </a:ext>
                </a:extLst>
              </a:tr>
              <a:tr h="429524">
                <a:tc>
                  <a:txBody>
                    <a:bodyPr/>
                    <a:lstStyle/>
                    <a:p>
                      <a:r>
                        <a:rPr lang="en-IN" sz="1600" dirty="0">
                          <a:latin typeface="Times New Roman" panose="02020603050405020304" pitchFamily="18" charset="0"/>
                          <a:cs typeface="Times New Roman" panose="02020603050405020304" pitchFamily="18" charset="0"/>
                        </a:rPr>
                        <a:t>Sutton, R. S., &amp; </a:t>
                      </a:r>
                      <a:r>
                        <a:rPr lang="en-IN" sz="1600" dirty="0" err="1">
                          <a:latin typeface="Times New Roman" panose="02020603050405020304" pitchFamily="18" charset="0"/>
                          <a:cs typeface="Times New Roman" panose="02020603050405020304" pitchFamily="18" charset="0"/>
                        </a:rPr>
                        <a:t>Barto</a:t>
                      </a:r>
                      <a:r>
                        <a:rPr lang="en-IN" sz="1600" dirty="0">
                          <a:latin typeface="Times New Roman" panose="02020603050405020304" pitchFamily="18" charset="0"/>
                          <a:cs typeface="Times New Roman" panose="02020603050405020304" pitchFamily="18" charset="0"/>
                        </a:rPr>
                        <a:t>, A. G.</a:t>
                      </a:r>
                    </a:p>
                  </a:txBody>
                  <a:tcPr anchor="ctr"/>
                </a:tc>
                <a:tc>
                  <a:txBody>
                    <a:bodyPr/>
                    <a:lstStyle/>
                    <a:p>
                      <a:r>
                        <a:rPr lang="en-IN" sz="1600" dirty="0">
                          <a:latin typeface="Times New Roman" panose="02020603050405020304" pitchFamily="18" charset="0"/>
                          <a:cs typeface="Times New Roman" panose="02020603050405020304" pitchFamily="18" charset="0"/>
                        </a:rPr>
                        <a:t>Reinforcement Learning: An Introduction	</a:t>
                      </a:r>
                    </a:p>
                  </a:txBody>
                  <a:tcPr/>
                </a:tc>
                <a:tc>
                  <a:txBody>
                    <a:bodyPr/>
                    <a:lstStyle/>
                    <a:p>
                      <a:r>
                        <a:rPr lang="en-IN" sz="1600" dirty="0">
                          <a:latin typeface="Times New Roman" panose="02020603050405020304" pitchFamily="18" charset="0"/>
                          <a:cs typeface="Times New Roman" panose="02020603050405020304" pitchFamily="18" charset="0"/>
                        </a:rPr>
                        <a:t>2018</a:t>
                      </a:r>
                    </a:p>
                  </a:txBody>
                  <a:tcPr/>
                </a:tc>
                <a:tc>
                  <a:txBody>
                    <a:bodyPr/>
                    <a:lstStyle/>
                    <a:p>
                      <a:r>
                        <a:rPr lang="en-US" sz="1600" dirty="0">
                          <a:latin typeface="Times New Roman" panose="02020603050405020304" pitchFamily="18" charset="0"/>
                          <a:cs typeface="Times New Roman" panose="02020603050405020304" pitchFamily="18" charset="0"/>
                        </a:rPr>
                        <a:t>Exploration vs Exploitation, Q-learning, Policy Gradient Methods</a:t>
                      </a:r>
                    </a:p>
                  </a:txBody>
                  <a:tcPr anchor="ctr"/>
                </a:tc>
                <a:tc>
                  <a:txBody>
                    <a:bodyPr/>
                    <a:lstStyle/>
                    <a:p>
                      <a:r>
                        <a:rPr lang="en-US" sz="1600" dirty="0">
                          <a:latin typeface="Times New Roman" panose="02020603050405020304" pitchFamily="18" charset="0"/>
                          <a:cs typeface="Times New Roman" panose="02020603050405020304" pitchFamily="18" charset="0"/>
                        </a:rPr>
                        <a:t>Provides foundational knowledge of reinforcement learning techniques, key for training the AI agent in your game.</a:t>
                      </a:r>
                    </a:p>
                  </a:txBody>
                  <a:tcPr anchor="ctr"/>
                </a:tc>
                <a:extLst>
                  <a:ext uri="{0D108BD9-81ED-4DB2-BD59-A6C34878D82A}">
                    <a16:rowId xmlns:a16="http://schemas.microsoft.com/office/drawing/2014/main" val="847501345"/>
                  </a:ext>
                </a:extLst>
              </a:tr>
              <a:tr h="429524">
                <a:tc>
                  <a:txBody>
                    <a:bodyPr/>
                    <a:lstStyle/>
                    <a:p>
                      <a:r>
                        <a:rPr lang="de-DE" sz="1600" dirty="0">
                          <a:latin typeface="Times New Roman" panose="02020603050405020304" pitchFamily="18" charset="0"/>
                          <a:cs typeface="Times New Roman" panose="02020603050405020304" pitchFamily="18" charset="0"/>
                        </a:rPr>
                        <a:t>Silver, D., Schrittwieser, J., Simonyan, K., et al.</a:t>
                      </a:r>
                    </a:p>
                  </a:txBody>
                  <a:tcPr anchor="ctr"/>
                </a:tc>
                <a:tc>
                  <a:txBody>
                    <a:bodyPr/>
                    <a:lstStyle/>
                    <a:p>
                      <a:r>
                        <a:rPr lang="en-US" sz="1600" i="1" dirty="0">
                          <a:latin typeface="Times New Roman" panose="02020603050405020304" pitchFamily="18" charset="0"/>
                          <a:cs typeface="Times New Roman" panose="02020603050405020304" pitchFamily="18" charset="0"/>
                        </a:rPr>
                        <a:t>Mastering the game of Go without human knowledge</a:t>
                      </a:r>
                      <a:endParaRPr lang="en-US" sz="1600" dirty="0">
                        <a:latin typeface="Times New Roman" panose="02020603050405020304" pitchFamily="18" charset="0"/>
                        <a:cs typeface="Times New Roman" panose="02020603050405020304" pitchFamily="18" charset="0"/>
                      </a:endParaRPr>
                    </a:p>
                  </a:txBody>
                  <a:tcPr anchor="ctr"/>
                </a:tc>
                <a:tc>
                  <a:txBody>
                    <a:bodyPr/>
                    <a:lstStyle/>
                    <a:p>
                      <a:r>
                        <a:rPr lang="en-IN" sz="1600" dirty="0">
                          <a:latin typeface="Times New Roman" panose="02020603050405020304" pitchFamily="18" charset="0"/>
                          <a:cs typeface="Times New Roman" panose="02020603050405020304" pitchFamily="18" charset="0"/>
                        </a:rPr>
                        <a:t>2017</a:t>
                      </a:r>
                    </a:p>
                  </a:txBody>
                  <a:tcPr anchor="ctr"/>
                </a:tc>
                <a:tc>
                  <a:txBody>
                    <a:bodyPr/>
                    <a:lstStyle/>
                    <a:p>
                      <a:r>
                        <a:rPr lang="en-US" sz="1600" dirty="0">
                          <a:latin typeface="Times New Roman" panose="02020603050405020304" pitchFamily="18" charset="0"/>
                          <a:cs typeface="Times New Roman" panose="02020603050405020304" pitchFamily="18" charset="0"/>
                        </a:rPr>
                        <a:t>Self-play, Reinforcement Learning, AlphaGo, Complex Decision Making</a:t>
                      </a:r>
                    </a:p>
                  </a:txBody>
                  <a:tcPr anchor="ctr"/>
                </a:tc>
                <a:tc>
                  <a:txBody>
                    <a:bodyPr/>
                    <a:lstStyle/>
                    <a:p>
                      <a:r>
                        <a:rPr lang="en-US" sz="1600" dirty="0">
                          <a:latin typeface="Times New Roman" panose="02020603050405020304" pitchFamily="18" charset="0"/>
                          <a:cs typeface="Times New Roman" panose="02020603050405020304" pitchFamily="18" charset="0"/>
                        </a:rPr>
                        <a:t>Demonstrates reinforcement learning applied to a complex game (Go), illustrating how agents can learn strategies from scratch.</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823823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8EC8D3F-E374-D833-9A24-AFBF1EB9BFA2}"/>
              </a:ext>
            </a:extLst>
          </p:cNvPr>
          <p:cNvGraphicFramePr>
            <a:graphicFrameLocks noGrp="1"/>
          </p:cNvGraphicFramePr>
          <p:nvPr>
            <p:extLst>
              <p:ext uri="{D42A27DB-BD31-4B8C-83A1-F6EECF244321}">
                <p14:modId xmlns:p14="http://schemas.microsoft.com/office/powerpoint/2010/main" val="2815728637"/>
              </p:ext>
            </p:extLst>
          </p:nvPr>
        </p:nvGraphicFramePr>
        <p:xfrm>
          <a:off x="1435680" y="421520"/>
          <a:ext cx="7086600" cy="5765800"/>
        </p:xfrm>
        <a:graphic>
          <a:graphicData uri="http://schemas.openxmlformats.org/drawingml/2006/table">
            <a:tbl>
              <a:tblPr firstRow="1" bandRow="1">
                <a:tableStyleId>{5C22544A-7EE6-4342-B048-85BDC9FD1C3A}</a:tableStyleId>
              </a:tblPr>
              <a:tblGrid>
                <a:gridCol w="1231320">
                  <a:extLst>
                    <a:ext uri="{9D8B030D-6E8A-4147-A177-3AD203B41FA5}">
                      <a16:colId xmlns:a16="http://schemas.microsoft.com/office/drawing/2014/main" val="4266992736"/>
                    </a:ext>
                  </a:extLst>
                </a:gridCol>
                <a:gridCol w="1447800">
                  <a:extLst>
                    <a:ext uri="{9D8B030D-6E8A-4147-A177-3AD203B41FA5}">
                      <a16:colId xmlns:a16="http://schemas.microsoft.com/office/drawing/2014/main" val="3574554495"/>
                    </a:ext>
                  </a:extLst>
                </a:gridCol>
                <a:gridCol w="609600">
                  <a:extLst>
                    <a:ext uri="{9D8B030D-6E8A-4147-A177-3AD203B41FA5}">
                      <a16:colId xmlns:a16="http://schemas.microsoft.com/office/drawing/2014/main" val="900213781"/>
                    </a:ext>
                  </a:extLst>
                </a:gridCol>
                <a:gridCol w="1524000">
                  <a:extLst>
                    <a:ext uri="{9D8B030D-6E8A-4147-A177-3AD203B41FA5}">
                      <a16:colId xmlns:a16="http://schemas.microsoft.com/office/drawing/2014/main" val="3650425097"/>
                    </a:ext>
                  </a:extLst>
                </a:gridCol>
                <a:gridCol w="2273880">
                  <a:extLst>
                    <a:ext uri="{9D8B030D-6E8A-4147-A177-3AD203B41FA5}">
                      <a16:colId xmlns:a16="http://schemas.microsoft.com/office/drawing/2014/main" val="226571467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Author(s)</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1"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Key Concepts</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Relevance to Project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3630218"/>
                  </a:ext>
                </a:extLst>
              </a:tr>
              <a:tr h="370840">
                <a:tc>
                  <a:txBody>
                    <a:bodyPr/>
                    <a:lstStyle/>
                    <a:p>
                      <a:r>
                        <a:rPr lang="en-IN" sz="1600" dirty="0">
                          <a:latin typeface="Times New Roman" panose="02020603050405020304" pitchFamily="18" charset="0"/>
                          <a:cs typeface="Times New Roman" panose="02020603050405020304" pitchFamily="18" charset="0"/>
                        </a:rPr>
                        <a:t>Bellemare, M. G., </a:t>
                      </a:r>
                      <a:r>
                        <a:rPr lang="en-IN" sz="1600" dirty="0" err="1">
                          <a:latin typeface="Times New Roman" panose="02020603050405020304" pitchFamily="18" charset="0"/>
                          <a:cs typeface="Times New Roman" panose="02020603050405020304" pitchFamily="18" charset="0"/>
                        </a:rPr>
                        <a:t>Naddaf</a:t>
                      </a:r>
                      <a:r>
                        <a:rPr lang="en-IN" sz="1600" dirty="0">
                          <a:latin typeface="Times New Roman" panose="02020603050405020304" pitchFamily="18" charset="0"/>
                          <a:cs typeface="Times New Roman" panose="02020603050405020304" pitchFamily="18" charset="0"/>
                        </a:rPr>
                        <a:t>, Y., </a:t>
                      </a:r>
                      <a:r>
                        <a:rPr lang="en-IN" sz="1600" dirty="0" err="1">
                          <a:latin typeface="Times New Roman" panose="02020603050405020304" pitchFamily="18" charset="0"/>
                          <a:cs typeface="Times New Roman" panose="02020603050405020304" pitchFamily="18" charset="0"/>
                        </a:rPr>
                        <a:t>Veness</a:t>
                      </a:r>
                      <a:r>
                        <a:rPr lang="en-IN" sz="1600" dirty="0">
                          <a:latin typeface="Times New Roman" panose="02020603050405020304" pitchFamily="18" charset="0"/>
                          <a:cs typeface="Times New Roman" panose="02020603050405020304" pitchFamily="18" charset="0"/>
                        </a:rPr>
                        <a:t>, J., &amp; Bowling, M.</a:t>
                      </a:r>
                    </a:p>
                  </a:txBody>
                  <a:tcPr anchor="ctr"/>
                </a:tc>
                <a:tc>
                  <a:txBody>
                    <a:bodyPr/>
                    <a:lstStyle/>
                    <a:p>
                      <a:r>
                        <a:rPr lang="en-US" sz="1600" dirty="0">
                          <a:latin typeface="Times New Roman" panose="02020603050405020304" pitchFamily="18" charset="0"/>
                          <a:cs typeface="Times New Roman" panose="02020603050405020304" pitchFamily="18" charset="0"/>
                        </a:rPr>
                        <a:t>The Arcade Learning Environment: An evaluation platform for general agents.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2013</a:t>
                      </a:r>
                    </a:p>
                  </a:txBody>
                  <a:tcPr/>
                </a:tc>
                <a:tc>
                  <a:txBody>
                    <a:bodyPr/>
                    <a:lstStyle/>
                    <a:p>
                      <a:r>
                        <a:rPr lang="en-IN" sz="1600" dirty="0">
                          <a:latin typeface="Times New Roman" panose="02020603050405020304" pitchFamily="18" charset="0"/>
                          <a:cs typeface="Times New Roman" panose="02020603050405020304" pitchFamily="18" charset="0"/>
                        </a:rPr>
                        <a:t>Game AI evaluation, Generalization, Performance Benchmarks.</a:t>
                      </a:r>
                    </a:p>
                  </a:txBody>
                  <a:tcPr/>
                </a:tc>
                <a:tc>
                  <a:txBody>
                    <a:bodyPr/>
                    <a:lstStyle/>
                    <a:p>
                      <a:r>
                        <a:rPr lang="en-US" sz="1600" dirty="0">
                          <a:latin typeface="Times New Roman" panose="02020603050405020304" pitchFamily="18" charset="0"/>
                          <a:cs typeface="Times New Roman" panose="02020603050405020304" pitchFamily="18" charset="0"/>
                        </a:rPr>
                        <a:t>Highlights benchmarks for evaluating AI agents, relevant for testing your AI in various game environments and measuring its adaptability.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8826940"/>
                  </a:ext>
                </a:extLst>
              </a:tr>
              <a:tr h="370840">
                <a:tc>
                  <a:txBody>
                    <a:bodyPr/>
                    <a:lstStyle/>
                    <a:p>
                      <a:r>
                        <a:rPr lang="fi-FI" sz="1600" dirty="0">
                          <a:latin typeface="Times New Roman" panose="02020603050405020304" pitchFamily="18" charset="0"/>
                          <a:cs typeface="Times New Roman" panose="02020603050405020304" pitchFamily="18" charset="0"/>
                        </a:rPr>
                        <a:t>Yannakakis, G. N., &amp; Togelius, J.</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Artificial Intelligence and Games	</a:t>
                      </a:r>
                    </a:p>
                  </a:txBody>
                  <a:tcPr/>
                </a:tc>
                <a:tc>
                  <a:txBody>
                    <a:bodyPr/>
                    <a:lstStyle/>
                    <a:p>
                      <a:r>
                        <a:rPr lang="en-IN" sz="1600" dirty="0">
                          <a:latin typeface="Times New Roman" panose="02020603050405020304" pitchFamily="18" charset="0"/>
                          <a:cs typeface="Times New Roman" panose="02020603050405020304" pitchFamily="18" charset="0"/>
                        </a:rPr>
                        <a:t>2018</a:t>
                      </a:r>
                    </a:p>
                  </a:txBody>
                  <a:tcPr/>
                </a:tc>
                <a:tc>
                  <a:txBody>
                    <a:bodyPr/>
                    <a:lstStyle/>
                    <a:p>
                      <a:r>
                        <a:rPr lang="en-US" sz="1600" dirty="0">
                          <a:latin typeface="Times New Roman" panose="02020603050405020304" pitchFamily="18" charset="0"/>
                          <a:cs typeface="Times New Roman" panose="02020603050405020304" pitchFamily="18" charset="0"/>
                        </a:rPr>
                        <a:t>AI in game design, Player modeling, Adaptive gameplay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Offers insights into using AI to create dynamic, engaging, and adaptive gameplay, aligning with the goal of making gameplay less predictable and more immersive.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801527"/>
                  </a:ext>
                </a:extLst>
              </a:tr>
              <a:tr h="370840">
                <a:tc>
                  <a:txBody>
                    <a:bodyPr/>
                    <a:lstStyle/>
                    <a:p>
                      <a:r>
                        <a:rPr lang="en-IN" sz="1600" dirty="0" err="1">
                          <a:latin typeface="Times New Roman" panose="02020603050405020304" pitchFamily="18" charset="0"/>
                          <a:cs typeface="Times New Roman" panose="02020603050405020304" pitchFamily="18" charset="0"/>
                        </a:rPr>
                        <a:t>Kober</a:t>
                      </a:r>
                      <a:r>
                        <a:rPr lang="en-IN" sz="1600" dirty="0">
                          <a:latin typeface="Times New Roman" panose="02020603050405020304" pitchFamily="18" charset="0"/>
                          <a:cs typeface="Times New Roman" panose="02020603050405020304" pitchFamily="18" charset="0"/>
                        </a:rPr>
                        <a:t>, J., </a:t>
                      </a:r>
                      <a:r>
                        <a:rPr lang="en-IN" sz="1600" dirty="0" err="1">
                          <a:latin typeface="Times New Roman" panose="02020603050405020304" pitchFamily="18" charset="0"/>
                          <a:cs typeface="Times New Roman" panose="02020603050405020304" pitchFamily="18" charset="0"/>
                        </a:rPr>
                        <a:t>Bagnell</a:t>
                      </a:r>
                      <a:r>
                        <a:rPr lang="en-IN" sz="1600" dirty="0">
                          <a:latin typeface="Times New Roman" panose="02020603050405020304" pitchFamily="18" charset="0"/>
                          <a:cs typeface="Times New Roman" panose="02020603050405020304" pitchFamily="18" charset="0"/>
                        </a:rPr>
                        <a:t>, J. A., &amp; Peters, J.</a:t>
                      </a:r>
                    </a:p>
                  </a:txBody>
                  <a:tcPr/>
                </a:tc>
                <a:tc>
                  <a:txBody>
                    <a:bodyPr/>
                    <a:lstStyle/>
                    <a:p>
                      <a:r>
                        <a:rPr lang="en-US" sz="1600" dirty="0">
                          <a:latin typeface="Times New Roman" panose="02020603050405020304" pitchFamily="18" charset="0"/>
                          <a:cs typeface="Times New Roman" panose="02020603050405020304" pitchFamily="18" charset="0"/>
                        </a:rPr>
                        <a:t>Reinforcement Learning in Robotics: A Survey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2013	</a:t>
                      </a:r>
                    </a:p>
                  </a:txBody>
                  <a:tcPr/>
                </a:tc>
                <a:tc>
                  <a:txBody>
                    <a:bodyPr/>
                    <a:lstStyle/>
                    <a:p>
                      <a:r>
                        <a:rPr lang="en-US" sz="1600" dirty="0">
                          <a:latin typeface="Times New Roman" panose="02020603050405020304" pitchFamily="18" charset="0"/>
                          <a:cs typeface="Times New Roman" panose="02020603050405020304" pitchFamily="18" charset="0"/>
                        </a:rPr>
                        <a:t>Policy learning, Real-time adaptation, Model-based and model-free RL</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Discusses real-time adaptation, crucial for creating an AI agent that can adjust its strategies in your dynamic game environment.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6544657"/>
                  </a:ext>
                </a:extLst>
              </a:tr>
            </a:tbl>
          </a:graphicData>
        </a:graphic>
      </p:graphicFrame>
    </p:spTree>
    <p:extLst>
      <p:ext uri="{BB962C8B-B14F-4D97-AF65-F5344CB8AC3E}">
        <p14:creationId xmlns:p14="http://schemas.microsoft.com/office/powerpoint/2010/main" val="411174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D7A7A1D-44F7-130D-B92F-78CB07791D95}"/>
              </a:ext>
            </a:extLst>
          </p:cNvPr>
          <p:cNvGraphicFramePr>
            <a:graphicFrameLocks noGrp="1"/>
          </p:cNvGraphicFramePr>
          <p:nvPr>
            <p:extLst>
              <p:ext uri="{D42A27DB-BD31-4B8C-83A1-F6EECF244321}">
                <p14:modId xmlns:p14="http://schemas.microsoft.com/office/powerpoint/2010/main" val="984650997"/>
              </p:ext>
            </p:extLst>
          </p:nvPr>
        </p:nvGraphicFramePr>
        <p:xfrm>
          <a:off x="1447800" y="338583"/>
          <a:ext cx="7162800" cy="6175216"/>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231668369"/>
                    </a:ext>
                  </a:extLst>
                </a:gridCol>
                <a:gridCol w="1447800">
                  <a:extLst>
                    <a:ext uri="{9D8B030D-6E8A-4147-A177-3AD203B41FA5}">
                      <a16:colId xmlns:a16="http://schemas.microsoft.com/office/drawing/2014/main" val="1781658485"/>
                    </a:ext>
                  </a:extLst>
                </a:gridCol>
                <a:gridCol w="609600">
                  <a:extLst>
                    <a:ext uri="{9D8B030D-6E8A-4147-A177-3AD203B41FA5}">
                      <a16:colId xmlns:a16="http://schemas.microsoft.com/office/drawing/2014/main" val="534477206"/>
                    </a:ext>
                  </a:extLst>
                </a:gridCol>
                <a:gridCol w="1447800">
                  <a:extLst>
                    <a:ext uri="{9D8B030D-6E8A-4147-A177-3AD203B41FA5}">
                      <a16:colId xmlns:a16="http://schemas.microsoft.com/office/drawing/2014/main" val="3100231166"/>
                    </a:ext>
                  </a:extLst>
                </a:gridCol>
                <a:gridCol w="2438400">
                  <a:extLst>
                    <a:ext uri="{9D8B030D-6E8A-4147-A177-3AD203B41FA5}">
                      <a16:colId xmlns:a16="http://schemas.microsoft.com/office/drawing/2014/main" val="1633098442"/>
                    </a:ext>
                  </a:extLst>
                </a:gridCol>
              </a:tblGrid>
              <a:tr h="4814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Author(s)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1"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1"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Key Concepts</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Relevance to Project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2135213"/>
                  </a:ext>
                </a:extLst>
              </a:tr>
              <a:tr h="2037310">
                <a:tc>
                  <a:txBody>
                    <a:bodyPr/>
                    <a:lstStyle/>
                    <a:p>
                      <a:r>
                        <a:rPr lang="da-DK" sz="1600" dirty="0">
                          <a:latin typeface="Times New Roman" panose="02020603050405020304" pitchFamily="18" charset="0"/>
                          <a:cs typeface="Times New Roman" panose="02020603050405020304" pitchFamily="18" charset="0"/>
                        </a:rPr>
                        <a:t>Lillicrap, T. P., Hunt, J. J., Pritzel, A., et al.</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Continuous control with deep reinforcement learning</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2016</a:t>
                      </a:r>
                    </a:p>
                  </a:txBody>
                  <a:tcPr/>
                </a:tc>
                <a:tc>
                  <a:txBody>
                    <a:bodyPr/>
                    <a:lstStyle/>
                    <a:p>
                      <a:r>
                        <a:rPr lang="en-US" sz="1600" dirty="0">
                          <a:latin typeface="Times New Roman" panose="02020603050405020304" pitchFamily="18" charset="0"/>
                          <a:cs typeface="Times New Roman" panose="02020603050405020304" pitchFamily="18" charset="0"/>
                        </a:rPr>
                        <a:t>Actor-Critic methods, Continuous action spaces, Deep Deterministic Policy Gradient (DDPG)</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Introduces the DDPG algorithm, useful for continuous action spaces, which can be adapted for more fluid, real-time decisions in games.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9708126"/>
                  </a:ext>
                </a:extLst>
              </a:tr>
              <a:tr h="1385371">
                <a:tc>
                  <a:txBody>
                    <a:bodyPr/>
                    <a:lstStyle/>
                    <a:p>
                      <a:r>
                        <a:rPr lang="sv-SE" sz="1600" dirty="0">
                          <a:latin typeface="Times New Roman" panose="02020603050405020304" pitchFamily="18" charset="0"/>
                          <a:cs typeface="Times New Roman" panose="02020603050405020304" pitchFamily="18" charset="0"/>
                        </a:rPr>
                        <a:t>Zhang, S., &amp; Sutton, R. S.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 Deeper Look at Experience Replay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2017</a:t>
                      </a:r>
                    </a:p>
                  </a:txBody>
                  <a:tcPr/>
                </a:tc>
                <a:tc>
                  <a:txBody>
                    <a:bodyPr/>
                    <a:lstStyle/>
                    <a:p>
                      <a:r>
                        <a:rPr lang="en-US" sz="1600" dirty="0">
                          <a:latin typeface="Times New Roman" panose="02020603050405020304" pitchFamily="18" charset="0"/>
                          <a:cs typeface="Times New Roman" panose="02020603050405020304" pitchFamily="18" charset="0"/>
                        </a:rPr>
                        <a:t>Experience Replay, Q-learning, Sample efficiency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Discusses how experience replay improves the stability and efficiency of Q-learning, a key component in training AI for dynamic environments.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0030238"/>
                  </a:ext>
                </a:extLst>
              </a:tr>
              <a:tr h="1853272">
                <a:tc>
                  <a:txBody>
                    <a:bodyPr/>
                    <a:lstStyle/>
                    <a:p>
                      <a:r>
                        <a:rPr lang="da-DK" sz="1600" dirty="0">
                          <a:latin typeface="Times New Roman" panose="02020603050405020304" pitchFamily="18" charset="0"/>
                          <a:cs typeface="Times New Roman" panose="02020603050405020304" pitchFamily="18" charset="0"/>
                        </a:rPr>
                        <a:t>OpenAI, Berner, C., Brockman, G., et al.</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Dota 2 with Large Scale Deep Reinforcement Learning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2019</a:t>
                      </a:r>
                    </a:p>
                  </a:txBody>
                  <a:tcPr/>
                </a:tc>
                <a:tc>
                  <a:txBody>
                    <a:bodyPr/>
                    <a:lstStyle/>
                    <a:p>
                      <a:r>
                        <a:rPr lang="en-IN" sz="1600" dirty="0">
                          <a:latin typeface="Times New Roman" panose="02020603050405020304" pitchFamily="18" charset="0"/>
                          <a:cs typeface="Times New Roman" panose="02020603050405020304" pitchFamily="18" charset="0"/>
                        </a:rPr>
                        <a:t>Large-scale multi-agent RL, Complex environments, Self-play	</a:t>
                      </a:r>
                    </a:p>
                  </a:txBody>
                  <a:tcPr/>
                </a:tc>
                <a:tc>
                  <a:txBody>
                    <a:bodyPr/>
                    <a:lstStyle/>
                    <a:p>
                      <a:r>
                        <a:rPr lang="en-US" sz="1600" dirty="0">
                          <a:latin typeface="Times New Roman" panose="02020603050405020304" pitchFamily="18" charset="0"/>
                          <a:cs typeface="Times New Roman" panose="02020603050405020304" pitchFamily="18" charset="0"/>
                        </a:rPr>
                        <a:t>Describes how reinforcement learning is applied in multi-agent settings for complex games like Dota 2, offering insights into scalable RL techniques.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0454425"/>
                  </a:ext>
                </a:extLst>
              </a:tr>
            </a:tbl>
          </a:graphicData>
        </a:graphic>
      </p:graphicFrame>
    </p:spTree>
    <p:extLst>
      <p:ext uri="{BB962C8B-B14F-4D97-AF65-F5344CB8AC3E}">
        <p14:creationId xmlns:p14="http://schemas.microsoft.com/office/powerpoint/2010/main" val="884206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Autofit/>
          </a:bodyPr>
          <a:lstStyle/>
          <a:p>
            <a:pPr>
              <a:lnSpc>
                <a:spcPct val="100000"/>
              </a:lnSpc>
              <a:buNone/>
            </a:pPr>
            <a:r>
              <a:rPr lang="en-US" sz="4300" b="0" u="sng" strike="noStrike" spc="-1" dirty="0">
                <a:solidFill>
                  <a:srgbClr val="572314"/>
                </a:solidFill>
                <a:latin typeface="Times New Roman"/>
              </a:rPr>
              <a:t>PROBLEM STATEMENT</a:t>
            </a:r>
            <a:endParaRPr lang="en-US" sz="4300" b="0" strike="noStrike" spc="-1" dirty="0">
              <a:solidFill>
                <a:srgbClr val="000000"/>
              </a:solidFill>
              <a:latin typeface="Gill Sans MT"/>
            </a:endParaRPr>
          </a:p>
        </p:txBody>
      </p:sp>
      <p:sp>
        <p:nvSpPr>
          <p:cNvPr id="1048623" name="PlaceHolder 2"/>
          <p:cNvSpPr>
            <a:spLocks noGrp="1"/>
          </p:cNvSpPr>
          <p:nvPr>
            <p:ph/>
          </p:nvPr>
        </p:nvSpPr>
        <p:spPr>
          <a:xfrm>
            <a:off x="1219320" y="927360"/>
            <a:ext cx="7338960" cy="3978720"/>
          </a:xfrm>
          <a:prstGeom prst="rect">
            <a:avLst/>
          </a:prstGeom>
          <a:noFill/>
          <a:ln w="0">
            <a:noFill/>
          </a:ln>
        </p:spPr>
        <p:txBody>
          <a:bodyPr numCol="1" spcCol="0" anchor="ctr">
            <a:noAutofit/>
          </a:bodyPr>
          <a:lstStyle/>
          <a:p>
            <a:pPr marL="365760" indent="-283320">
              <a:lnSpc>
                <a:spcPct val="150000"/>
              </a:lnSpc>
              <a:spcBef>
                <a:spcPts val="601"/>
              </a:spcBef>
              <a:buClr>
                <a:srgbClr val="3891A7"/>
              </a:buClr>
              <a:buSzPct val="100000"/>
              <a:buFont typeface="Arial" pitchFamily="34" charset="0"/>
              <a:buChar char="•"/>
            </a:pPr>
            <a:r>
              <a:rPr lang="en-US" sz="1600" dirty="0">
                <a:latin typeface="Times New Roman" panose="02020603050405020304" pitchFamily="18" charset="0"/>
                <a:cs typeface="Times New Roman" panose="02020603050405020304" pitchFamily="18" charset="0"/>
              </a:rPr>
              <a:t>Traditional game AI often relies on static algorithms and predefined rules, resulting in predictable and less immersive gameplay. This project aims to address this limitation by developing an AI agent that learns from its experiences and dynamically adapts its strategies in real time. The challenge lies in effectively training the AI to manage the balance between exploration and exploitation while maintaining robust and engaging gameplay.</a:t>
            </a:r>
            <a:endParaRPr lang="en-US" sz="16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Autofit/>
          </a:bodyPr>
          <a:lstStyle/>
          <a:p>
            <a:pPr>
              <a:lnSpc>
                <a:spcPct val="100000"/>
              </a:lnSpc>
              <a:buNone/>
            </a:pPr>
            <a:r>
              <a:rPr lang="en-US" sz="4300" b="0" u="sng" strike="noStrike" spc="-1">
                <a:solidFill>
                  <a:srgbClr val="572314"/>
                </a:solidFill>
                <a:latin typeface="Times New Roman"/>
              </a:rPr>
              <a:t>OBJECTIVE</a:t>
            </a:r>
            <a:endParaRPr lang="en-US" sz="4300" b="0" strike="noStrike" spc="-1">
              <a:solidFill>
                <a:srgbClr val="000000"/>
              </a:solidFill>
              <a:latin typeface="Gill Sans MT"/>
            </a:endParaRPr>
          </a:p>
        </p:txBody>
      </p:sp>
      <p:sp>
        <p:nvSpPr>
          <p:cNvPr id="1048625" name="PlaceHolder 2"/>
          <p:cNvSpPr txBox="1"/>
          <p:nvPr/>
        </p:nvSpPr>
        <p:spPr>
          <a:xfrm>
            <a:off x="1219200" y="1524000"/>
            <a:ext cx="7338960" cy="2667000"/>
          </a:xfrm>
          <a:prstGeom prst="rect">
            <a:avLst/>
          </a:prstGeom>
          <a:noFill/>
          <a:ln w="0">
            <a:noFill/>
          </a:ln>
        </p:spPr>
        <p:txBody>
          <a:bodyPr numCol="1" spcCol="0" anchor="ctr">
            <a:noAutofit/>
          </a:bodyPr>
          <a:lstStyle/>
          <a:p>
            <a:pPr marL="365760" marR="0" lvl="0" indent="-283320" algn="just" defTabSz="914400" eaLnBrk="1" fontAlgn="auto" latinLnBrk="0" hangingPunct="1">
              <a:lnSpc>
                <a:spcPct val="150000"/>
              </a:lnSpc>
              <a:spcBef>
                <a:spcPts val="601"/>
              </a:spcBef>
              <a:spcAft>
                <a:spcPts val="0"/>
              </a:spcAft>
              <a:buClr>
                <a:srgbClr val="3891A7"/>
              </a:buClr>
              <a:buSzPct val="100000"/>
              <a:buFont typeface="Arial" pitchFamily="34" charset="0"/>
              <a:buChar char="•"/>
            </a:pPr>
            <a:r>
              <a:rPr kumimoji="0" lang="en-US" sz="1600" b="0" i="0" u="none" strike="noStrike" kern="0" cap="none" spc="-1" normalizeH="0" baseline="0" noProof="0" dirty="0">
                <a:ln>
                  <a:noFill/>
                </a:ln>
                <a:solidFill>
                  <a:srgbClr val="000000"/>
                </a:solidFill>
                <a:effectLst/>
                <a:uLnTx/>
                <a:uFillTx/>
                <a:latin typeface="Times New Roman" pitchFamily="18" charset="0"/>
                <a:cs typeface="Times New Roman" pitchFamily="18" charset="0"/>
              </a:rPr>
              <a:t>Develop an AI Agent: Create an intelligent agent capable of learning and adapting to a dynamic game environment using reinforcement learning techniques.</a:t>
            </a:r>
          </a:p>
          <a:p>
            <a:pPr marL="365760" marR="0" lvl="0" indent="-283320" algn="just" defTabSz="914400" eaLnBrk="1" fontAlgn="auto" latinLnBrk="0" hangingPunct="1">
              <a:lnSpc>
                <a:spcPct val="150000"/>
              </a:lnSpc>
              <a:spcBef>
                <a:spcPts val="601"/>
              </a:spcBef>
              <a:spcAft>
                <a:spcPts val="0"/>
              </a:spcAft>
              <a:buClr>
                <a:srgbClr val="3891A7"/>
              </a:buClr>
              <a:buSzPct val="100000"/>
              <a:buFont typeface="Arial" pitchFamily="34" charset="0"/>
              <a:buChar char="•"/>
            </a:pPr>
            <a:r>
              <a:rPr kumimoji="0" lang="en-US" sz="1600" b="0" i="0" u="none" strike="noStrike" kern="0" cap="none" spc="-1" normalizeH="0" baseline="0" noProof="0" dirty="0">
                <a:ln>
                  <a:noFill/>
                </a:ln>
                <a:solidFill>
                  <a:srgbClr val="000000"/>
                </a:solidFill>
                <a:effectLst/>
                <a:uLnTx/>
                <a:uFillTx/>
                <a:latin typeface="Times New Roman" pitchFamily="18" charset="0"/>
                <a:cs typeface="Times New Roman" pitchFamily="18" charset="0"/>
              </a:rPr>
              <a:t>Enhance </a:t>
            </a:r>
            <a:r>
              <a:rPr kumimoji="0" lang="en-US" sz="1600" b="0" i="0" u="none" strike="noStrike" kern="0" cap="none" spc="-1" normalizeH="0" baseline="0" noProof="0" dirty="0" err="1">
                <a:ln>
                  <a:noFill/>
                </a:ln>
                <a:solidFill>
                  <a:srgbClr val="000000"/>
                </a:solidFill>
                <a:effectLst/>
                <a:uLnTx/>
                <a:uFillTx/>
                <a:latin typeface="Times New Roman" pitchFamily="18" charset="0"/>
                <a:cs typeface="Times New Roman" pitchFamily="18" charset="0"/>
              </a:rPr>
              <a:t>Gameplay</a:t>
            </a:r>
            <a:r>
              <a:rPr kumimoji="0" lang="en-US" sz="1600" b="0" i="0" u="none" strike="noStrike" kern="0" cap="none" spc="-1" normalizeH="0" baseline="0" noProof="0" dirty="0">
                <a:ln>
                  <a:noFill/>
                </a:ln>
                <a:solidFill>
                  <a:srgbClr val="000000"/>
                </a:solidFill>
                <a:effectLst/>
                <a:uLnTx/>
                <a:uFillTx/>
                <a:latin typeface="Times New Roman" pitchFamily="18" charset="0"/>
                <a:cs typeface="Times New Roman" pitchFamily="18" charset="0"/>
              </a:rPr>
              <a:t> Experience: Aim to create a game that offers engaging and dynamic </a:t>
            </a:r>
            <a:r>
              <a:rPr kumimoji="0" lang="en-US" sz="1600" b="0" i="0" u="none" strike="noStrike" kern="0" cap="none" spc="-1" normalizeH="0" baseline="0" noProof="0" dirty="0" err="1">
                <a:ln>
                  <a:noFill/>
                </a:ln>
                <a:solidFill>
                  <a:srgbClr val="000000"/>
                </a:solidFill>
                <a:effectLst/>
                <a:uLnTx/>
                <a:uFillTx/>
                <a:latin typeface="Times New Roman" pitchFamily="18" charset="0"/>
                <a:cs typeface="Times New Roman" pitchFamily="18" charset="0"/>
              </a:rPr>
              <a:t>gameplay</a:t>
            </a:r>
            <a:r>
              <a:rPr kumimoji="0" lang="en-US" sz="1600" b="0" i="0" u="none" strike="noStrike" kern="0" cap="none" spc="-1" normalizeH="0" baseline="0" noProof="0" dirty="0">
                <a:ln>
                  <a:noFill/>
                </a:ln>
                <a:solidFill>
                  <a:srgbClr val="000000"/>
                </a:solidFill>
                <a:effectLst/>
                <a:uLnTx/>
                <a:uFillTx/>
                <a:latin typeface="Times New Roman" pitchFamily="18" charset="0"/>
                <a:cs typeface="Times New Roman" pitchFamily="18" charset="0"/>
              </a:rPr>
              <a:t>, showcasing the capabilities of the AI agent in navigating challenges.</a:t>
            </a:r>
          </a:p>
        </p:txBody>
      </p:sp>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1323</Words>
  <Application>Microsoft Office PowerPoint</Application>
  <PresentationFormat>On-screen Show (4:3)</PresentationFormat>
  <Paragraphs>121</Paragraphs>
  <Slides>13</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13</vt:i4>
      </vt:variant>
    </vt:vector>
  </HeadingPairs>
  <TitlesOfParts>
    <vt:vector size="24" baseType="lpstr">
      <vt:lpstr>Arial</vt:lpstr>
      <vt:lpstr>Calibri</vt:lpstr>
      <vt:lpstr>Gill Sans MT</vt:lpstr>
      <vt:lpstr>Symbol</vt:lpstr>
      <vt:lpstr>Times New Roman</vt:lpstr>
      <vt:lpstr>Verdana</vt:lpstr>
      <vt:lpstr>Wingdings</vt:lpstr>
      <vt:lpstr>Wingdings 2</vt:lpstr>
      <vt:lpstr>Office Theme</vt:lpstr>
      <vt:lpstr>Office Theme</vt:lpstr>
      <vt:lpstr>Solstice</vt:lpstr>
      <vt:lpstr>PowerPoint Presentation</vt:lpstr>
      <vt:lpstr> CONTENTS</vt:lpstr>
      <vt:lpstr>ABSTRACT</vt:lpstr>
      <vt:lpstr> INTRODUCTION</vt:lpstr>
      <vt:lpstr>LITERATURE SURVEY</vt:lpstr>
      <vt:lpstr>PowerPoint Presentation</vt:lpstr>
      <vt:lpstr>PowerPoint Presentation</vt:lpstr>
      <vt:lpstr>PROBLEM STATEMENT</vt:lpstr>
      <vt:lpstr>OBJECTIVE</vt:lpstr>
      <vt:lpstr>PROPOSED METHODOLOGY</vt:lpstr>
      <vt:lpstr>SOFTWARE AND HARDWARE REQUIREMENTS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Lenova</dc:creator>
  <cp:lastModifiedBy>satya karthik</cp:lastModifiedBy>
  <cp:revision>3</cp:revision>
  <dcterms:created xsi:type="dcterms:W3CDTF">2022-08-28T21:43:59Z</dcterms:created>
  <dcterms:modified xsi:type="dcterms:W3CDTF">2024-10-03T18:47:27Z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ad4b60b49cb0419688220dc0942c083e</vt:lpwstr>
  </property>
  <property fmtid="{D5CDD505-2E9C-101B-9397-08002B2CF9AE}" pid="3" name="PresentationFormat">
    <vt:lpwstr>On-screen Show (4:3)</vt:lpwstr>
  </property>
  <property fmtid="{D5CDD505-2E9C-101B-9397-08002B2CF9AE}" pid="4" name="Slides">
    <vt:i4>8</vt:i4>
  </property>
</Properties>
</file>