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3" r:id="rId8"/>
    <p:sldId id="259" r:id="rId9"/>
    <p:sldId id="265" r:id="rId10"/>
    <p:sldId id="260" r:id="rId11"/>
    <p:sldId id="261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089-CBCA-BB14-68E2-E9EA9021E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5F85-1ECF-4077-AA44-3CDCB742C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B9AE-DBAC-D857-9BE3-C3FF2C36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82C9-1C68-4D82-52C2-20F44627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860C-66FD-D7D6-B66D-92DD4F4C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4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2DC2-489D-FB0A-83D6-0AB36465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028CC-864C-0163-10F6-05345DA72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3127-CEDE-37B8-AEF1-F86130B6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972B-B809-55D6-2084-7B605F96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F519-81FB-0546-C29F-B736AA09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1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B214D-04EE-2F7C-A711-2D15E052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6CC0-F41E-441C-7F62-E96A4158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0B4A-D200-0DF3-F9A2-27B6B854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2E71-5E33-9E08-4F23-1FEE05E1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C90F-46C0-1274-E5F5-E3307B86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EE33-48CF-FD0B-9A0E-D9C0E80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5FBD-9E70-5537-D142-4B856D4A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E43A-653C-8189-8E6C-21DF0CAF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5EB9-21EA-7EA7-2477-66AAC2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929C-BD87-4201-5E80-8CE79736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5F3E-59AB-FC60-1C8E-B6551600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E7E41-796E-5772-0B5A-BAD81AE5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76EE-5687-8261-EDA5-22F4650B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E61D-CDA1-81D3-5759-9D9B6388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CDD4-8412-4CA7-C01C-35B98F32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BBCD-60BC-DCA8-33BE-0551670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293E-12DB-E13A-BF47-BD79E9085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1044F-3E89-ABF3-0E30-ECDE74B9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57-8B97-6593-DEDF-74F99574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47DE7-A6F7-199C-2540-B5555819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BAEE-863A-7A82-6B13-98FA3ACD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3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9A37-5A09-D7E5-98AE-2831BFA2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8457C-75AF-21D8-E4F2-51EF5C97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6E86A-05CB-950E-DCFB-997EF4A5C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F618E-6C87-B01E-FF94-4CE619727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B1D48-0B7B-65D8-657F-040CF5443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49226-CDEA-D4DE-33E0-6FDD061B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4F159-0EA3-F63E-A223-26919AF1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38AE9-C6C8-38C5-F789-6D77860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1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A62A-B35F-995E-965C-DEFAFB05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8A6D6-AB23-DD46-A288-4F384DE2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A7832-9B76-EDEF-40F0-CA62C65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DCF3-ACAA-9203-5680-E51CDC50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60CD4-C187-BEE4-D71B-975D9929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930-B6BE-0397-F0C1-73204C0A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496D-63BC-8FFD-FCF4-E30B677B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8646-AEB8-01A8-E83E-BC25F4B5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F8C0-A9FD-BC97-393D-08D20129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9B9D-3EF7-12C5-877A-02747179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2A1A7-C5CC-2598-90CF-81A4A0C8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7716-59FA-0998-7F17-E5D048BB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CB854-7B41-4FE4-C030-2EB0E596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F17A-574D-E4A3-DB0E-7896B9C9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2FE7-503E-2B9C-0005-B3383BA26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54B4-6F73-C9F7-7138-CDAE7A18F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DAE3-AF48-9C77-2B2E-A9067A31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468E-9E14-F3D4-0571-D112618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2FF5-86B2-68BA-B702-37F15B0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9C65-E800-9EB9-2BEF-811B0877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2CCB-9189-E4CD-998D-3944B37E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14B6-DEE5-4AFA-E33A-5F1F5CDA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6A89-70AA-46E3-92DA-15AAF9FA581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24AD-0C7B-3445-CA12-3F9545A41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C13C-2135-E9F1-E18F-C196FBB29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E70A-18B2-43C1-A88C-5FE2C60C4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3406590_The_Contribution_of_Music_Information_Retrieval_System_Optimization_to_Music_Analysis_in_the_Context_of_Big_Data" TargetMode="External"/><Relationship Id="rId2" Type="http://schemas.openxmlformats.org/officeDocument/2006/relationships/hyperlink" Target="https://www.researchgate.net/publication/383128398_Music_recommendation_systems_in_music_information_retrieval_Leveraging_machine_learning_and_data_mining_techniq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19164243_Natural_Language_Processing_State_of_The_Art_Current_Trends_and_Challenges" TargetMode="External"/><Relationship Id="rId5" Type="http://schemas.openxmlformats.org/officeDocument/2006/relationships/hyperlink" Target="https://www.researchgate.net/publication/332451019_A_Study_of_Sentiment_Analysis_Concepts_Techniques_and_Challenges" TargetMode="External"/><Relationship Id="rId4" Type="http://schemas.openxmlformats.org/officeDocument/2006/relationships/hyperlink" Target="https://www.researchgate.net/publication/376152792_Music_Player_Bo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D79579-A774-6DA7-9F52-0D30FBDF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42" y="2037523"/>
            <a:ext cx="11386932" cy="4545494"/>
          </a:xfrm>
        </p:spPr>
        <p:txBody>
          <a:bodyPr>
            <a:normAutofit fontScale="92500" lnSpcReduction="20000"/>
          </a:bodyPr>
          <a:lstStyle/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PROJECT: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MUSIC RECOMMENDATION SYSTEM</a:t>
            </a:r>
          </a:p>
          <a:p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UNDER THE GUIDENCE OF: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G Anil Kumar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(Associate Professor)</a:t>
            </a:r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A9D7A62B-7585-F79B-CFB4-12130DDB5C8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242" y="136783"/>
            <a:ext cx="8256105" cy="165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716A3-733D-0F9C-6A10-EB6DCE3200A4}"/>
              </a:ext>
            </a:extLst>
          </p:cNvPr>
          <p:cNvSpPr txBox="1"/>
          <p:nvPr/>
        </p:nvSpPr>
        <p:spPr>
          <a:xfrm>
            <a:off x="848137" y="4905635"/>
            <a:ext cx="441960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(BATCH-6)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Chandradeep (21p61a0545)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Lakshmi Pranuthi (21p61a0526)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Sai Rushikesh Reddy(21p61a0538)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37BA5-D1EB-87AC-A55C-75E781D87182}"/>
              </a:ext>
            </a:extLst>
          </p:cNvPr>
          <p:cNvSpPr txBox="1"/>
          <p:nvPr/>
        </p:nvSpPr>
        <p:spPr>
          <a:xfrm>
            <a:off x="2647121" y="3768105"/>
            <a:ext cx="7136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 AND ENGINEERING</a:t>
            </a:r>
          </a:p>
          <a:p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3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BD47-DD85-9C78-034B-E79B091E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385445"/>
            <a:ext cx="6682630" cy="131127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A017-FBF1-8B3B-23B7-6E245094A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1696720"/>
            <a:ext cx="6791960" cy="4840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Integration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for Emotion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Emotional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Curated Song Suggestions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Music Discovery</a:t>
            </a:r>
          </a:p>
        </p:txBody>
      </p:sp>
      <p:pic>
        <p:nvPicPr>
          <p:cNvPr id="4098" name="Picture 2" descr="Understanding BERT: The Key to Advanced Language Models">
            <a:extLst>
              <a:ext uri="{FF2B5EF4-FFF2-40B4-BE49-F238E27FC236}">
                <a16:creationId xmlns:a16="http://schemas.microsoft.com/office/drawing/2014/main" id="{BF90D332-6FCB-DBEE-2450-B78E6CC0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40" y="1966278"/>
            <a:ext cx="4790440" cy="289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2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9A1-1EB2-FFDF-77F4-60D50461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273"/>
            <a:ext cx="8753061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07C-4692-88A3-D191-CAEEF80C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921"/>
            <a:ext cx="10515600" cy="407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 of free Hard Disk space 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Windows, macOS, and Linux operating systems. 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Code, Google Colab.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1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C6B7-01BE-B5F1-6DB1-8917D48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E8FB-FBA2-E26F-9042-15D5EFF6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6791" cy="4356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Processing, Sentimental Analysis &amp; Mood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Recommendation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 Results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A31A-050A-519D-75F8-0B90E649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Done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D96C-6BA2-08B0-8766-004B6552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Understanding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6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ADA7-5B15-CFDB-0A0A-AB54E511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82325-D0BB-2639-4F43-B1CE4E70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26" y="1610419"/>
            <a:ext cx="9824148" cy="44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8BD7-AB83-E0E4-AFFE-78942D85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32"/>
            <a:ext cx="4230757" cy="106611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F88F-5690-580F-A1FE-CAE036D8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6" y="1199942"/>
            <a:ext cx="11883887" cy="54493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https://www.researchgate.net/publication/383128398_Music_recommendation_systems_in_music_information_retrieval_Leveraging_machine_learning_and_data_mining_techniques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https://www.researchgate.net/publication/383406590_The_Contribution_of_Music_Information_Retrieval_System_Optimization_to_Music_Analysis_in_the_Context_of_Big_Data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https://www.researchgate.net/publication/376152792_Music_Player_Box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https://www.researchgate.net/publication/383406590_The_Contribution_of_Music_Information_Retrieval_System_Optimization_to_Music_Analysis_in_the_Context_of_Big_Data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https://www.researchgate.net/publication/332451019_A_Study_of_Sentiment_Analysis_Concepts_Techniques_and_Challenges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https://www.researchgate.net/publication/319164243_Natural_Language_Processing_State_of_The_Art_Current_Trends_and_Challenges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95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5DD5-E27F-9900-ACD8-BC23770F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5308"/>
            <a:ext cx="3584713" cy="122513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7744-25D3-0F2A-284B-9DF709F1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6" y="1560444"/>
            <a:ext cx="9660836" cy="496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Processing: Utilizes NLP to understand user input and preferences.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Suggestions: Analyzes user preferences, moods, and listening behavior for tailored music recommendations.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Adaptation: The system adjusts its recommendations in real time based on changing user inputs.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Uses sentiment analysis to gauge user emotions and improve recommendation relevance.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Recognition: Identifies keywords to better understand user preferences and context.</a:t>
            </a:r>
          </a:p>
        </p:txBody>
      </p:sp>
    </p:spTree>
    <p:extLst>
      <p:ext uri="{BB962C8B-B14F-4D97-AF65-F5344CB8AC3E}">
        <p14:creationId xmlns:p14="http://schemas.microsoft.com/office/powerpoint/2010/main" val="25927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05D8-B2C9-0FA3-6D63-A370258B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305492"/>
            <a:ext cx="5254487" cy="11257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2FE1-0C58-7B91-4A04-8AE0CEF0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5" y="1510749"/>
            <a:ext cx="8464826" cy="4880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(Based On Emotions)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with Flask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with BERT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Matching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Scores and Keywords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and Adaptive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Listening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4729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9C66-F8A9-ECAD-775D-133DB74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7" y="78552"/>
            <a:ext cx="6755296" cy="100385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5EB178-A26F-4CF8-5A04-D616A2203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38018"/>
              </p:ext>
            </p:extLst>
          </p:nvPr>
        </p:nvGraphicFramePr>
        <p:xfrm>
          <a:off x="110987" y="949183"/>
          <a:ext cx="11970026" cy="5830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181">
                  <a:extLst>
                    <a:ext uri="{9D8B030D-6E8A-4147-A177-3AD203B41FA5}">
                      <a16:colId xmlns:a16="http://schemas.microsoft.com/office/drawing/2014/main" val="1705153791"/>
                    </a:ext>
                  </a:extLst>
                </a:gridCol>
                <a:gridCol w="1317080">
                  <a:extLst>
                    <a:ext uri="{9D8B030D-6E8A-4147-A177-3AD203B41FA5}">
                      <a16:colId xmlns:a16="http://schemas.microsoft.com/office/drawing/2014/main" val="722772640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2073054465"/>
                    </a:ext>
                  </a:extLst>
                </a:gridCol>
                <a:gridCol w="2216426">
                  <a:extLst>
                    <a:ext uri="{9D8B030D-6E8A-4147-A177-3AD203B41FA5}">
                      <a16:colId xmlns:a16="http://schemas.microsoft.com/office/drawing/2014/main" val="2060145930"/>
                    </a:ext>
                  </a:extLst>
                </a:gridCol>
                <a:gridCol w="2069022">
                  <a:extLst>
                    <a:ext uri="{9D8B030D-6E8A-4147-A177-3AD203B41FA5}">
                      <a16:colId xmlns:a16="http://schemas.microsoft.com/office/drawing/2014/main" val="1870558102"/>
                    </a:ext>
                  </a:extLst>
                </a:gridCol>
                <a:gridCol w="2085534">
                  <a:extLst>
                    <a:ext uri="{9D8B030D-6E8A-4147-A177-3AD203B41FA5}">
                      <a16:colId xmlns:a16="http://schemas.microsoft.com/office/drawing/2014/main" val="1769844248"/>
                    </a:ext>
                  </a:extLst>
                </a:gridCol>
              </a:tblGrid>
              <a:tr h="4353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17434"/>
                  </a:ext>
                </a:extLst>
              </a:tr>
              <a:tr h="20047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 recommendation systems in music information retrieval: Leveraging machine learning and data mining techniques.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discusses how machine learning and data mining, especially collaborative filtering and hybrid methods, enhance music recommendation systems for personalized experiences on platforms like Spotify, etc.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 recommendation systems enhance user satisfaction through highly personalized suggestions and facilitate the discovery of diverse tracks, including new and less popular songs.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 recommendation systems can be resource-intensive, requiring significant computational power and extensive training data, which can increase costs and complexity.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concludes that integrating machine learning and data mining techniques significantly enhances music recommendation systems, particularly through collaborative filtering and hybrid approaches.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61504"/>
                  </a:ext>
                </a:extLst>
              </a:tr>
              <a:tr h="15750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Contribution of Music Information Retrieval System Optimization to Music Analysis in the Context of Big Data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4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Yuefeng Du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400" b="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Junbo Yin</a:t>
                      </a:r>
                    </a:p>
                    <a:p>
                      <a:b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enables users to search for music within large datasets by analyzing specific features like rhythm and melody.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enhances music discovery by providing accurate recommendations based on detailed analysis of song features in large libraries.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may require significant computational resources for processing large datasets, its effectiveness depends on the quality of the music features extracted.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music information retrieval system offers a powerful tool for discovering and organizing music in vast collections by leveraging feature analysis.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03343"/>
                  </a:ext>
                </a:extLst>
              </a:tr>
              <a:tr h="1330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Comparative Analysis of Pretrained Audio Representations in Music Recommender Systems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Yan-Martin Tamm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 Aljanaki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with the highest performance among the six pretrained music models will be used to recommend music effectively.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 highest-performing model for music recommendations can lead to more accurate and relevant song suggestions for listeners.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Focusing solely on the highest-performing model might miss out on valuable insights from other models that could work better in specific situations.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the highest-performing pretrained model shows promise for music recommendations, it's important to consider the strengths of other models for diverse and effective suggestions.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9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94D35E-AF6A-81C8-20C1-1F5E8D7C8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362466"/>
              </p:ext>
            </p:extLst>
          </p:nvPr>
        </p:nvGraphicFramePr>
        <p:xfrm>
          <a:off x="122582" y="157438"/>
          <a:ext cx="11946836" cy="6652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80">
                  <a:extLst>
                    <a:ext uri="{9D8B030D-6E8A-4147-A177-3AD203B41FA5}">
                      <a16:colId xmlns:a16="http://schemas.microsoft.com/office/drawing/2014/main" val="1583715447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1892338109"/>
                    </a:ext>
                  </a:extLst>
                </a:gridCol>
                <a:gridCol w="2355574">
                  <a:extLst>
                    <a:ext uri="{9D8B030D-6E8A-4147-A177-3AD203B41FA5}">
                      <a16:colId xmlns:a16="http://schemas.microsoft.com/office/drawing/2014/main" val="1619802271"/>
                    </a:ext>
                  </a:extLst>
                </a:gridCol>
                <a:gridCol w="2185428">
                  <a:extLst>
                    <a:ext uri="{9D8B030D-6E8A-4147-A177-3AD203B41FA5}">
                      <a16:colId xmlns:a16="http://schemas.microsoft.com/office/drawing/2014/main" val="4031960813"/>
                    </a:ext>
                  </a:extLst>
                </a:gridCol>
                <a:gridCol w="1958599">
                  <a:extLst>
                    <a:ext uri="{9D8B030D-6E8A-4147-A177-3AD203B41FA5}">
                      <a16:colId xmlns:a16="http://schemas.microsoft.com/office/drawing/2014/main" val="1952847009"/>
                    </a:ext>
                  </a:extLst>
                </a:gridCol>
                <a:gridCol w="1958599">
                  <a:extLst>
                    <a:ext uri="{9D8B030D-6E8A-4147-A177-3AD203B41FA5}">
                      <a16:colId xmlns:a16="http://schemas.microsoft.com/office/drawing/2014/main" val="3085211721"/>
                    </a:ext>
                  </a:extLst>
                </a:gridCol>
              </a:tblGrid>
              <a:tr h="141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Music Player Box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Akshay Kumar Maurya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Vandana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Kumar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 Kumar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aims to develop a versatile music player app that offers seamless playback, efficient organization, and a personalized experience for modern music enthusiasts.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 will enhance user experience by providing seamless playback and efficient organization of music libraries.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large music libraries may strain performance and require optimized algorithms.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development of a comprehensive music player app offers significant benefits in enhancing user experience.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98904"/>
                  </a:ext>
                </a:extLst>
              </a:tr>
              <a:tr h="182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Study of Sentiment Analysis: Concepts, Techniques, and Challenges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Manjula Bairam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Lakshman Naik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examines sentiment analysis (SA), which analyzes online text to determine opinions as positive, negative, or neutral, and highlights its importance in various fields.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analysis provides valuable insights into public opinions and trends, helping businesses and organizations make informed decisions.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analysis can struggle with accurately interpreting nuances in language, such as sarcasm or cultural context, leading to misclassification of sentiments.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analysis offers valuable insights into public opinion and decision-making, yet it encounters limitations in accurately capturing language nuances.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17351"/>
                  </a:ext>
                </a:extLst>
              </a:tr>
              <a:tr h="182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Natural Language Processing: State of The Art, Current Trends and Challenges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Diksha Khurana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Koli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Kiran Khatter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Processing (NLP) enables computers to understand and generate human language, with applications in areas like machine translation and information extraction.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enhances user interaction with technology by allowing natural language communication, making complex tasks more accessible.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often struggles with ambiguity and context, leading to misinterpretations and errors in understanding human language.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Processing has made significant strides in enabling human-computer interaction, challenges like ambiguity and bias remain.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19369"/>
                  </a:ext>
                </a:extLst>
              </a:tr>
              <a:tr h="15152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 Based Music Recommendation System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 Johnson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Kumar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research presents a mood-based music recommendation system that utilizes VADER sentiment analysis to interpret user emotions from text inputs.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VADER sentiment analysis enables precise mood detection, allowing for highly personalized music recommendations.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primarily relies on sentiment scores, which may overlook contextual keywords and nuanced emotional expressions.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demonstrates that a mood-based music recommendation system using VADER can enhance personalization by aligning music choices with emotions.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8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68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0D2-4C5B-001C-1CA9-5CE5D122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66343"/>
            <a:ext cx="9617765" cy="115556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 &amp; CHALLENGES: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AE80-F578-5DE4-CEF4-207F2DE3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8" y="1530626"/>
            <a:ext cx="10979427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Understanding: VADER provides sentiment scores but lacks deeper contextual understanding.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Ambiguity: Natural language can be ambiguous. Accurately determining mood from mixed or nuanced sentiments poses a significant challenge.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Preprocessing: Text data can be noisy and requires extensive preprocessing. Ensuring high-quality input for VADER analysis is crucial for accurate mood detection.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 Implementing mood-based recommendations in real time demands efficient algorithms that can process and analyze text quickly.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Systems: Developing a mood-based recommendation system that seamlessly integrates with existing platforms (e.g., streaming services) presents technical challenges.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03466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CBCF-F751-6BEF-73CF-62FCC72B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1BBC-21CD-97EB-A906-16C1E6FE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2896" cy="27861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Cognitive Music Recommendation System aims to address the user mood, emotional states, and cognitive patterns to recommend music that is both relavant and emotionally resonant.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analyze user input, such as text(through sentimental analysis), pschycological data to generate personalized music recommendations that align with the user’s current cognitive state.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9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EF82-408F-FBE5-202D-805B530F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335308"/>
            <a:ext cx="4101548" cy="135434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0DB3-D44A-B1E0-9208-9B4655CE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825625"/>
            <a:ext cx="872898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Sentiment Analysis and Categorize Emotional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Music Recommendations Based on User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Dynamic Adaptation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26431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5A3-5408-646B-A4C6-5C19D0B1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FA3C-120B-30D3-3442-6850E207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Mood-Based Music Player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User-Generated Text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State Categorization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Playlists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0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1413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ABSTRACT:</vt:lpstr>
      <vt:lpstr>INTRODUCTION:</vt:lpstr>
      <vt:lpstr>LITERATURE SURVEY :</vt:lpstr>
      <vt:lpstr>PowerPoint Presentation</vt:lpstr>
      <vt:lpstr>RESEARCH GAP &amp; CHALLENGES:</vt:lpstr>
      <vt:lpstr>PROBLEM STATEMENT:</vt:lpstr>
      <vt:lpstr>OBJECTIVES:</vt:lpstr>
      <vt:lpstr>EXISTING SYSTEM:</vt:lpstr>
      <vt:lpstr>PROPOSED SYSTEM:</vt:lpstr>
      <vt:lpstr>SOFTWARE &amp; HARDWARE REQUIREMENTS:</vt:lpstr>
      <vt:lpstr>MODULES :</vt:lpstr>
      <vt:lpstr>Implementations Done :</vt:lpstr>
      <vt:lpstr>RESULTS: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CHANDRADEEP THATIPALLY</dc:creator>
  <cp:lastModifiedBy>CHANDRADEEP THATIPALLY</cp:lastModifiedBy>
  <cp:revision>23</cp:revision>
  <dcterms:created xsi:type="dcterms:W3CDTF">2024-08-30T17:25:17Z</dcterms:created>
  <dcterms:modified xsi:type="dcterms:W3CDTF">2024-11-19T23:41:02Z</dcterms:modified>
</cp:coreProperties>
</file>