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3089-CBCA-BB14-68E2-E9EA9021E6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A25F85-1ECF-4077-AA44-3CDCB742C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70B9AE-DBAC-D857-9BE3-C3FF2C363F12}"/>
              </a:ext>
            </a:extLst>
          </p:cNvPr>
          <p:cNvSpPr>
            <a:spLocks noGrp="1"/>
          </p:cNvSpPr>
          <p:nvPr>
            <p:ph type="dt" sz="half" idx="10"/>
          </p:nvPr>
        </p:nvSpPr>
        <p:spPr/>
        <p:txBody>
          <a:bodyPr/>
          <a:lstStyle/>
          <a:p>
            <a:fld id="{02FB6A89-70AA-46E3-92DA-15AAF9FA581D}" type="datetimeFigureOut">
              <a:rPr lang="en-IN" smtClean="0"/>
              <a:t>30-08-2024</a:t>
            </a:fld>
            <a:endParaRPr lang="en-IN"/>
          </a:p>
        </p:txBody>
      </p:sp>
      <p:sp>
        <p:nvSpPr>
          <p:cNvPr id="5" name="Footer Placeholder 4">
            <a:extLst>
              <a:ext uri="{FF2B5EF4-FFF2-40B4-BE49-F238E27FC236}">
                <a16:creationId xmlns:a16="http://schemas.microsoft.com/office/drawing/2014/main" id="{1B7482C9-1C68-4D82-52C2-20F446273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60860C-66FD-D7D6-B66D-92DD4F4CDD1D}"/>
              </a:ext>
            </a:extLst>
          </p:cNvPr>
          <p:cNvSpPr>
            <a:spLocks noGrp="1"/>
          </p:cNvSpPr>
          <p:nvPr>
            <p:ph type="sldNum" sz="quarter" idx="12"/>
          </p:nvPr>
        </p:nvSpPr>
        <p:spPr/>
        <p:txBody>
          <a:bodyPr/>
          <a:lstStyle/>
          <a:p>
            <a:fld id="{D2F6E70A-18B2-43C1-A88C-5FE2C60C47E2}" type="slidenum">
              <a:rPr lang="en-IN" smtClean="0"/>
              <a:t>‹#›</a:t>
            </a:fld>
            <a:endParaRPr lang="en-IN"/>
          </a:p>
        </p:txBody>
      </p:sp>
    </p:spTree>
    <p:extLst>
      <p:ext uri="{BB962C8B-B14F-4D97-AF65-F5344CB8AC3E}">
        <p14:creationId xmlns:p14="http://schemas.microsoft.com/office/powerpoint/2010/main" val="1217745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2DC2-489D-FB0A-83D6-0AB3646545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D028CC-864C-0163-10F6-05345DA723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DB3127-CEDE-37B8-AEF1-F86130B65CA4}"/>
              </a:ext>
            </a:extLst>
          </p:cNvPr>
          <p:cNvSpPr>
            <a:spLocks noGrp="1"/>
          </p:cNvSpPr>
          <p:nvPr>
            <p:ph type="dt" sz="half" idx="10"/>
          </p:nvPr>
        </p:nvSpPr>
        <p:spPr/>
        <p:txBody>
          <a:bodyPr/>
          <a:lstStyle/>
          <a:p>
            <a:fld id="{02FB6A89-70AA-46E3-92DA-15AAF9FA581D}" type="datetimeFigureOut">
              <a:rPr lang="en-IN" smtClean="0"/>
              <a:t>30-08-2024</a:t>
            </a:fld>
            <a:endParaRPr lang="en-IN"/>
          </a:p>
        </p:txBody>
      </p:sp>
      <p:sp>
        <p:nvSpPr>
          <p:cNvPr id="5" name="Footer Placeholder 4">
            <a:extLst>
              <a:ext uri="{FF2B5EF4-FFF2-40B4-BE49-F238E27FC236}">
                <a16:creationId xmlns:a16="http://schemas.microsoft.com/office/drawing/2014/main" id="{DDCF972B-B809-55D6-2084-7B605F961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D7F519-81FB-0546-C29F-B736AA09692E}"/>
              </a:ext>
            </a:extLst>
          </p:cNvPr>
          <p:cNvSpPr>
            <a:spLocks noGrp="1"/>
          </p:cNvSpPr>
          <p:nvPr>
            <p:ph type="sldNum" sz="quarter" idx="12"/>
          </p:nvPr>
        </p:nvSpPr>
        <p:spPr/>
        <p:txBody>
          <a:bodyPr/>
          <a:lstStyle/>
          <a:p>
            <a:fld id="{D2F6E70A-18B2-43C1-A88C-5FE2C60C47E2}" type="slidenum">
              <a:rPr lang="en-IN" smtClean="0"/>
              <a:t>‹#›</a:t>
            </a:fld>
            <a:endParaRPr lang="en-IN"/>
          </a:p>
        </p:txBody>
      </p:sp>
    </p:spTree>
    <p:extLst>
      <p:ext uri="{BB962C8B-B14F-4D97-AF65-F5344CB8AC3E}">
        <p14:creationId xmlns:p14="http://schemas.microsoft.com/office/powerpoint/2010/main" val="196711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0B214D-04EE-2F7C-A711-2D15E05280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266CC0-F41E-441C-7F62-E96A4158A0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740B4A-D200-0DF3-F9A2-27B6B854E9F8}"/>
              </a:ext>
            </a:extLst>
          </p:cNvPr>
          <p:cNvSpPr>
            <a:spLocks noGrp="1"/>
          </p:cNvSpPr>
          <p:nvPr>
            <p:ph type="dt" sz="half" idx="10"/>
          </p:nvPr>
        </p:nvSpPr>
        <p:spPr/>
        <p:txBody>
          <a:bodyPr/>
          <a:lstStyle/>
          <a:p>
            <a:fld id="{02FB6A89-70AA-46E3-92DA-15AAF9FA581D}" type="datetimeFigureOut">
              <a:rPr lang="en-IN" smtClean="0"/>
              <a:t>30-08-2024</a:t>
            </a:fld>
            <a:endParaRPr lang="en-IN"/>
          </a:p>
        </p:txBody>
      </p:sp>
      <p:sp>
        <p:nvSpPr>
          <p:cNvPr id="5" name="Footer Placeholder 4">
            <a:extLst>
              <a:ext uri="{FF2B5EF4-FFF2-40B4-BE49-F238E27FC236}">
                <a16:creationId xmlns:a16="http://schemas.microsoft.com/office/drawing/2014/main" id="{9D4E2E71-5E33-9E08-4F23-1FEE05E1E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BC90F-46C0-1274-E5F5-E3307B862CC7}"/>
              </a:ext>
            </a:extLst>
          </p:cNvPr>
          <p:cNvSpPr>
            <a:spLocks noGrp="1"/>
          </p:cNvSpPr>
          <p:nvPr>
            <p:ph type="sldNum" sz="quarter" idx="12"/>
          </p:nvPr>
        </p:nvSpPr>
        <p:spPr/>
        <p:txBody>
          <a:bodyPr/>
          <a:lstStyle/>
          <a:p>
            <a:fld id="{D2F6E70A-18B2-43C1-A88C-5FE2C60C47E2}" type="slidenum">
              <a:rPr lang="en-IN" smtClean="0"/>
              <a:t>‹#›</a:t>
            </a:fld>
            <a:endParaRPr lang="en-IN"/>
          </a:p>
        </p:txBody>
      </p:sp>
    </p:spTree>
    <p:extLst>
      <p:ext uri="{BB962C8B-B14F-4D97-AF65-F5344CB8AC3E}">
        <p14:creationId xmlns:p14="http://schemas.microsoft.com/office/powerpoint/2010/main" val="272366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EE33-48CF-FD0B-9A0E-D9C0E80DB4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C75FBD-9E70-5537-D142-4B856D4A03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4E43A-653C-8189-8E6C-21DF0CAFCA6D}"/>
              </a:ext>
            </a:extLst>
          </p:cNvPr>
          <p:cNvSpPr>
            <a:spLocks noGrp="1"/>
          </p:cNvSpPr>
          <p:nvPr>
            <p:ph type="dt" sz="half" idx="10"/>
          </p:nvPr>
        </p:nvSpPr>
        <p:spPr/>
        <p:txBody>
          <a:bodyPr/>
          <a:lstStyle/>
          <a:p>
            <a:fld id="{02FB6A89-70AA-46E3-92DA-15AAF9FA581D}" type="datetimeFigureOut">
              <a:rPr lang="en-IN" smtClean="0"/>
              <a:t>30-08-2024</a:t>
            </a:fld>
            <a:endParaRPr lang="en-IN"/>
          </a:p>
        </p:txBody>
      </p:sp>
      <p:sp>
        <p:nvSpPr>
          <p:cNvPr id="5" name="Footer Placeholder 4">
            <a:extLst>
              <a:ext uri="{FF2B5EF4-FFF2-40B4-BE49-F238E27FC236}">
                <a16:creationId xmlns:a16="http://schemas.microsoft.com/office/drawing/2014/main" id="{A2EA5EB9-21EA-7EA7-2477-66AAC245F9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85929C-BD87-4201-5E80-8CE797366163}"/>
              </a:ext>
            </a:extLst>
          </p:cNvPr>
          <p:cNvSpPr>
            <a:spLocks noGrp="1"/>
          </p:cNvSpPr>
          <p:nvPr>
            <p:ph type="sldNum" sz="quarter" idx="12"/>
          </p:nvPr>
        </p:nvSpPr>
        <p:spPr/>
        <p:txBody>
          <a:bodyPr/>
          <a:lstStyle/>
          <a:p>
            <a:fld id="{D2F6E70A-18B2-43C1-A88C-5FE2C60C47E2}" type="slidenum">
              <a:rPr lang="en-IN" smtClean="0"/>
              <a:t>‹#›</a:t>
            </a:fld>
            <a:endParaRPr lang="en-IN"/>
          </a:p>
        </p:txBody>
      </p:sp>
    </p:spTree>
    <p:extLst>
      <p:ext uri="{BB962C8B-B14F-4D97-AF65-F5344CB8AC3E}">
        <p14:creationId xmlns:p14="http://schemas.microsoft.com/office/powerpoint/2010/main" val="353425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5F3E-59AB-FC60-1C8E-B655160043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EE7E41-796E-5772-0B5A-BAD81AE56E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A076EE-5687-8261-EDA5-22F4650BCCC3}"/>
              </a:ext>
            </a:extLst>
          </p:cNvPr>
          <p:cNvSpPr>
            <a:spLocks noGrp="1"/>
          </p:cNvSpPr>
          <p:nvPr>
            <p:ph type="dt" sz="half" idx="10"/>
          </p:nvPr>
        </p:nvSpPr>
        <p:spPr/>
        <p:txBody>
          <a:bodyPr/>
          <a:lstStyle/>
          <a:p>
            <a:fld id="{02FB6A89-70AA-46E3-92DA-15AAF9FA581D}" type="datetimeFigureOut">
              <a:rPr lang="en-IN" smtClean="0"/>
              <a:t>30-08-2024</a:t>
            </a:fld>
            <a:endParaRPr lang="en-IN"/>
          </a:p>
        </p:txBody>
      </p:sp>
      <p:sp>
        <p:nvSpPr>
          <p:cNvPr id="5" name="Footer Placeholder 4">
            <a:extLst>
              <a:ext uri="{FF2B5EF4-FFF2-40B4-BE49-F238E27FC236}">
                <a16:creationId xmlns:a16="http://schemas.microsoft.com/office/drawing/2014/main" id="{6B3DE61D-CDA1-81D3-5759-9D9B63882A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2FCDD4-8412-4CA7-C01C-35B98F321CB4}"/>
              </a:ext>
            </a:extLst>
          </p:cNvPr>
          <p:cNvSpPr>
            <a:spLocks noGrp="1"/>
          </p:cNvSpPr>
          <p:nvPr>
            <p:ph type="sldNum" sz="quarter" idx="12"/>
          </p:nvPr>
        </p:nvSpPr>
        <p:spPr/>
        <p:txBody>
          <a:bodyPr/>
          <a:lstStyle/>
          <a:p>
            <a:fld id="{D2F6E70A-18B2-43C1-A88C-5FE2C60C47E2}" type="slidenum">
              <a:rPr lang="en-IN" smtClean="0"/>
              <a:t>‹#›</a:t>
            </a:fld>
            <a:endParaRPr lang="en-IN"/>
          </a:p>
        </p:txBody>
      </p:sp>
    </p:spTree>
    <p:extLst>
      <p:ext uri="{BB962C8B-B14F-4D97-AF65-F5344CB8AC3E}">
        <p14:creationId xmlns:p14="http://schemas.microsoft.com/office/powerpoint/2010/main" val="108456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BBCD-60BC-DCA8-33BE-055167050E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FA293E-12DB-E13A-BF47-BD79E9085F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31044F-3E89-ABF3-0E30-ECDE74B9A9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091C57-8B97-6593-DEDF-74F99574AACB}"/>
              </a:ext>
            </a:extLst>
          </p:cNvPr>
          <p:cNvSpPr>
            <a:spLocks noGrp="1"/>
          </p:cNvSpPr>
          <p:nvPr>
            <p:ph type="dt" sz="half" idx="10"/>
          </p:nvPr>
        </p:nvSpPr>
        <p:spPr/>
        <p:txBody>
          <a:bodyPr/>
          <a:lstStyle/>
          <a:p>
            <a:fld id="{02FB6A89-70AA-46E3-92DA-15AAF9FA581D}" type="datetimeFigureOut">
              <a:rPr lang="en-IN" smtClean="0"/>
              <a:t>30-08-2024</a:t>
            </a:fld>
            <a:endParaRPr lang="en-IN"/>
          </a:p>
        </p:txBody>
      </p:sp>
      <p:sp>
        <p:nvSpPr>
          <p:cNvPr id="6" name="Footer Placeholder 5">
            <a:extLst>
              <a:ext uri="{FF2B5EF4-FFF2-40B4-BE49-F238E27FC236}">
                <a16:creationId xmlns:a16="http://schemas.microsoft.com/office/drawing/2014/main" id="{7FB47DE7-A6F7-199C-2540-B55558194D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8EBAEE-863A-7A82-6B13-98FA3ACD16FB}"/>
              </a:ext>
            </a:extLst>
          </p:cNvPr>
          <p:cNvSpPr>
            <a:spLocks noGrp="1"/>
          </p:cNvSpPr>
          <p:nvPr>
            <p:ph type="sldNum" sz="quarter" idx="12"/>
          </p:nvPr>
        </p:nvSpPr>
        <p:spPr/>
        <p:txBody>
          <a:bodyPr/>
          <a:lstStyle/>
          <a:p>
            <a:fld id="{D2F6E70A-18B2-43C1-A88C-5FE2C60C47E2}" type="slidenum">
              <a:rPr lang="en-IN" smtClean="0"/>
              <a:t>‹#›</a:t>
            </a:fld>
            <a:endParaRPr lang="en-IN"/>
          </a:p>
        </p:txBody>
      </p:sp>
    </p:spTree>
    <p:extLst>
      <p:ext uri="{BB962C8B-B14F-4D97-AF65-F5344CB8AC3E}">
        <p14:creationId xmlns:p14="http://schemas.microsoft.com/office/powerpoint/2010/main" val="275043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9A37-5A09-D7E5-98AE-2831BFA2BF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48457C-75AF-21D8-E4F2-51EF5C976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C6E86A-05CB-950E-DCFB-997EF4A5C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BF618E-6C87-B01E-FF94-4CE619727C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BB1D48-0B7B-65D8-657F-040CF54433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549226-CDEA-D4DE-33E0-6FDD061BBF22}"/>
              </a:ext>
            </a:extLst>
          </p:cNvPr>
          <p:cNvSpPr>
            <a:spLocks noGrp="1"/>
          </p:cNvSpPr>
          <p:nvPr>
            <p:ph type="dt" sz="half" idx="10"/>
          </p:nvPr>
        </p:nvSpPr>
        <p:spPr/>
        <p:txBody>
          <a:bodyPr/>
          <a:lstStyle/>
          <a:p>
            <a:fld id="{02FB6A89-70AA-46E3-92DA-15AAF9FA581D}" type="datetimeFigureOut">
              <a:rPr lang="en-IN" smtClean="0"/>
              <a:t>30-08-2024</a:t>
            </a:fld>
            <a:endParaRPr lang="en-IN"/>
          </a:p>
        </p:txBody>
      </p:sp>
      <p:sp>
        <p:nvSpPr>
          <p:cNvPr id="8" name="Footer Placeholder 7">
            <a:extLst>
              <a:ext uri="{FF2B5EF4-FFF2-40B4-BE49-F238E27FC236}">
                <a16:creationId xmlns:a16="http://schemas.microsoft.com/office/drawing/2014/main" id="{E6B4F159-0EA3-F63E-A223-26919AF162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538AE9-C6C8-38C5-F789-6D77860CBFF6}"/>
              </a:ext>
            </a:extLst>
          </p:cNvPr>
          <p:cNvSpPr>
            <a:spLocks noGrp="1"/>
          </p:cNvSpPr>
          <p:nvPr>
            <p:ph type="sldNum" sz="quarter" idx="12"/>
          </p:nvPr>
        </p:nvSpPr>
        <p:spPr/>
        <p:txBody>
          <a:bodyPr/>
          <a:lstStyle/>
          <a:p>
            <a:fld id="{D2F6E70A-18B2-43C1-A88C-5FE2C60C47E2}" type="slidenum">
              <a:rPr lang="en-IN" smtClean="0"/>
              <a:t>‹#›</a:t>
            </a:fld>
            <a:endParaRPr lang="en-IN"/>
          </a:p>
        </p:txBody>
      </p:sp>
    </p:spTree>
    <p:extLst>
      <p:ext uri="{BB962C8B-B14F-4D97-AF65-F5344CB8AC3E}">
        <p14:creationId xmlns:p14="http://schemas.microsoft.com/office/powerpoint/2010/main" val="1251115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A62A-B35F-995E-965C-DEFAFB0556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98A6D6-AB23-DD46-A288-4F384DE2A747}"/>
              </a:ext>
            </a:extLst>
          </p:cNvPr>
          <p:cNvSpPr>
            <a:spLocks noGrp="1"/>
          </p:cNvSpPr>
          <p:nvPr>
            <p:ph type="dt" sz="half" idx="10"/>
          </p:nvPr>
        </p:nvSpPr>
        <p:spPr/>
        <p:txBody>
          <a:bodyPr/>
          <a:lstStyle/>
          <a:p>
            <a:fld id="{02FB6A89-70AA-46E3-92DA-15AAF9FA581D}" type="datetimeFigureOut">
              <a:rPr lang="en-IN" smtClean="0"/>
              <a:t>30-08-2024</a:t>
            </a:fld>
            <a:endParaRPr lang="en-IN"/>
          </a:p>
        </p:txBody>
      </p:sp>
      <p:sp>
        <p:nvSpPr>
          <p:cNvPr id="4" name="Footer Placeholder 3">
            <a:extLst>
              <a:ext uri="{FF2B5EF4-FFF2-40B4-BE49-F238E27FC236}">
                <a16:creationId xmlns:a16="http://schemas.microsoft.com/office/drawing/2014/main" id="{79AA7832-9B76-EDEF-40F0-CA62C658B1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9BDCF3-ACAA-9203-5680-E51CDC50696F}"/>
              </a:ext>
            </a:extLst>
          </p:cNvPr>
          <p:cNvSpPr>
            <a:spLocks noGrp="1"/>
          </p:cNvSpPr>
          <p:nvPr>
            <p:ph type="sldNum" sz="quarter" idx="12"/>
          </p:nvPr>
        </p:nvSpPr>
        <p:spPr/>
        <p:txBody>
          <a:bodyPr/>
          <a:lstStyle/>
          <a:p>
            <a:fld id="{D2F6E70A-18B2-43C1-A88C-5FE2C60C47E2}" type="slidenum">
              <a:rPr lang="en-IN" smtClean="0"/>
              <a:t>‹#›</a:t>
            </a:fld>
            <a:endParaRPr lang="en-IN"/>
          </a:p>
        </p:txBody>
      </p:sp>
    </p:spTree>
    <p:extLst>
      <p:ext uri="{BB962C8B-B14F-4D97-AF65-F5344CB8AC3E}">
        <p14:creationId xmlns:p14="http://schemas.microsoft.com/office/powerpoint/2010/main" val="353628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60CD4-C187-BEE4-D71B-975D99293E87}"/>
              </a:ext>
            </a:extLst>
          </p:cNvPr>
          <p:cNvSpPr>
            <a:spLocks noGrp="1"/>
          </p:cNvSpPr>
          <p:nvPr>
            <p:ph type="dt" sz="half" idx="10"/>
          </p:nvPr>
        </p:nvSpPr>
        <p:spPr/>
        <p:txBody>
          <a:bodyPr/>
          <a:lstStyle/>
          <a:p>
            <a:fld id="{02FB6A89-70AA-46E3-92DA-15AAF9FA581D}" type="datetimeFigureOut">
              <a:rPr lang="en-IN" smtClean="0"/>
              <a:t>30-08-2024</a:t>
            </a:fld>
            <a:endParaRPr lang="en-IN"/>
          </a:p>
        </p:txBody>
      </p:sp>
      <p:sp>
        <p:nvSpPr>
          <p:cNvPr id="3" name="Footer Placeholder 2">
            <a:extLst>
              <a:ext uri="{FF2B5EF4-FFF2-40B4-BE49-F238E27FC236}">
                <a16:creationId xmlns:a16="http://schemas.microsoft.com/office/drawing/2014/main" id="{698C7930-B6BE-0397-F0C1-73204C0A0C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22496D-63BC-8FFD-FCF4-E30B677BD6A9}"/>
              </a:ext>
            </a:extLst>
          </p:cNvPr>
          <p:cNvSpPr>
            <a:spLocks noGrp="1"/>
          </p:cNvSpPr>
          <p:nvPr>
            <p:ph type="sldNum" sz="quarter" idx="12"/>
          </p:nvPr>
        </p:nvSpPr>
        <p:spPr/>
        <p:txBody>
          <a:bodyPr/>
          <a:lstStyle/>
          <a:p>
            <a:fld id="{D2F6E70A-18B2-43C1-A88C-5FE2C60C47E2}" type="slidenum">
              <a:rPr lang="en-IN" smtClean="0"/>
              <a:t>‹#›</a:t>
            </a:fld>
            <a:endParaRPr lang="en-IN"/>
          </a:p>
        </p:txBody>
      </p:sp>
    </p:spTree>
    <p:extLst>
      <p:ext uri="{BB962C8B-B14F-4D97-AF65-F5344CB8AC3E}">
        <p14:creationId xmlns:p14="http://schemas.microsoft.com/office/powerpoint/2010/main" val="422491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8646-AEB8-01A8-E83E-BC25F4B5F1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90F8C0-A9FD-BC97-393D-08D20129FE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A99B9D-3EF7-12C5-877A-027471797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2A1A7-C5CC-2598-90CF-81A4A0C89237}"/>
              </a:ext>
            </a:extLst>
          </p:cNvPr>
          <p:cNvSpPr>
            <a:spLocks noGrp="1"/>
          </p:cNvSpPr>
          <p:nvPr>
            <p:ph type="dt" sz="half" idx="10"/>
          </p:nvPr>
        </p:nvSpPr>
        <p:spPr/>
        <p:txBody>
          <a:bodyPr/>
          <a:lstStyle/>
          <a:p>
            <a:fld id="{02FB6A89-70AA-46E3-92DA-15AAF9FA581D}" type="datetimeFigureOut">
              <a:rPr lang="en-IN" smtClean="0"/>
              <a:t>30-08-2024</a:t>
            </a:fld>
            <a:endParaRPr lang="en-IN"/>
          </a:p>
        </p:txBody>
      </p:sp>
      <p:sp>
        <p:nvSpPr>
          <p:cNvPr id="6" name="Footer Placeholder 5">
            <a:extLst>
              <a:ext uri="{FF2B5EF4-FFF2-40B4-BE49-F238E27FC236}">
                <a16:creationId xmlns:a16="http://schemas.microsoft.com/office/drawing/2014/main" id="{86C67716-59FA-0998-7F17-E5D048BBAE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ACB854-7B41-4FE4-C030-2EB0E596EB72}"/>
              </a:ext>
            </a:extLst>
          </p:cNvPr>
          <p:cNvSpPr>
            <a:spLocks noGrp="1"/>
          </p:cNvSpPr>
          <p:nvPr>
            <p:ph type="sldNum" sz="quarter" idx="12"/>
          </p:nvPr>
        </p:nvSpPr>
        <p:spPr/>
        <p:txBody>
          <a:bodyPr/>
          <a:lstStyle/>
          <a:p>
            <a:fld id="{D2F6E70A-18B2-43C1-A88C-5FE2C60C47E2}" type="slidenum">
              <a:rPr lang="en-IN" smtClean="0"/>
              <a:t>‹#›</a:t>
            </a:fld>
            <a:endParaRPr lang="en-IN"/>
          </a:p>
        </p:txBody>
      </p:sp>
    </p:spTree>
    <p:extLst>
      <p:ext uri="{BB962C8B-B14F-4D97-AF65-F5344CB8AC3E}">
        <p14:creationId xmlns:p14="http://schemas.microsoft.com/office/powerpoint/2010/main" val="4028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F17A-574D-E4A3-DB0E-7896B9C98C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792FE7-503E-2B9C-0005-B3383BA266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3954B4-6F73-C9F7-7138-CDAE7A18F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A4DAE3-AF48-9C77-2B2E-A9067A31F347}"/>
              </a:ext>
            </a:extLst>
          </p:cNvPr>
          <p:cNvSpPr>
            <a:spLocks noGrp="1"/>
          </p:cNvSpPr>
          <p:nvPr>
            <p:ph type="dt" sz="half" idx="10"/>
          </p:nvPr>
        </p:nvSpPr>
        <p:spPr/>
        <p:txBody>
          <a:bodyPr/>
          <a:lstStyle/>
          <a:p>
            <a:fld id="{02FB6A89-70AA-46E3-92DA-15AAF9FA581D}" type="datetimeFigureOut">
              <a:rPr lang="en-IN" smtClean="0"/>
              <a:t>30-08-2024</a:t>
            </a:fld>
            <a:endParaRPr lang="en-IN"/>
          </a:p>
        </p:txBody>
      </p:sp>
      <p:sp>
        <p:nvSpPr>
          <p:cNvPr id="6" name="Footer Placeholder 5">
            <a:extLst>
              <a:ext uri="{FF2B5EF4-FFF2-40B4-BE49-F238E27FC236}">
                <a16:creationId xmlns:a16="http://schemas.microsoft.com/office/drawing/2014/main" id="{DF9E468E-9E14-F3D4-0571-D112618677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B92FF5-86B2-68BA-B702-37F15B02C229}"/>
              </a:ext>
            </a:extLst>
          </p:cNvPr>
          <p:cNvSpPr>
            <a:spLocks noGrp="1"/>
          </p:cNvSpPr>
          <p:nvPr>
            <p:ph type="sldNum" sz="quarter" idx="12"/>
          </p:nvPr>
        </p:nvSpPr>
        <p:spPr/>
        <p:txBody>
          <a:bodyPr/>
          <a:lstStyle/>
          <a:p>
            <a:fld id="{D2F6E70A-18B2-43C1-A88C-5FE2C60C47E2}" type="slidenum">
              <a:rPr lang="en-IN" smtClean="0"/>
              <a:t>‹#›</a:t>
            </a:fld>
            <a:endParaRPr lang="en-IN"/>
          </a:p>
        </p:txBody>
      </p:sp>
    </p:spTree>
    <p:extLst>
      <p:ext uri="{BB962C8B-B14F-4D97-AF65-F5344CB8AC3E}">
        <p14:creationId xmlns:p14="http://schemas.microsoft.com/office/powerpoint/2010/main" val="403186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F9C65-E800-9EB9-2BEF-811B087734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B62CCB-9189-E4CD-998D-3944B37E6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9114B6-DEE5-4AFA-E33A-5F1F5CDAAA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B6A89-70AA-46E3-92DA-15AAF9FA581D}" type="datetimeFigureOut">
              <a:rPr lang="en-IN" smtClean="0"/>
              <a:t>30-08-2024</a:t>
            </a:fld>
            <a:endParaRPr lang="en-IN"/>
          </a:p>
        </p:txBody>
      </p:sp>
      <p:sp>
        <p:nvSpPr>
          <p:cNvPr id="5" name="Footer Placeholder 4">
            <a:extLst>
              <a:ext uri="{FF2B5EF4-FFF2-40B4-BE49-F238E27FC236}">
                <a16:creationId xmlns:a16="http://schemas.microsoft.com/office/drawing/2014/main" id="{992124AD-0C7B-3445-CA12-3F9545A41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FEC13C-2135-E9F1-E18F-C196FBB29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F6E70A-18B2-43C1-A88C-5FE2C60C47E2}" type="slidenum">
              <a:rPr lang="en-IN" smtClean="0"/>
              <a:t>‹#›</a:t>
            </a:fld>
            <a:endParaRPr lang="en-IN"/>
          </a:p>
        </p:txBody>
      </p:sp>
    </p:spTree>
    <p:extLst>
      <p:ext uri="{BB962C8B-B14F-4D97-AF65-F5344CB8AC3E}">
        <p14:creationId xmlns:p14="http://schemas.microsoft.com/office/powerpoint/2010/main" val="4138203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hatgpt.com/c/2a7dc767-15ef-4ffc-8caa-" TargetMode="External"/><Relationship Id="rId2" Type="http://schemas.openxmlformats.org/officeDocument/2006/relationships/hyperlink" Target="https://research.google/pubs/bert-pre-training-of-deep-bidirectional-transformers-for-language-understanding/" TargetMode="External"/><Relationship Id="rId1" Type="http://schemas.openxmlformats.org/officeDocument/2006/relationships/slideLayout" Target="../slideLayouts/slideLayout2.xml"/><Relationship Id="rId4" Type="http://schemas.openxmlformats.org/officeDocument/2006/relationships/hyperlink" Target="https://www.koyeb.com/docs/deploy/flas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D79579-A774-6DA7-9F52-0D30FBDF0F98}"/>
              </a:ext>
            </a:extLst>
          </p:cNvPr>
          <p:cNvSpPr>
            <a:spLocks noGrp="1"/>
          </p:cNvSpPr>
          <p:nvPr>
            <p:ph type="subTitle" idx="1"/>
          </p:nvPr>
        </p:nvSpPr>
        <p:spPr>
          <a:xfrm>
            <a:off x="341242" y="2425147"/>
            <a:ext cx="11386932" cy="4157869"/>
          </a:xfrm>
        </p:spPr>
        <p:txBody>
          <a:bodyPr>
            <a:normAutofit/>
          </a:bodyPr>
          <a:lstStyle/>
          <a:p>
            <a:r>
              <a:rPr lang="en-US" sz="3500" b="1" dirty="0">
                <a:latin typeface="Times New Roman" panose="02020603050405020304" pitchFamily="18" charset="0"/>
                <a:cs typeface="Times New Roman" panose="02020603050405020304" pitchFamily="18" charset="0"/>
              </a:rPr>
              <a:t>MINOR PROJECT:</a:t>
            </a:r>
          </a:p>
          <a:p>
            <a:r>
              <a:rPr lang="en-US" sz="3300" b="1" dirty="0">
                <a:latin typeface="Times New Roman" panose="02020603050405020304" pitchFamily="18" charset="0"/>
                <a:cs typeface="Times New Roman" panose="02020603050405020304" pitchFamily="18" charset="0"/>
              </a:rPr>
              <a:t>COGNITIVE MUSIC RECOMMENDATION SYSTEM</a:t>
            </a:r>
          </a:p>
          <a:p>
            <a:endParaRPr lang="en-US" sz="3300" b="1"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UNDER THE GUIDENCE OF:</a:t>
            </a:r>
          </a:p>
          <a:p>
            <a:r>
              <a:rPr lang="en-US" sz="30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Mr. G Anil Kumar</a:t>
            </a:r>
          </a:p>
          <a:p>
            <a:r>
              <a:rPr lang="en-US" sz="2800" dirty="0">
                <a:latin typeface="Times New Roman" panose="02020603050405020304" pitchFamily="18" charset="0"/>
                <a:cs typeface="Times New Roman" panose="02020603050405020304" pitchFamily="18" charset="0"/>
              </a:rPr>
              <a:t>                                                 (Associate Professor)</a:t>
            </a:r>
          </a:p>
        </p:txBody>
      </p:sp>
      <p:pic>
        <p:nvPicPr>
          <p:cNvPr id="5" name="Image 1">
            <a:extLst>
              <a:ext uri="{FF2B5EF4-FFF2-40B4-BE49-F238E27FC236}">
                <a16:creationId xmlns:a16="http://schemas.microsoft.com/office/drawing/2014/main" id="{A9D7A62B-7585-F79B-CFB4-12130DDB5C8A}"/>
              </a:ext>
            </a:extLst>
          </p:cNvPr>
          <p:cNvPicPr>
            <a:picLocks/>
          </p:cNvPicPr>
          <p:nvPr/>
        </p:nvPicPr>
        <p:blipFill>
          <a:blip r:embed="rId2" cstate="print"/>
          <a:stretch>
            <a:fillRect/>
          </a:stretch>
        </p:blipFill>
        <p:spPr>
          <a:xfrm>
            <a:off x="341242" y="274983"/>
            <a:ext cx="8256105" cy="1655762"/>
          </a:xfrm>
          <a:prstGeom prst="rect">
            <a:avLst/>
          </a:prstGeom>
        </p:spPr>
      </p:pic>
      <p:sp>
        <p:nvSpPr>
          <p:cNvPr id="6" name="TextBox 5">
            <a:extLst>
              <a:ext uri="{FF2B5EF4-FFF2-40B4-BE49-F238E27FC236}">
                <a16:creationId xmlns:a16="http://schemas.microsoft.com/office/drawing/2014/main" id="{08D716A3-733D-0F9C-6A10-EB6DCE3200A4}"/>
              </a:ext>
            </a:extLst>
          </p:cNvPr>
          <p:cNvSpPr txBox="1"/>
          <p:nvPr/>
        </p:nvSpPr>
        <p:spPr>
          <a:xfrm>
            <a:off x="689112" y="4045226"/>
            <a:ext cx="5622236" cy="2554545"/>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PRESENTED BY:</a:t>
            </a:r>
          </a:p>
          <a:p>
            <a:r>
              <a:rPr lang="en-US" sz="2800" dirty="0">
                <a:latin typeface="Times New Roman" panose="02020603050405020304" pitchFamily="18" charset="0"/>
                <a:cs typeface="Times New Roman" panose="02020603050405020304" pitchFamily="18" charset="0"/>
              </a:rPr>
              <a:t>T. Chandradeep (21p61a0545)</a:t>
            </a:r>
          </a:p>
          <a:p>
            <a:r>
              <a:rPr lang="en-US" sz="2800" dirty="0">
                <a:latin typeface="Times New Roman" panose="02020603050405020304" pitchFamily="18" charset="0"/>
                <a:cs typeface="Times New Roman" panose="02020603050405020304" pitchFamily="18" charset="0"/>
              </a:rPr>
              <a:t>B. Lakshmi Pranuthi (21p61a0526)</a:t>
            </a:r>
          </a:p>
          <a:p>
            <a:r>
              <a:rPr lang="en-US" sz="2800" dirty="0">
                <a:latin typeface="Times New Roman" panose="02020603050405020304" pitchFamily="18" charset="0"/>
                <a:cs typeface="Times New Roman" panose="02020603050405020304" pitchFamily="18" charset="0"/>
              </a:rPr>
              <a:t>B. Sai Rushikesh Reddy(21p61a0538)</a:t>
            </a:r>
          </a:p>
          <a:p>
            <a:endParaRPr lang="en-IN" dirty="0"/>
          </a:p>
        </p:txBody>
      </p:sp>
    </p:spTree>
    <p:extLst>
      <p:ext uri="{BB962C8B-B14F-4D97-AF65-F5344CB8AC3E}">
        <p14:creationId xmlns:p14="http://schemas.microsoft.com/office/powerpoint/2010/main" val="63753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5DD5-E27F-9900-ACD8-BC23770FCAF2}"/>
              </a:ext>
            </a:extLst>
          </p:cNvPr>
          <p:cNvSpPr>
            <a:spLocks noGrp="1"/>
          </p:cNvSpPr>
          <p:nvPr>
            <p:ph type="title"/>
          </p:nvPr>
        </p:nvSpPr>
        <p:spPr>
          <a:xfrm>
            <a:off x="530087" y="335308"/>
            <a:ext cx="3584713" cy="1225136"/>
          </a:xfrm>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547744-25D3-0F2A-284B-9DF709F13EE1}"/>
              </a:ext>
            </a:extLst>
          </p:cNvPr>
          <p:cNvSpPr>
            <a:spLocks noGrp="1"/>
          </p:cNvSpPr>
          <p:nvPr>
            <p:ph idx="1"/>
          </p:nvPr>
        </p:nvSpPr>
        <p:spPr>
          <a:xfrm>
            <a:off x="387626" y="1560444"/>
            <a:ext cx="6778488" cy="4482547"/>
          </a:xfrm>
        </p:spPr>
        <p:txBody>
          <a:bodyPr>
            <a:normAutofit/>
          </a:bodyPr>
          <a:lstStyle/>
          <a:p>
            <a:pPr marL="0" indent="0">
              <a:buNone/>
            </a:pPr>
            <a:r>
              <a:rPr lang="en-US" sz="2500" dirty="0">
                <a:latin typeface="Times New Roman" panose="02020603050405020304" pitchFamily="18" charset="0"/>
                <a:cs typeface="Times New Roman" panose="02020603050405020304" pitchFamily="18" charset="0"/>
              </a:rPr>
              <a:t>The Cognitive Music Recommendation System leverages natural language processing to deliver personalized music suggestions. By analyzing user preferences, moods, and listening behavior, the system adapts dynamically to provide context-aware recommendations. It integrates sentiment analysis and keyword recognition to enhance the relevance of its suggestions. The system aims to bridge the gap between user needs and vast music libraries, offering seamless and intuitive recommendations.</a:t>
            </a:r>
            <a:endParaRPr lang="en-IN" sz="2500" dirty="0">
              <a:latin typeface="Times New Roman" panose="02020603050405020304" pitchFamily="18" charset="0"/>
              <a:cs typeface="Times New Roman" panose="02020603050405020304" pitchFamily="18" charset="0"/>
            </a:endParaRPr>
          </a:p>
        </p:txBody>
      </p:sp>
      <p:pic>
        <p:nvPicPr>
          <p:cNvPr id="1026" name="Picture 2" descr="How the Streaming Era Turned Music Into Sludge | WIRED">
            <a:extLst>
              <a:ext uri="{FF2B5EF4-FFF2-40B4-BE49-F238E27FC236}">
                <a16:creationId xmlns:a16="http://schemas.microsoft.com/office/drawing/2014/main" id="{1D9B4695-EBAB-703D-872C-D4DD4C7EC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4591" y="1570383"/>
            <a:ext cx="4474197" cy="3963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79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05D8-B2C9-0FA3-6D63-A370258BBD02}"/>
              </a:ext>
            </a:extLst>
          </p:cNvPr>
          <p:cNvSpPr>
            <a:spLocks noGrp="1"/>
          </p:cNvSpPr>
          <p:nvPr>
            <p:ph type="title"/>
          </p:nvPr>
        </p:nvSpPr>
        <p:spPr>
          <a:xfrm>
            <a:off x="400878" y="305492"/>
            <a:ext cx="5254487" cy="1125743"/>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562FE1-0C58-7B91-4A04-8AE0CEF0E923}"/>
              </a:ext>
            </a:extLst>
          </p:cNvPr>
          <p:cNvSpPr>
            <a:spLocks noGrp="1"/>
          </p:cNvSpPr>
          <p:nvPr>
            <p:ph idx="1"/>
          </p:nvPr>
        </p:nvSpPr>
        <p:spPr>
          <a:xfrm>
            <a:off x="400878" y="1600202"/>
            <a:ext cx="6973957" cy="4641572"/>
          </a:xfrm>
        </p:spPr>
        <p:txBody>
          <a:bodyPr>
            <a:normAutofit lnSpcReduction="10000"/>
          </a:bodyPr>
          <a:lstStyle/>
          <a:p>
            <a:pPr marL="0" indent="0">
              <a:buNone/>
            </a:pPr>
            <a:r>
              <a:rPr lang="en-US" sz="2500" dirty="0">
                <a:latin typeface="Times New Roman" panose="02020603050405020304" pitchFamily="18" charset="0"/>
                <a:cs typeface="Times New Roman" panose="02020603050405020304" pitchFamily="18" charset="0"/>
              </a:rPr>
              <a:t>The Cognitive Music Recommendation System is a web-based application that offers personalized music recommendations based on user sentiment. Using Flask for the backend and BERT for sentiment analysis, the system interprets user input to determine emotional states like happiness, sadness, or excitement. It then matches these emotions to appropriate songs from a curated library. By analyzing sentiment scores and specific keywords, the system enhances its understanding of the user's mood. This dynamic and adaptive approach allows users to discover music that resonates with their emotional state, creating a tailored listening experience.</a:t>
            </a:r>
            <a:endParaRPr lang="en-IN" sz="2500" dirty="0">
              <a:latin typeface="Times New Roman" panose="02020603050405020304" pitchFamily="18" charset="0"/>
              <a:cs typeface="Times New Roman" panose="02020603050405020304" pitchFamily="18" charset="0"/>
            </a:endParaRPr>
          </a:p>
        </p:txBody>
      </p:sp>
      <p:pic>
        <p:nvPicPr>
          <p:cNvPr id="2054" name="Picture 6" descr="how NLP works">
            <a:extLst>
              <a:ext uri="{FF2B5EF4-FFF2-40B4-BE49-F238E27FC236}">
                <a16:creationId xmlns:a16="http://schemas.microsoft.com/office/drawing/2014/main" id="{2114D927-A077-7CD2-45EA-6FE7A5158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3983" y="1816185"/>
            <a:ext cx="4515679" cy="340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93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EF82-408F-FBE5-202D-805B530FB330}"/>
              </a:ext>
            </a:extLst>
          </p:cNvPr>
          <p:cNvSpPr>
            <a:spLocks noGrp="1"/>
          </p:cNvSpPr>
          <p:nvPr>
            <p:ph type="title"/>
          </p:nvPr>
        </p:nvSpPr>
        <p:spPr>
          <a:xfrm>
            <a:off x="440635" y="335308"/>
            <a:ext cx="4101548" cy="1354345"/>
          </a:xfrm>
        </p:spPr>
        <p:txBody>
          <a:bodyPr/>
          <a:lstStyle/>
          <a:p>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D90DB3-D44A-B1E0-9208-9B4655CED1AA}"/>
              </a:ext>
            </a:extLst>
          </p:cNvPr>
          <p:cNvSpPr>
            <a:spLocks noGrp="1"/>
          </p:cNvSpPr>
          <p:nvPr>
            <p:ph idx="1"/>
          </p:nvPr>
        </p:nvSpPr>
        <p:spPr>
          <a:xfrm>
            <a:off x="574040" y="1825625"/>
            <a:ext cx="5684520" cy="4351338"/>
          </a:xfrm>
        </p:spPr>
        <p:txBody>
          <a:bodyPr>
            <a:normAutofit/>
          </a:bodyPr>
          <a:lstStyle/>
          <a:p>
            <a:pPr>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Implement Sentiment Analysis</a:t>
            </a:r>
          </a:p>
          <a:p>
            <a:pPr>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Categorize Emotional States</a:t>
            </a:r>
          </a:p>
          <a:p>
            <a:pPr>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Generate Music Recommendations</a:t>
            </a:r>
          </a:p>
          <a:p>
            <a:pPr>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Integrate User Input</a:t>
            </a:r>
          </a:p>
          <a:p>
            <a:pPr>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Ensure Dynamic Adaptation</a:t>
            </a:r>
          </a:p>
        </p:txBody>
      </p:sp>
    </p:spTree>
    <p:extLst>
      <p:ext uri="{BB962C8B-B14F-4D97-AF65-F5344CB8AC3E}">
        <p14:creationId xmlns:p14="http://schemas.microsoft.com/office/powerpoint/2010/main" val="326431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BD47-DD85-9C78-034B-E79B091E5CAE}"/>
              </a:ext>
            </a:extLst>
          </p:cNvPr>
          <p:cNvSpPr>
            <a:spLocks noGrp="1"/>
          </p:cNvSpPr>
          <p:nvPr>
            <p:ph type="title"/>
          </p:nvPr>
        </p:nvSpPr>
        <p:spPr>
          <a:xfrm>
            <a:off x="523240" y="385445"/>
            <a:ext cx="5897880" cy="1311275"/>
          </a:xfrm>
        </p:spPr>
        <p:txBody>
          <a:bodyPr/>
          <a:lstStyle/>
          <a:p>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CBA017-FBF1-8B3B-23B7-6E245094A1A4}"/>
              </a:ext>
            </a:extLst>
          </p:cNvPr>
          <p:cNvSpPr>
            <a:spLocks noGrp="1"/>
          </p:cNvSpPr>
          <p:nvPr>
            <p:ph idx="1"/>
          </p:nvPr>
        </p:nvSpPr>
        <p:spPr>
          <a:xfrm>
            <a:off x="594360" y="1696720"/>
            <a:ext cx="6791960" cy="4351338"/>
          </a:xfrm>
        </p:spPr>
        <p:txBody>
          <a:bodyPr>
            <a:normAutofit/>
          </a:bodyPr>
          <a:lstStyle/>
          <a:p>
            <a:pPr marL="0" indent="0">
              <a:buNone/>
            </a:pPr>
            <a:r>
              <a:rPr lang="en-US" sz="2500" dirty="0">
                <a:latin typeface="Times New Roman" panose="02020603050405020304" pitchFamily="18" charset="0"/>
                <a:cs typeface="Times New Roman" panose="02020603050405020304" pitchFamily="18" charset="0"/>
              </a:rPr>
              <a:t>The proposed system is a web-based application that integrates sentiment analysis with personalized music recommendations. By leveraging BERT sentiment analysis, the system evaluates user text to determine emotional states such as happiness or sadness. Based on the identified mood, it provides curated song suggestions to enhance or match the user’s emotional state. The user-friendly interface allows for easy input and display of recommendations, creating a dynamic and engaging music discovery experience.</a:t>
            </a:r>
            <a:endParaRPr lang="en-IN" sz="2500" dirty="0">
              <a:latin typeface="Times New Roman" panose="02020603050405020304" pitchFamily="18" charset="0"/>
              <a:cs typeface="Times New Roman" panose="02020603050405020304" pitchFamily="18" charset="0"/>
            </a:endParaRPr>
          </a:p>
        </p:txBody>
      </p:sp>
      <p:pic>
        <p:nvPicPr>
          <p:cNvPr id="4098" name="Picture 2" descr="Understanding BERT: The Key to Advanced Language Models">
            <a:extLst>
              <a:ext uri="{FF2B5EF4-FFF2-40B4-BE49-F238E27FC236}">
                <a16:creationId xmlns:a16="http://schemas.microsoft.com/office/drawing/2014/main" id="{BF90D332-6FCB-DBEE-2450-B78E6CC05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040" y="1966278"/>
            <a:ext cx="4790440" cy="289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82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99A1-1EB2-FFDF-77F4-60D504611542}"/>
              </a:ext>
            </a:extLst>
          </p:cNvPr>
          <p:cNvSpPr>
            <a:spLocks noGrp="1"/>
          </p:cNvSpPr>
          <p:nvPr>
            <p:ph type="title"/>
          </p:nvPr>
        </p:nvSpPr>
        <p:spPr>
          <a:xfrm>
            <a:off x="838200" y="504273"/>
            <a:ext cx="8753061" cy="1325563"/>
          </a:xfrm>
        </p:spPr>
        <p:txBody>
          <a:bodyPr/>
          <a:lstStyle/>
          <a:p>
            <a:r>
              <a:rPr lang="en-US" b="1" dirty="0">
                <a:latin typeface="Times New Roman" panose="02020603050405020304" pitchFamily="18" charset="0"/>
                <a:cs typeface="Times New Roman" panose="02020603050405020304" pitchFamily="18" charset="0"/>
              </a:rPr>
              <a:t>SOFTWARE &amp; HARDWARE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29C07C-4692-88A3-D191-CAEEF80C15E6}"/>
              </a:ext>
            </a:extLst>
          </p:cNvPr>
          <p:cNvSpPr>
            <a:spLocks noGrp="1"/>
          </p:cNvSpPr>
          <p:nvPr>
            <p:ph idx="1"/>
          </p:nvPr>
        </p:nvSpPr>
        <p:spPr>
          <a:xfrm>
            <a:off x="838200" y="2273921"/>
            <a:ext cx="10515600" cy="4079806"/>
          </a:xfrm>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RAM: </a:t>
            </a:r>
            <a:r>
              <a:rPr lang="en-US" sz="2500" dirty="0">
                <a:latin typeface="Times New Roman" panose="02020603050405020304" pitchFamily="18" charset="0"/>
                <a:cs typeface="Times New Roman" panose="02020603050405020304" pitchFamily="18" charset="0"/>
              </a:rPr>
              <a:t>4GB </a:t>
            </a:r>
          </a:p>
          <a:p>
            <a:pPr marL="0" indent="0">
              <a:buNone/>
            </a:pPr>
            <a:r>
              <a:rPr lang="en-US" sz="2500" b="1" dirty="0">
                <a:latin typeface="Times New Roman" panose="02020603050405020304" pitchFamily="18" charset="0"/>
                <a:cs typeface="Times New Roman" panose="02020603050405020304" pitchFamily="18" charset="0"/>
              </a:rPr>
              <a:t>Hard Disk: </a:t>
            </a:r>
            <a:r>
              <a:rPr lang="en-US" sz="2500" dirty="0">
                <a:latin typeface="Times New Roman" panose="02020603050405020304" pitchFamily="18" charset="0"/>
                <a:cs typeface="Times New Roman" panose="02020603050405020304" pitchFamily="18" charset="0"/>
              </a:rPr>
              <a:t>1GB of free Hard Disk space </a:t>
            </a:r>
          </a:p>
          <a:p>
            <a:pPr marL="0" indent="0">
              <a:buNone/>
            </a:pPr>
            <a:r>
              <a:rPr lang="en-US" sz="2500" b="1" dirty="0">
                <a:latin typeface="Times New Roman" panose="02020603050405020304" pitchFamily="18" charset="0"/>
                <a:cs typeface="Times New Roman" panose="02020603050405020304" pitchFamily="18" charset="0"/>
              </a:rPr>
              <a:t>Operating System: </a:t>
            </a:r>
            <a:r>
              <a:rPr lang="en-US" sz="2500" dirty="0">
                <a:latin typeface="Times New Roman" panose="02020603050405020304" pitchFamily="18" charset="0"/>
                <a:cs typeface="Times New Roman" panose="02020603050405020304" pitchFamily="18" charset="0"/>
              </a:rPr>
              <a:t>Compatible with Windows, macOS, and Linux operating systems. </a:t>
            </a:r>
          </a:p>
          <a:p>
            <a:pPr marL="0" indent="0">
              <a:buNone/>
            </a:pPr>
            <a:r>
              <a:rPr lang="en-US" sz="2500" b="1" dirty="0">
                <a:latin typeface="Times New Roman" panose="02020603050405020304" pitchFamily="18" charset="0"/>
                <a:cs typeface="Times New Roman" panose="02020603050405020304" pitchFamily="18" charset="0"/>
              </a:rPr>
              <a:t>Coding Language: </a:t>
            </a:r>
            <a:r>
              <a:rPr lang="en-US" sz="2500" dirty="0">
                <a:latin typeface="Times New Roman" panose="02020603050405020304" pitchFamily="18" charset="0"/>
                <a:cs typeface="Times New Roman" panose="02020603050405020304" pitchFamily="18" charset="0"/>
              </a:rPr>
              <a:t>Python </a:t>
            </a:r>
          </a:p>
          <a:p>
            <a:pPr marL="0" indent="0">
              <a:buNone/>
            </a:pPr>
            <a:r>
              <a:rPr lang="en-US" sz="2500" b="1" dirty="0">
                <a:latin typeface="Times New Roman" panose="02020603050405020304" pitchFamily="18" charset="0"/>
                <a:cs typeface="Times New Roman" panose="02020603050405020304" pitchFamily="18" charset="0"/>
              </a:rPr>
              <a:t>IDE: </a:t>
            </a:r>
            <a:r>
              <a:rPr lang="en-US" sz="2500" dirty="0">
                <a:latin typeface="Times New Roman" panose="02020603050405020304" pitchFamily="18" charset="0"/>
                <a:cs typeface="Times New Roman" panose="02020603050405020304" pitchFamily="18" charset="0"/>
              </a:rPr>
              <a:t>Visual Studio Code, Google Colab.</a:t>
            </a:r>
            <a:endParaRPr lang="en-US" sz="2500" b="1" dirty="0">
              <a:latin typeface="Times New Roman" panose="02020603050405020304" pitchFamily="18" charset="0"/>
              <a:cs typeface="Times New Roman" panose="02020603050405020304" pitchFamily="18" charset="0"/>
            </a:endParaRPr>
          </a:p>
          <a:p>
            <a:pPr marL="0" indent="0">
              <a:buNone/>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941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8BD7-AB83-E0E4-AFFE-78942D85ADFD}"/>
              </a:ext>
            </a:extLst>
          </p:cNvPr>
          <p:cNvSpPr>
            <a:spLocks noGrp="1"/>
          </p:cNvSpPr>
          <p:nvPr>
            <p:ph type="title"/>
          </p:nvPr>
        </p:nvSpPr>
        <p:spPr>
          <a:xfrm>
            <a:off x="838200" y="365125"/>
            <a:ext cx="4310270" cy="1325563"/>
          </a:xfrm>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3BF88F-5690-580F-A1FE-CAE036D82B49}"/>
              </a:ext>
            </a:extLst>
          </p:cNvPr>
          <p:cNvSpPr>
            <a:spLocks noGrp="1"/>
          </p:cNvSpPr>
          <p:nvPr>
            <p:ph idx="1"/>
          </p:nvPr>
        </p:nvSpPr>
        <p:spPr/>
        <p:txBody>
          <a:bodyPr/>
          <a:lstStyle/>
          <a:p>
            <a:pPr>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hlinkClick r:id="rId2"/>
              </a:rPr>
              <a:t>https://research.google/pubs/bert-pre-training-of-deep-bidirectional-transformers-for-language-understanding/</a:t>
            </a:r>
            <a:endParaRPr lang="en-IN"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hlinkClick r:id="rId3"/>
              </a:rPr>
              <a:t>https://chatgpt.com/c/2a7dc767-15ef-4ffc-8caa-</a:t>
            </a:r>
            <a:endParaRPr lang="en-IN"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hlinkClick r:id="rId4"/>
              </a:rPr>
              <a:t>https://www.koyeb.com/docs/deploy/flask</a:t>
            </a:r>
            <a:endParaRPr lang="en-IN" sz="25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15951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400</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PowerPoint Presentation</vt:lpstr>
      <vt:lpstr>ABSTRACT:</vt:lpstr>
      <vt:lpstr>INTRODUCTION:</vt:lpstr>
      <vt:lpstr>OBJECTIVES:</vt:lpstr>
      <vt:lpstr>PROPOSED SYSTEM:</vt:lpstr>
      <vt:lpstr>SOFTWARE &amp; HARDWARE REQUIREMENTS: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CHANDRADEEP THATIPALLY</dc:creator>
  <cp:lastModifiedBy>CHANDRADEEP THATIPALLY</cp:lastModifiedBy>
  <cp:revision>3</cp:revision>
  <dcterms:created xsi:type="dcterms:W3CDTF">2024-08-30T17:25:17Z</dcterms:created>
  <dcterms:modified xsi:type="dcterms:W3CDTF">2024-08-30T18:10:19Z</dcterms:modified>
</cp:coreProperties>
</file>