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9" r:id="rId4"/>
    <p:sldId id="260" r:id="rId5"/>
    <p:sldId id="261" r:id="rId6"/>
    <p:sldId id="258" r:id="rId7"/>
    <p:sldId id="262" r:id="rId8"/>
    <p:sldId id="263" r:id="rId9"/>
    <p:sldId id="264" r:id="rId10"/>
    <p:sldId id="265" r:id="rId1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58" y="3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DE2E59-1D40-4EDA-B206-6F56A22B26F5}" type="datetimeFigureOut">
              <a:rPr lang="en-IN" smtClean="0"/>
              <a:t>30-08-2024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CE889-4784-4D50-A870-6F33FB25D8B4}" type="slidenum">
              <a:rPr lang="en-IN" smtClean="0"/>
              <a:t>‹#›</a:t>
            </a:fld>
            <a:endParaRPr lang="en-IN"/>
          </a:p>
        </p:txBody>
      </p:sp>
    </p:spTree>
    <p:extLst>
      <p:ext uri="{BB962C8B-B14F-4D97-AF65-F5344CB8AC3E}">
        <p14:creationId xmlns:p14="http://schemas.microsoft.com/office/powerpoint/2010/main" val="3749112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1CE889-4784-4D50-A870-6F33FB25D8B4}" type="slidenum">
              <a:rPr lang="en-IN" smtClean="0"/>
              <a:t>3</a:t>
            </a:fld>
            <a:endParaRPr lang="en-IN"/>
          </a:p>
        </p:txBody>
      </p:sp>
    </p:spTree>
    <p:extLst>
      <p:ext uri="{BB962C8B-B14F-4D97-AF65-F5344CB8AC3E}">
        <p14:creationId xmlns:p14="http://schemas.microsoft.com/office/powerpoint/2010/main" val="2502953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58DFD1B-57E2-8C84-A4A0-ED49E9DC5EA5}"/>
              </a:ext>
            </a:extLst>
          </p:cNvPr>
          <p:cNvSpPr>
            <a:spLocks noGrp="1"/>
          </p:cNvSpPr>
          <p:nvPr>
            <p:ph type="dt" sz="half" idx="10"/>
          </p:nvPr>
        </p:nvSpPr>
        <p:spPr/>
        <p:txBody>
          <a:bodyPr/>
          <a:lstStyle>
            <a:lvl1pPr>
              <a:defRPr/>
            </a:lvl1pPr>
          </a:lstStyle>
          <a:p>
            <a:pPr>
              <a:defRPr/>
            </a:pPr>
            <a:fld id="{25B6B059-D747-49BB-867C-158D6441DE46}" type="datetimeFigureOut">
              <a:rPr lang="en-IN"/>
              <a:pPr>
                <a:defRPr/>
              </a:pPr>
              <a:t>30-08-2024</a:t>
            </a:fld>
            <a:endParaRPr lang="en-IN"/>
          </a:p>
        </p:txBody>
      </p:sp>
      <p:sp>
        <p:nvSpPr>
          <p:cNvPr id="5" name="Footer Placeholder 4">
            <a:extLst>
              <a:ext uri="{FF2B5EF4-FFF2-40B4-BE49-F238E27FC236}">
                <a16:creationId xmlns:a16="http://schemas.microsoft.com/office/drawing/2014/main" id="{24DD2204-25AB-4812-17AD-D5F2F9343C82}"/>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49815489-6E2E-267E-D75C-0A144E58503C}"/>
              </a:ext>
            </a:extLst>
          </p:cNvPr>
          <p:cNvSpPr>
            <a:spLocks noGrp="1"/>
          </p:cNvSpPr>
          <p:nvPr>
            <p:ph type="sldNum" sz="quarter" idx="12"/>
          </p:nvPr>
        </p:nvSpPr>
        <p:spPr/>
        <p:txBody>
          <a:bodyPr/>
          <a:lstStyle>
            <a:lvl1pPr>
              <a:defRPr/>
            </a:lvl1pPr>
          </a:lstStyle>
          <a:p>
            <a:pPr>
              <a:defRPr/>
            </a:pPr>
            <a:fld id="{EB2D49CF-D119-4761-8704-E614E069F392}" type="slidenum">
              <a:rPr lang="en-IN"/>
              <a:pPr>
                <a:defRPr/>
              </a:pPr>
              <a:t>‹#›</a:t>
            </a:fld>
            <a:endParaRPr lang="en-IN"/>
          </a:p>
        </p:txBody>
      </p:sp>
    </p:spTree>
    <p:extLst>
      <p:ext uri="{BB962C8B-B14F-4D97-AF65-F5344CB8AC3E}">
        <p14:creationId xmlns:p14="http://schemas.microsoft.com/office/powerpoint/2010/main" val="2594988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47B193-D2CA-765B-D7C3-BCB535841962}"/>
              </a:ext>
            </a:extLst>
          </p:cNvPr>
          <p:cNvSpPr>
            <a:spLocks noGrp="1"/>
          </p:cNvSpPr>
          <p:nvPr>
            <p:ph type="dt" sz="half" idx="10"/>
          </p:nvPr>
        </p:nvSpPr>
        <p:spPr/>
        <p:txBody>
          <a:bodyPr/>
          <a:lstStyle>
            <a:lvl1pPr>
              <a:defRPr/>
            </a:lvl1pPr>
          </a:lstStyle>
          <a:p>
            <a:pPr>
              <a:defRPr/>
            </a:pPr>
            <a:fld id="{E482E9D4-847A-4867-81A6-F02CD6DED2D9}" type="datetimeFigureOut">
              <a:rPr lang="en-IN"/>
              <a:pPr>
                <a:defRPr/>
              </a:pPr>
              <a:t>30-08-2024</a:t>
            </a:fld>
            <a:endParaRPr lang="en-IN"/>
          </a:p>
        </p:txBody>
      </p:sp>
      <p:sp>
        <p:nvSpPr>
          <p:cNvPr id="5" name="Footer Placeholder 4">
            <a:extLst>
              <a:ext uri="{FF2B5EF4-FFF2-40B4-BE49-F238E27FC236}">
                <a16:creationId xmlns:a16="http://schemas.microsoft.com/office/drawing/2014/main" id="{42E6D2B2-D0FC-80E7-C64E-F03CA0744C6D}"/>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609A714E-0D49-DEFF-8720-50D51B2C9D9B}"/>
              </a:ext>
            </a:extLst>
          </p:cNvPr>
          <p:cNvSpPr>
            <a:spLocks noGrp="1"/>
          </p:cNvSpPr>
          <p:nvPr>
            <p:ph type="sldNum" sz="quarter" idx="12"/>
          </p:nvPr>
        </p:nvSpPr>
        <p:spPr/>
        <p:txBody>
          <a:bodyPr/>
          <a:lstStyle>
            <a:lvl1pPr>
              <a:defRPr/>
            </a:lvl1pPr>
          </a:lstStyle>
          <a:p>
            <a:pPr>
              <a:defRPr/>
            </a:pPr>
            <a:fld id="{A8D2A0FA-E82C-4E23-BE06-CF9211B727ED}" type="slidenum">
              <a:rPr lang="en-IN"/>
              <a:pPr>
                <a:defRPr/>
              </a:pPr>
              <a:t>‹#›</a:t>
            </a:fld>
            <a:endParaRPr lang="en-IN"/>
          </a:p>
        </p:txBody>
      </p:sp>
    </p:spTree>
    <p:extLst>
      <p:ext uri="{BB962C8B-B14F-4D97-AF65-F5344CB8AC3E}">
        <p14:creationId xmlns:p14="http://schemas.microsoft.com/office/powerpoint/2010/main" val="38779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1C3451-1832-264B-BC28-8BFC8579E560}"/>
              </a:ext>
            </a:extLst>
          </p:cNvPr>
          <p:cNvSpPr>
            <a:spLocks noGrp="1"/>
          </p:cNvSpPr>
          <p:nvPr>
            <p:ph type="dt" sz="half" idx="10"/>
          </p:nvPr>
        </p:nvSpPr>
        <p:spPr/>
        <p:txBody>
          <a:bodyPr/>
          <a:lstStyle>
            <a:lvl1pPr>
              <a:defRPr/>
            </a:lvl1pPr>
          </a:lstStyle>
          <a:p>
            <a:pPr>
              <a:defRPr/>
            </a:pPr>
            <a:fld id="{4CBECD1B-50E8-4364-B9EE-F58F799A3BB3}" type="datetimeFigureOut">
              <a:rPr lang="en-IN"/>
              <a:pPr>
                <a:defRPr/>
              </a:pPr>
              <a:t>30-08-2024</a:t>
            </a:fld>
            <a:endParaRPr lang="en-IN"/>
          </a:p>
        </p:txBody>
      </p:sp>
      <p:sp>
        <p:nvSpPr>
          <p:cNvPr id="5" name="Footer Placeholder 4">
            <a:extLst>
              <a:ext uri="{FF2B5EF4-FFF2-40B4-BE49-F238E27FC236}">
                <a16:creationId xmlns:a16="http://schemas.microsoft.com/office/drawing/2014/main" id="{D5BBBA49-3688-06BB-1B94-0E7F63CB3E3D}"/>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9363BD59-720D-8D63-9590-10BB91D875EA}"/>
              </a:ext>
            </a:extLst>
          </p:cNvPr>
          <p:cNvSpPr>
            <a:spLocks noGrp="1"/>
          </p:cNvSpPr>
          <p:nvPr>
            <p:ph type="sldNum" sz="quarter" idx="12"/>
          </p:nvPr>
        </p:nvSpPr>
        <p:spPr/>
        <p:txBody>
          <a:bodyPr/>
          <a:lstStyle>
            <a:lvl1pPr>
              <a:defRPr/>
            </a:lvl1pPr>
          </a:lstStyle>
          <a:p>
            <a:pPr>
              <a:defRPr/>
            </a:pPr>
            <a:fld id="{DD40D192-CCA5-4EAC-9DC8-A5AE86CDEC02}" type="slidenum">
              <a:rPr lang="en-IN"/>
              <a:pPr>
                <a:defRPr/>
              </a:pPr>
              <a:t>‹#›</a:t>
            </a:fld>
            <a:endParaRPr lang="en-IN"/>
          </a:p>
        </p:txBody>
      </p:sp>
    </p:spTree>
    <p:extLst>
      <p:ext uri="{BB962C8B-B14F-4D97-AF65-F5344CB8AC3E}">
        <p14:creationId xmlns:p14="http://schemas.microsoft.com/office/powerpoint/2010/main" val="1968078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E0F44E-E79F-E33A-B857-43DF80965AC0}"/>
              </a:ext>
            </a:extLst>
          </p:cNvPr>
          <p:cNvSpPr>
            <a:spLocks noGrp="1"/>
          </p:cNvSpPr>
          <p:nvPr>
            <p:ph type="dt" sz="half" idx="10"/>
          </p:nvPr>
        </p:nvSpPr>
        <p:spPr/>
        <p:txBody>
          <a:bodyPr/>
          <a:lstStyle>
            <a:lvl1pPr>
              <a:defRPr/>
            </a:lvl1pPr>
          </a:lstStyle>
          <a:p>
            <a:pPr>
              <a:defRPr/>
            </a:pPr>
            <a:fld id="{A7F22E87-1791-4160-8028-C94D80724162}" type="datetimeFigureOut">
              <a:rPr lang="en-IN"/>
              <a:pPr>
                <a:defRPr/>
              </a:pPr>
              <a:t>30-08-2024</a:t>
            </a:fld>
            <a:endParaRPr lang="en-IN"/>
          </a:p>
        </p:txBody>
      </p:sp>
      <p:sp>
        <p:nvSpPr>
          <p:cNvPr id="5" name="Footer Placeholder 4">
            <a:extLst>
              <a:ext uri="{FF2B5EF4-FFF2-40B4-BE49-F238E27FC236}">
                <a16:creationId xmlns:a16="http://schemas.microsoft.com/office/drawing/2014/main" id="{5880C8B9-78E2-293C-4879-623660DF1F4F}"/>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A8A447CB-80E4-D6A9-3D27-77A1BFF664BA}"/>
              </a:ext>
            </a:extLst>
          </p:cNvPr>
          <p:cNvSpPr>
            <a:spLocks noGrp="1"/>
          </p:cNvSpPr>
          <p:nvPr>
            <p:ph type="sldNum" sz="quarter" idx="12"/>
          </p:nvPr>
        </p:nvSpPr>
        <p:spPr/>
        <p:txBody>
          <a:bodyPr/>
          <a:lstStyle>
            <a:lvl1pPr>
              <a:defRPr/>
            </a:lvl1pPr>
          </a:lstStyle>
          <a:p>
            <a:pPr>
              <a:defRPr/>
            </a:pPr>
            <a:fld id="{82B3BD51-61E8-4154-BE70-4892846BE893}" type="slidenum">
              <a:rPr lang="en-IN"/>
              <a:pPr>
                <a:defRPr/>
              </a:pPr>
              <a:t>‹#›</a:t>
            </a:fld>
            <a:endParaRPr lang="en-IN"/>
          </a:p>
        </p:txBody>
      </p:sp>
    </p:spTree>
    <p:extLst>
      <p:ext uri="{BB962C8B-B14F-4D97-AF65-F5344CB8AC3E}">
        <p14:creationId xmlns:p14="http://schemas.microsoft.com/office/powerpoint/2010/main" val="905936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BBED9E-A6B4-5F87-02A4-E31B4B752CEF}"/>
              </a:ext>
            </a:extLst>
          </p:cNvPr>
          <p:cNvSpPr>
            <a:spLocks noGrp="1"/>
          </p:cNvSpPr>
          <p:nvPr>
            <p:ph type="dt" sz="half" idx="10"/>
          </p:nvPr>
        </p:nvSpPr>
        <p:spPr/>
        <p:txBody>
          <a:bodyPr/>
          <a:lstStyle>
            <a:lvl1pPr>
              <a:defRPr/>
            </a:lvl1pPr>
          </a:lstStyle>
          <a:p>
            <a:pPr>
              <a:defRPr/>
            </a:pPr>
            <a:fld id="{460CAF58-C6F5-4C2E-BCF4-8DD4241C5C8F}" type="datetimeFigureOut">
              <a:rPr lang="en-IN"/>
              <a:pPr>
                <a:defRPr/>
              </a:pPr>
              <a:t>30-08-2024</a:t>
            </a:fld>
            <a:endParaRPr lang="en-IN"/>
          </a:p>
        </p:txBody>
      </p:sp>
      <p:sp>
        <p:nvSpPr>
          <p:cNvPr id="5" name="Footer Placeholder 4">
            <a:extLst>
              <a:ext uri="{FF2B5EF4-FFF2-40B4-BE49-F238E27FC236}">
                <a16:creationId xmlns:a16="http://schemas.microsoft.com/office/drawing/2014/main" id="{0570BA91-C8D3-E933-408C-5F4496C1818A}"/>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F06F0976-7763-3074-25E1-04CD8C4BC8A8}"/>
              </a:ext>
            </a:extLst>
          </p:cNvPr>
          <p:cNvSpPr>
            <a:spLocks noGrp="1"/>
          </p:cNvSpPr>
          <p:nvPr>
            <p:ph type="sldNum" sz="quarter" idx="12"/>
          </p:nvPr>
        </p:nvSpPr>
        <p:spPr/>
        <p:txBody>
          <a:bodyPr/>
          <a:lstStyle>
            <a:lvl1pPr>
              <a:defRPr/>
            </a:lvl1pPr>
          </a:lstStyle>
          <a:p>
            <a:pPr>
              <a:defRPr/>
            </a:pPr>
            <a:fld id="{7B5C794C-A9B7-4B69-87A2-AA890B87F7E1}" type="slidenum">
              <a:rPr lang="en-IN"/>
              <a:pPr>
                <a:defRPr/>
              </a:pPr>
              <a:t>‹#›</a:t>
            </a:fld>
            <a:endParaRPr lang="en-IN"/>
          </a:p>
        </p:txBody>
      </p:sp>
    </p:spTree>
    <p:extLst>
      <p:ext uri="{BB962C8B-B14F-4D97-AF65-F5344CB8AC3E}">
        <p14:creationId xmlns:p14="http://schemas.microsoft.com/office/powerpoint/2010/main" val="1070585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016FDCE1-BC44-6186-B0BF-62D13EC3EADB}"/>
              </a:ext>
            </a:extLst>
          </p:cNvPr>
          <p:cNvSpPr>
            <a:spLocks noGrp="1"/>
          </p:cNvSpPr>
          <p:nvPr>
            <p:ph type="dt" sz="half" idx="10"/>
          </p:nvPr>
        </p:nvSpPr>
        <p:spPr/>
        <p:txBody>
          <a:bodyPr/>
          <a:lstStyle>
            <a:lvl1pPr>
              <a:defRPr/>
            </a:lvl1pPr>
          </a:lstStyle>
          <a:p>
            <a:pPr>
              <a:defRPr/>
            </a:pPr>
            <a:fld id="{330E5EB4-A04F-41B8-BD54-BCAA0E58D2BC}" type="datetimeFigureOut">
              <a:rPr lang="en-IN"/>
              <a:pPr>
                <a:defRPr/>
              </a:pPr>
              <a:t>30-08-2024</a:t>
            </a:fld>
            <a:endParaRPr lang="en-IN"/>
          </a:p>
        </p:txBody>
      </p:sp>
      <p:sp>
        <p:nvSpPr>
          <p:cNvPr id="6" name="Footer Placeholder 4">
            <a:extLst>
              <a:ext uri="{FF2B5EF4-FFF2-40B4-BE49-F238E27FC236}">
                <a16:creationId xmlns:a16="http://schemas.microsoft.com/office/drawing/2014/main" id="{EFF792B4-ABE5-4191-F5C0-448B0A74B21E}"/>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F3DEF27D-3CFA-5FF3-397B-56F1D6693607}"/>
              </a:ext>
            </a:extLst>
          </p:cNvPr>
          <p:cNvSpPr>
            <a:spLocks noGrp="1"/>
          </p:cNvSpPr>
          <p:nvPr>
            <p:ph type="sldNum" sz="quarter" idx="12"/>
          </p:nvPr>
        </p:nvSpPr>
        <p:spPr/>
        <p:txBody>
          <a:bodyPr/>
          <a:lstStyle>
            <a:lvl1pPr>
              <a:defRPr/>
            </a:lvl1pPr>
          </a:lstStyle>
          <a:p>
            <a:pPr>
              <a:defRPr/>
            </a:pPr>
            <a:fld id="{93F2A80C-39FF-43E8-9AAD-DBBA0942046E}" type="slidenum">
              <a:rPr lang="en-IN"/>
              <a:pPr>
                <a:defRPr/>
              </a:pPr>
              <a:t>‹#›</a:t>
            </a:fld>
            <a:endParaRPr lang="en-IN"/>
          </a:p>
        </p:txBody>
      </p:sp>
    </p:spTree>
    <p:extLst>
      <p:ext uri="{BB962C8B-B14F-4D97-AF65-F5344CB8AC3E}">
        <p14:creationId xmlns:p14="http://schemas.microsoft.com/office/powerpoint/2010/main" val="379088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30A1900A-F4B9-3196-DF04-03E1BA569578}"/>
              </a:ext>
            </a:extLst>
          </p:cNvPr>
          <p:cNvSpPr>
            <a:spLocks noGrp="1"/>
          </p:cNvSpPr>
          <p:nvPr>
            <p:ph type="dt" sz="half" idx="10"/>
          </p:nvPr>
        </p:nvSpPr>
        <p:spPr/>
        <p:txBody>
          <a:bodyPr/>
          <a:lstStyle>
            <a:lvl1pPr>
              <a:defRPr/>
            </a:lvl1pPr>
          </a:lstStyle>
          <a:p>
            <a:pPr>
              <a:defRPr/>
            </a:pPr>
            <a:fld id="{9032CB53-D917-403F-9DBD-44074B3111E6}" type="datetimeFigureOut">
              <a:rPr lang="en-IN"/>
              <a:pPr>
                <a:defRPr/>
              </a:pPr>
              <a:t>30-08-2024</a:t>
            </a:fld>
            <a:endParaRPr lang="en-IN"/>
          </a:p>
        </p:txBody>
      </p:sp>
      <p:sp>
        <p:nvSpPr>
          <p:cNvPr id="8" name="Footer Placeholder 4">
            <a:extLst>
              <a:ext uri="{FF2B5EF4-FFF2-40B4-BE49-F238E27FC236}">
                <a16:creationId xmlns:a16="http://schemas.microsoft.com/office/drawing/2014/main" id="{93D9E969-2047-6AE2-A06F-EE4C2355D1A9}"/>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7823DAEA-6FCD-126B-9B4A-EB29E7E1363F}"/>
              </a:ext>
            </a:extLst>
          </p:cNvPr>
          <p:cNvSpPr>
            <a:spLocks noGrp="1"/>
          </p:cNvSpPr>
          <p:nvPr>
            <p:ph type="sldNum" sz="quarter" idx="12"/>
          </p:nvPr>
        </p:nvSpPr>
        <p:spPr/>
        <p:txBody>
          <a:bodyPr/>
          <a:lstStyle>
            <a:lvl1pPr>
              <a:defRPr/>
            </a:lvl1pPr>
          </a:lstStyle>
          <a:p>
            <a:pPr>
              <a:defRPr/>
            </a:pPr>
            <a:fld id="{506A2786-4A0B-48E4-85CC-B0FE7463A634}" type="slidenum">
              <a:rPr lang="en-IN"/>
              <a:pPr>
                <a:defRPr/>
              </a:pPr>
              <a:t>‹#›</a:t>
            </a:fld>
            <a:endParaRPr lang="en-IN"/>
          </a:p>
        </p:txBody>
      </p:sp>
    </p:spTree>
    <p:extLst>
      <p:ext uri="{BB962C8B-B14F-4D97-AF65-F5344CB8AC3E}">
        <p14:creationId xmlns:p14="http://schemas.microsoft.com/office/powerpoint/2010/main" val="152993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083215D8-593A-5630-12B0-F00AA08A5EA2}"/>
              </a:ext>
            </a:extLst>
          </p:cNvPr>
          <p:cNvSpPr>
            <a:spLocks noGrp="1"/>
          </p:cNvSpPr>
          <p:nvPr>
            <p:ph type="dt" sz="half" idx="10"/>
          </p:nvPr>
        </p:nvSpPr>
        <p:spPr/>
        <p:txBody>
          <a:bodyPr/>
          <a:lstStyle>
            <a:lvl1pPr>
              <a:defRPr/>
            </a:lvl1pPr>
          </a:lstStyle>
          <a:p>
            <a:pPr>
              <a:defRPr/>
            </a:pPr>
            <a:fld id="{F19E7D1B-3380-4368-8F4B-30A633B8038E}" type="datetimeFigureOut">
              <a:rPr lang="en-IN"/>
              <a:pPr>
                <a:defRPr/>
              </a:pPr>
              <a:t>30-08-2024</a:t>
            </a:fld>
            <a:endParaRPr lang="en-IN"/>
          </a:p>
        </p:txBody>
      </p:sp>
      <p:sp>
        <p:nvSpPr>
          <p:cNvPr id="4" name="Footer Placeholder 4">
            <a:extLst>
              <a:ext uri="{FF2B5EF4-FFF2-40B4-BE49-F238E27FC236}">
                <a16:creationId xmlns:a16="http://schemas.microsoft.com/office/drawing/2014/main" id="{08C7B727-1B52-B637-DD76-29FC46B34353}"/>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16:creationId xmlns:a16="http://schemas.microsoft.com/office/drawing/2014/main" id="{EA37BB85-0F87-0D6E-9880-A45BA212A031}"/>
              </a:ext>
            </a:extLst>
          </p:cNvPr>
          <p:cNvSpPr>
            <a:spLocks noGrp="1"/>
          </p:cNvSpPr>
          <p:nvPr>
            <p:ph type="sldNum" sz="quarter" idx="12"/>
          </p:nvPr>
        </p:nvSpPr>
        <p:spPr/>
        <p:txBody>
          <a:bodyPr/>
          <a:lstStyle>
            <a:lvl1pPr>
              <a:defRPr/>
            </a:lvl1pPr>
          </a:lstStyle>
          <a:p>
            <a:pPr>
              <a:defRPr/>
            </a:pPr>
            <a:fld id="{AF8E8331-02DA-4531-AEB9-3003EF5E97B5}" type="slidenum">
              <a:rPr lang="en-IN"/>
              <a:pPr>
                <a:defRPr/>
              </a:pPr>
              <a:t>‹#›</a:t>
            </a:fld>
            <a:endParaRPr lang="en-IN"/>
          </a:p>
        </p:txBody>
      </p:sp>
    </p:spTree>
    <p:extLst>
      <p:ext uri="{BB962C8B-B14F-4D97-AF65-F5344CB8AC3E}">
        <p14:creationId xmlns:p14="http://schemas.microsoft.com/office/powerpoint/2010/main" val="3639243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8DDAA06-2687-E91C-E95A-943C6BC9C86A}"/>
              </a:ext>
            </a:extLst>
          </p:cNvPr>
          <p:cNvSpPr>
            <a:spLocks noGrp="1"/>
          </p:cNvSpPr>
          <p:nvPr>
            <p:ph type="dt" sz="half" idx="10"/>
          </p:nvPr>
        </p:nvSpPr>
        <p:spPr/>
        <p:txBody>
          <a:bodyPr/>
          <a:lstStyle>
            <a:lvl1pPr>
              <a:defRPr/>
            </a:lvl1pPr>
          </a:lstStyle>
          <a:p>
            <a:pPr>
              <a:defRPr/>
            </a:pPr>
            <a:fld id="{8BE73041-210A-4982-97C1-86A8CFB4EFD6}" type="datetimeFigureOut">
              <a:rPr lang="en-IN"/>
              <a:pPr>
                <a:defRPr/>
              </a:pPr>
              <a:t>30-08-2024</a:t>
            </a:fld>
            <a:endParaRPr lang="en-IN"/>
          </a:p>
        </p:txBody>
      </p:sp>
      <p:sp>
        <p:nvSpPr>
          <p:cNvPr id="3" name="Footer Placeholder 4">
            <a:extLst>
              <a:ext uri="{FF2B5EF4-FFF2-40B4-BE49-F238E27FC236}">
                <a16:creationId xmlns:a16="http://schemas.microsoft.com/office/drawing/2014/main" id="{D2BB6511-79E9-A095-448B-BB3C7E236385}"/>
              </a:ext>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16:creationId xmlns:a16="http://schemas.microsoft.com/office/drawing/2014/main" id="{40C6073A-BD93-0547-7611-4A46C0E58B37}"/>
              </a:ext>
            </a:extLst>
          </p:cNvPr>
          <p:cNvSpPr>
            <a:spLocks noGrp="1"/>
          </p:cNvSpPr>
          <p:nvPr>
            <p:ph type="sldNum" sz="quarter" idx="12"/>
          </p:nvPr>
        </p:nvSpPr>
        <p:spPr/>
        <p:txBody>
          <a:bodyPr/>
          <a:lstStyle>
            <a:lvl1pPr>
              <a:defRPr/>
            </a:lvl1pPr>
          </a:lstStyle>
          <a:p>
            <a:pPr>
              <a:defRPr/>
            </a:pPr>
            <a:fld id="{4C4F0AB3-41EC-4AA3-9A2C-644C9240B4C9}" type="slidenum">
              <a:rPr lang="en-IN"/>
              <a:pPr>
                <a:defRPr/>
              </a:pPr>
              <a:t>‹#›</a:t>
            </a:fld>
            <a:endParaRPr lang="en-IN"/>
          </a:p>
        </p:txBody>
      </p:sp>
    </p:spTree>
    <p:extLst>
      <p:ext uri="{BB962C8B-B14F-4D97-AF65-F5344CB8AC3E}">
        <p14:creationId xmlns:p14="http://schemas.microsoft.com/office/powerpoint/2010/main" val="1515024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03EF5A8C-0CFE-3F5D-2166-444A7C7DEE11}"/>
              </a:ext>
            </a:extLst>
          </p:cNvPr>
          <p:cNvSpPr>
            <a:spLocks noGrp="1"/>
          </p:cNvSpPr>
          <p:nvPr>
            <p:ph type="dt" sz="half" idx="10"/>
          </p:nvPr>
        </p:nvSpPr>
        <p:spPr/>
        <p:txBody>
          <a:bodyPr/>
          <a:lstStyle>
            <a:lvl1pPr>
              <a:defRPr/>
            </a:lvl1pPr>
          </a:lstStyle>
          <a:p>
            <a:pPr>
              <a:defRPr/>
            </a:pPr>
            <a:fld id="{912E56F2-8332-484F-9F55-9B1D2478B5CE}" type="datetimeFigureOut">
              <a:rPr lang="en-IN"/>
              <a:pPr>
                <a:defRPr/>
              </a:pPr>
              <a:t>30-08-2024</a:t>
            </a:fld>
            <a:endParaRPr lang="en-IN"/>
          </a:p>
        </p:txBody>
      </p:sp>
      <p:sp>
        <p:nvSpPr>
          <p:cNvPr id="6" name="Footer Placeholder 4">
            <a:extLst>
              <a:ext uri="{FF2B5EF4-FFF2-40B4-BE49-F238E27FC236}">
                <a16:creationId xmlns:a16="http://schemas.microsoft.com/office/drawing/2014/main" id="{217F8AEA-D68C-169B-20DD-83C7970AD0A8}"/>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177DE2A3-EFFA-129A-6402-3CA0C93DE8BB}"/>
              </a:ext>
            </a:extLst>
          </p:cNvPr>
          <p:cNvSpPr>
            <a:spLocks noGrp="1"/>
          </p:cNvSpPr>
          <p:nvPr>
            <p:ph type="sldNum" sz="quarter" idx="12"/>
          </p:nvPr>
        </p:nvSpPr>
        <p:spPr/>
        <p:txBody>
          <a:bodyPr/>
          <a:lstStyle>
            <a:lvl1pPr>
              <a:defRPr/>
            </a:lvl1pPr>
          </a:lstStyle>
          <a:p>
            <a:pPr>
              <a:defRPr/>
            </a:pPr>
            <a:fld id="{BC2D5D81-7078-448D-9E4E-B8AE7DBA5BA9}" type="slidenum">
              <a:rPr lang="en-IN"/>
              <a:pPr>
                <a:defRPr/>
              </a:pPr>
              <a:t>‹#›</a:t>
            </a:fld>
            <a:endParaRPr lang="en-IN"/>
          </a:p>
        </p:txBody>
      </p:sp>
    </p:spTree>
    <p:extLst>
      <p:ext uri="{BB962C8B-B14F-4D97-AF65-F5344CB8AC3E}">
        <p14:creationId xmlns:p14="http://schemas.microsoft.com/office/powerpoint/2010/main" val="44458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65E82C5B-6FF4-A734-19DC-D895985DA2BF}"/>
              </a:ext>
            </a:extLst>
          </p:cNvPr>
          <p:cNvSpPr>
            <a:spLocks noGrp="1"/>
          </p:cNvSpPr>
          <p:nvPr>
            <p:ph type="dt" sz="half" idx="10"/>
          </p:nvPr>
        </p:nvSpPr>
        <p:spPr/>
        <p:txBody>
          <a:bodyPr/>
          <a:lstStyle>
            <a:lvl1pPr>
              <a:defRPr/>
            </a:lvl1pPr>
          </a:lstStyle>
          <a:p>
            <a:pPr>
              <a:defRPr/>
            </a:pPr>
            <a:fld id="{3B49EDB7-856C-4B22-AAB6-3D43692B699B}" type="datetimeFigureOut">
              <a:rPr lang="en-IN"/>
              <a:pPr>
                <a:defRPr/>
              </a:pPr>
              <a:t>30-08-2024</a:t>
            </a:fld>
            <a:endParaRPr lang="en-IN"/>
          </a:p>
        </p:txBody>
      </p:sp>
      <p:sp>
        <p:nvSpPr>
          <p:cNvPr id="6" name="Footer Placeholder 4">
            <a:extLst>
              <a:ext uri="{FF2B5EF4-FFF2-40B4-BE49-F238E27FC236}">
                <a16:creationId xmlns:a16="http://schemas.microsoft.com/office/drawing/2014/main" id="{C570211E-3537-94EA-BD11-09686138DE72}"/>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1E3FB0FB-BAF6-E9C0-1646-86641C2314B7}"/>
              </a:ext>
            </a:extLst>
          </p:cNvPr>
          <p:cNvSpPr>
            <a:spLocks noGrp="1"/>
          </p:cNvSpPr>
          <p:nvPr>
            <p:ph type="sldNum" sz="quarter" idx="12"/>
          </p:nvPr>
        </p:nvSpPr>
        <p:spPr/>
        <p:txBody>
          <a:bodyPr/>
          <a:lstStyle>
            <a:lvl1pPr>
              <a:defRPr/>
            </a:lvl1pPr>
          </a:lstStyle>
          <a:p>
            <a:pPr>
              <a:defRPr/>
            </a:pPr>
            <a:fld id="{448925C6-4EAC-4033-BAC8-B56C27485FAA}" type="slidenum">
              <a:rPr lang="en-IN"/>
              <a:pPr>
                <a:defRPr/>
              </a:pPr>
              <a:t>‹#›</a:t>
            </a:fld>
            <a:endParaRPr lang="en-IN"/>
          </a:p>
        </p:txBody>
      </p:sp>
    </p:spTree>
    <p:extLst>
      <p:ext uri="{BB962C8B-B14F-4D97-AF65-F5344CB8AC3E}">
        <p14:creationId xmlns:p14="http://schemas.microsoft.com/office/powerpoint/2010/main" val="1313505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C344FA6-2622-4592-68A0-51E446F1E807}"/>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C1902F99-64C5-AD23-DF37-1B5BE1D6F803}"/>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0156BAA3-83C1-96B6-1827-52B3AEE31A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6F9D692E-11D7-440B-82BB-3E641CE8C2D6}" type="datetimeFigureOut">
              <a:rPr lang="en-IN"/>
              <a:pPr>
                <a:defRPr/>
              </a:pPr>
              <a:t>30-08-2024</a:t>
            </a:fld>
            <a:endParaRPr lang="en-IN"/>
          </a:p>
        </p:txBody>
      </p:sp>
      <p:sp>
        <p:nvSpPr>
          <p:cNvPr id="5" name="Footer Placeholder 4">
            <a:extLst>
              <a:ext uri="{FF2B5EF4-FFF2-40B4-BE49-F238E27FC236}">
                <a16:creationId xmlns:a16="http://schemas.microsoft.com/office/drawing/2014/main" id="{779C7EF5-D75E-4F74-E8F2-A2DEB76327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IN"/>
          </a:p>
        </p:txBody>
      </p:sp>
      <p:sp>
        <p:nvSpPr>
          <p:cNvPr id="6" name="Slide Number Placeholder 5">
            <a:extLst>
              <a:ext uri="{FF2B5EF4-FFF2-40B4-BE49-F238E27FC236}">
                <a16:creationId xmlns:a16="http://schemas.microsoft.com/office/drawing/2014/main" id="{D1429B3B-E78C-0EED-5395-AF761ACF84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3BDCCCAD-A6AD-4390-B4CF-E59B61525B8F}"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pngall.com/thank-you-p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39D9677F-7BDC-766B-1F8C-47510425E97C}"/>
              </a:ext>
            </a:extLst>
          </p:cNvPr>
          <p:cNvSpPr>
            <a:spLocks noGrp="1" noChangeArrowheads="1"/>
          </p:cNvSpPr>
          <p:nvPr>
            <p:ph type="title"/>
          </p:nvPr>
        </p:nvSpPr>
        <p:spPr/>
        <p:txBody>
          <a:bodyPr/>
          <a:lstStyle/>
          <a:p>
            <a:endParaRPr lang="en-IN" altLang="en-US"/>
          </a:p>
        </p:txBody>
      </p:sp>
      <p:sp>
        <p:nvSpPr>
          <p:cNvPr id="2051" name="Content Placeholder 2">
            <a:extLst>
              <a:ext uri="{FF2B5EF4-FFF2-40B4-BE49-F238E27FC236}">
                <a16:creationId xmlns:a16="http://schemas.microsoft.com/office/drawing/2014/main" id="{96630E55-D9EF-C035-83D8-CF0816B85486}"/>
              </a:ext>
            </a:extLst>
          </p:cNvPr>
          <p:cNvSpPr>
            <a:spLocks noGrp="1" noChangeArrowheads="1"/>
          </p:cNvSpPr>
          <p:nvPr>
            <p:ph idx="1"/>
          </p:nvPr>
        </p:nvSpPr>
        <p:spPr>
          <a:xfrm>
            <a:off x="838200" y="2051050"/>
            <a:ext cx="10515600" cy="4125913"/>
          </a:xfrm>
        </p:spPr>
        <p:txBody>
          <a:bodyPr/>
          <a:lstStyle/>
          <a:p>
            <a:pPr marL="0" indent="0">
              <a:buFont typeface="Arial" panose="020B0604020202020204" pitchFamily="34" charset="0"/>
              <a:buNone/>
            </a:pPr>
            <a:r>
              <a:rPr lang="en-IN" altLang="en-US" sz="2400" b="1" dirty="0">
                <a:latin typeface="Times New Roman" panose="02020603050405020304" pitchFamily="18" charset="0"/>
                <a:cs typeface="Times New Roman" panose="02020603050405020304" pitchFamily="18" charset="0"/>
              </a:rPr>
              <a:t>        DEPARTMENT OF COMPUTER SCIENCE AND ENGINEERING              </a:t>
            </a:r>
          </a:p>
          <a:p>
            <a:pPr marL="0" indent="0">
              <a:buFont typeface="Arial" panose="020B0604020202020204" pitchFamily="34" charset="0"/>
              <a:buNone/>
            </a:pPr>
            <a:r>
              <a:rPr lang="en-IN" altLang="en-US" dirty="0">
                <a:latin typeface="Times New Roman" panose="02020603050405020304" pitchFamily="18" charset="0"/>
                <a:cs typeface="Times New Roman" panose="02020603050405020304" pitchFamily="18" charset="0"/>
              </a:rPr>
              <a:t>                                  </a:t>
            </a:r>
            <a:r>
              <a:rPr lang="en-IN" altLang="en-US" sz="2400" dirty="0">
                <a:latin typeface="Times New Roman" panose="02020603050405020304" pitchFamily="18" charset="0"/>
                <a:cs typeface="Times New Roman" panose="02020603050405020304" pitchFamily="18" charset="0"/>
              </a:rPr>
              <a:t>A Mini Project Abstract On              </a:t>
            </a:r>
          </a:p>
          <a:p>
            <a:pPr marL="0" indent="0">
              <a:buFont typeface="Arial" panose="020B0604020202020204" pitchFamily="34" charset="0"/>
              <a:buNone/>
            </a:pPr>
            <a:r>
              <a:rPr lang="en-IN" altLang="en-US" sz="2400" b="1" dirty="0">
                <a:latin typeface="Times New Roman" panose="02020603050405020304" pitchFamily="18" charset="0"/>
                <a:cs typeface="Times New Roman" panose="02020603050405020304" pitchFamily="18" charset="0"/>
              </a:rPr>
              <a:t>                                              JOB PORTAL</a:t>
            </a:r>
          </a:p>
          <a:p>
            <a:pPr marL="0" indent="0">
              <a:buFont typeface="Arial" panose="020B0604020202020204" pitchFamily="34" charset="0"/>
              <a:buNone/>
            </a:pPr>
            <a:r>
              <a:rPr lang="en-IN" altLang="en-US" sz="2400" b="1" dirty="0">
                <a:cs typeface="Times New Roman" panose="02020603050405020304" pitchFamily="18" charset="0"/>
              </a:rPr>
              <a:t> </a:t>
            </a:r>
          </a:p>
          <a:p>
            <a:pPr marL="0" indent="0">
              <a:buFont typeface="Arial" panose="020B0604020202020204" pitchFamily="34" charset="0"/>
              <a:buNone/>
            </a:pPr>
            <a:r>
              <a:rPr lang="en-IN" altLang="en-US" sz="1800" dirty="0">
                <a:cs typeface="Times New Roman" panose="02020603050405020304" pitchFamily="18" charset="0"/>
              </a:rPr>
              <a:t>                       UNDER THE GUIDENCE OF,                                                          Presented By,</a:t>
            </a:r>
          </a:p>
          <a:p>
            <a:pPr marL="0" indent="0">
              <a:buFont typeface="Arial" panose="020B0604020202020204" pitchFamily="34" charset="0"/>
              <a:buNone/>
            </a:pPr>
            <a:r>
              <a:rPr lang="en-IN" altLang="en-US" sz="1800" dirty="0">
                <a:cs typeface="Times New Roman" panose="02020603050405020304" pitchFamily="18" charset="0"/>
              </a:rPr>
              <a:t>                                                                                                                                            A. Tharun(21P61A0510)</a:t>
            </a:r>
          </a:p>
          <a:p>
            <a:pPr marL="0" indent="0">
              <a:buFont typeface="Arial" panose="020B0604020202020204" pitchFamily="34" charset="0"/>
              <a:buNone/>
            </a:pPr>
            <a:r>
              <a:rPr lang="en-IN" altLang="en-US" sz="1800" dirty="0">
                <a:cs typeface="Times New Roman" panose="02020603050405020304" pitchFamily="18" charset="0"/>
              </a:rPr>
              <a:t>                          Assistant professor                                                                                 A. Sanjay(21P61A0511)</a:t>
            </a:r>
          </a:p>
          <a:p>
            <a:pPr marL="0" indent="0">
              <a:buFont typeface="Arial" panose="020B0604020202020204" pitchFamily="34" charset="0"/>
              <a:buNone/>
            </a:pPr>
            <a:r>
              <a:rPr lang="en-IN" altLang="en-US" sz="1800" dirty="0">
                <a:cs typeface="Times New Roman" panose="02020603050405020304" pitchFamily="18" charset="0"/>
              </a:rPr>
              <a:t>                                                                                                                                             </a:t>
            </a:r>
          </a:p>
          <a:p>
            <a:pPr marL="0" indent="0">
              <a:buFont typeface="Arial" panose="020B0604020202020204" pitchFamily="34" charset="0"/>
              <a:buNone/>
            </a:pPr>
            <a:endParaRPr lang="en-IN" altLang="en-US" sz="2400" dirty="0">
              <a:cs typeface="Times New Roman" panose="02020603050405020304" pitchFamily="18" charset="0"/>
            </a:endParaRPr>
          </a:p>
          <a:p>
            <a:pPr marL="0" indent="0">
              <a:buFont typeface="Arial" panose="020B0604020202020204" pitchFamily="34" charset="0"/>
              <a:buNone/>
            </a:pPr>
            <a:endParaRPr lang="en-IN" altLang="en-US" sz="2400" dirty="0">
              <a:cs typeface="Times New Roman" panose="02020603050405020304" pitchFamily="18" charset="0"/>
            </a:endParaRPr>
          </a:p>
          <a:p>
            <a:pPr marL="0" indent="0">
              <a:buFont typeface="Arial" panose="020B0604020202020204" pitchFamily="34" charset="0"/>
              <a:buNone/>
            </a:pPr>
            <a:endParaRPr lang="en-IN" altLang="en-US" sz="2400" b="1" dirty="0">
              <a:cs typeface="Times New Roman" panose="02020603050405020304" pitchFamily="18" charset="0"/>
            </a:endParaRPr>
          </a:p>
        </p:txBody>
      </p:sp>
      <p:pic>
        <p:nvPicPr>
          <p:cNvPr id="2052" name="Picture 4">
            <a:extLst>
              <a:ext uri="{FF2B5EF4-FFF2-40B4-BE49-F238E27FC236}">
                <a16:creationId xmlns:a16="http://schemas.microsoft.com/office/drawing/2014/main" id="{0856CFCF-5FC9-D55C-25CC-137DF5CCBC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00" y="519113"/>
            <a:ext cx="111506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E0262-8B52-B7B7-DA16-BD1732281E68}"/>
              </a:ext>
            </a:extLst>
          </p:cNvPr>
          <p:cNvSpPr>
            <a:spLocks noGrp="1"/>
          </p:cNvSpPr>
          <p:nvPr>
            <p:ph type="title"/>
          </p:nvPr>
        </p:nvSpPr>
        <p:spPr/>
        <p:txBody>
          <a:bodyPr/>
          <a:lstStyle/>
          <a:p>
            <a:endParaRPr lang="en-IN" dirty="0"/>
          </a:p>
        </p:txBody>
      </p:sp>
      <p:pic>
        <p:nvPicPr>
          <p:cNvPr id="9" name="Content Placeholder 8">
            <a:extLst>
              <a:ext uri="{FF2B5EF4-FFF2-40B4-BE49-F238E27FC236}">
                <a16:creationId xmlns:a16="http://schemas.microsoft.com/office/drawing/2014/main" id="{A6788EBB-FE2B-77D1-3131-5B610AF0244F}"/>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11604" y="2351256"/>
            <a:ext cx="6702457" cy="1603251"/>
          </a:xfrm>
        </p:spPr>
      </p:pic>
    </p:spTree>
    <p:extLst>
      <p:ext uri="{BB962C8B-B14F-4D97-AF65-F5344CB8AC3E}">
        <p14:creationId xmlns:p14="http://schemas.microsoft.com/office/powerpoint/2010/main" val="437625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59F73588-8336-EC47-CA80-4BFB8DFA2AE7}"/>
              </a:ext>
            </a:extLst>
          </p:cNvPr>
          <p:cNvSpPr>
            <a:spLocks noGrp="1" noChangeArrowheads="1"/>
          </p:cNvSpPr>
          <p:nvPr>
            <p:ph type="title"/>
          </p:nvPr>
        </p:nvSpPr>
        <p:spPr>
          <a:xfrm>
            <a:off x="838200" y="365125"/>
            <a:ext cx="10515600" cy="315913"/>
          </a:xfrm>
        </p:spPr>
        <p:txBody>
          <a:bodyPr/>
          <a:lstStyle/>
          <a:p>
            <a:r>
              <a:rPr lang="en-IN" altLang="en-US" sz="2400" b="1" u="sng">
                <a:latin typeface="Times New Roman" panose="02020603050405020304" pitchFamily="18" charset="0"/>
                <a:cs typeface="Times New Roman" panose="02020603050405020304" pitchFamily="18" charset="0"/>
              </a:rPr>
              <a:t>Contents</a:t>
            </a:r>
          </a:p>
        </p:txBody>
      </p:sp>
      <p:sp>
        <p:nvSpPr>
          <p:cNvPr id="3075" name="Content Placeholder 2">
            <a:extLst>
              <a:ext uri="{FF2B5EF4-FFF2-40B4-BE49-F238E27FC236}">
                <a16:creationId xmlns:a16="http://schemas.microsoft.com/office/drawing/2014/main" id="{C476C46E-EE22-B619-D76E-B55A76C7B12B}"/>
              </a:ext>
            </a:extLst>
          </p:cNvPr>
          <p:cNvSpPr>
            <a:spLocks noGrp="1" noChangeArrowheads="1"/>
          </p:cNvSpPr>
          <p:nvPr>
            <p:ph idx="1"/>
          </p:nvPr>
        </p:nvSpPr>
        <p:spPr>
          <a:xfrm>
            <a:off x="838200" y="882650"/>
            <a:ext cx="10515600" cy="5294313"/>
          </a:xfrm>
        </p:spPr>
        <p:txBody>
          <a:bodyPr/>
          <a:lstStyle/>
          <a:p>
            <a:r>
              <a:rPr lang="en-IN" altLang="en-US" sz="1800">
                <a:latin typeface="Times New Roman" panose="02020603050405020304" pitchFamily="18" charset="0"/>
                <a:cs typeface="Times New Roman" panose="02020603050405020304" pitchFamily="18" charset="0"/>
              </a:rPr>
              <a:t>Abstract with keywords</a:t>
            </a:r>
          </a:p>
          <a:p>
            <a:r>
              <a:rPr lang="en-IN" altLang="en-US" sz="1800">
                <a:latin typeface="Times New Roman" panose="02020603050405020304" pitchFamily="18" charset="0"/>
                <a:cs typeface="Times New Roman" panose="02020603050405020304" pitchFamily="18" charset="0"/>
              </a:rPr>
              <a:t>Introduction</a:t>
            </a:r>
          </a:p>
          <a:p>
            <a:r>
              <a:rPr lang="en-IN" altLang="en-US" sz="1800">
                <a:latin typeface="Times New Roman" panose="02020603050405020304" pitchFamily="18" charset="0"/>
                <a:cs typeface="Times New Roman" panose="02020603050405020304" pitchFamily="18" charset="0"/>
              </a:rPr>
              <a:t>Problem Statement</a:t>
            </a:r>
          </a:p>
          <a:p>
            <a:r>
              <a:rPr lang="en-IN" altLang="en-US" sz="1800">
                <a:latin typeface="Times New Roman" panose="02020603050405020304" pitchFamily="18" charset="0"/>
                <a:cs typeface="Times New Roman" panose="02020603050405020304" pitchFamily="18" charset="0"/>
              </a:rPr>
              <a:t>Objective</a:t>
            </a:r>
          </a:p>
          <a:p>
            <a:r>
              <a:rPr lang="en-IN" altLang="en-US" sz="1800">
                <a:latin typeface="Times New Roman" panose="02020603050405020304" pitchFamily="18" charset="0"/>
                <a:cs typeface="Times New Roman" panose="02020603050405020304" pitchFamily="18" charset="0"/>
              </a:rPr>
              <a:t>Proposed Methodology</a:t>
            </a:r>
          </a:p>
          <a:p>
            <a:r>
              <a:rPr lang="en-IN" altLang="en-US" sz="1800">
                <a:latin typeface="Times New Roman" panose="02020603050405020304" pitchFamily="18" charset="0"/>
                <a:cs typeface="Times New Roman" panose="02020603050405020304" pitchFamily="18" charset="0"/>
              </a:rPr>
              <a:t>Software and Hardware Requirements.</a:t>
            </a:r>
          </a:p>
          <a:p>
            <a:r>
              <a:rPr lang="en-IN" altLang="en-US" sz="1800">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F35AB62-ADD0-21FA-3A5E-40A98A33275D}"/>
              </a:ext>
            </a:extLst>
          </p:cNvPr>
          <p:cNvSpPr>
            <a:spLocks noGrp="1" noChangeArrowheads="1"/>
          </p:cNvSpPr>
          <p:nvPr>
            <p:ph type="title"/>
          </p:nvPr>
        </p:nvSpPr>
        <p:spPr>
          <a:xfrm>
            <a:off x="838200" y="365125"/>
            <a:ext cx="10515600" cy="944563"/>
          </a:xfrm>
        </p:spPr>
        <p:txBody>
          <a:bodyPr/>
          <a:lstStyle/>
          <a:p>
            <a:r>
              <a:rPr lang="en-IN" altLang="en-US" sz="2400" b="1" u="sng">
                <a:latin typeface="Times New Roman" panose="02020603050405020304" pitchFamily="18" charset="0"/>
                <a:cs typeface="Times New Roman" panose="02020603050405020304" pitchFamily="18" charset="0"/>
              </a:rPr>
              <a:t>Abstract</a:t>
            </a:r>
          </a:p>
        </p:txBody>
      </p:sp>
      <p:sp>
        <p:nvSpPr>
          <p:cNvPr id="4099" name="Content Placeholder 2">
            <a:extLst>
              <a:ext uri="{FF2B5EF4-FFF2-40B4-BE49-F238E27FC236}">
                <a16:creationId xmlns:a16="http://schemas.microsoft.com/office/drawing/2014/main" id="{95A1B36D-98E3-30ED-D2AB-FEE18B2C7702}"/>
              </a:ext>
            </a:extLst>
          </p:cNvPr>
          <p:cNvSpPr>
            <a:spLocks noGrp="1" noChangeArrowheads="1"/>
          </p:cNvSpPr>
          <p:nvPr>
            <p:ph idx="1"/>
          </p:nvPr>
        </p:nvSpPr>
        <p:spPr>
          <a:xfrm>
            <a:off x="838200" y="1400175"/>
            <a:ext cx="8272463" cy="4776788"/>
          </a:xfrm>
        </p:spPr>
        <p:txBody>
          <a:bodyPr/>
          <a:lstStyle/>
          <a:p>
            <a:pPr marL="0" indent="0" algn="just">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&gt;This project is about the recruitment process which is done online.</a:t>
            </a:r>
          </a:p>
          <a:p>
            <a:pPr marL="0" indent="0" algn="just">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&gt;The recruitment process here is handled by the system.</a:t>
            </a:r>
          </a:p>
          <a:p>
            <a:pPr marL="0" indent="0" algn="just">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&gt;Most of the people have started searching jobs over an Internet. </a:t>
            </a:r>
          </a:p>
          <a:p>
            <a:pPr marL="0" indent="0" algn="just">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&gt;Now-a-days Internet rather than the print media for finding employees or posting jobs.</a:t>
            </a:r>
          </a:p>
          <a:p>
            <a:pPr marL="0" indent="0" algn="just">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 &gt;Your abstract is an opportunity to showcase your professional brand. It should reflect your </a:t>
            </a:r>
            <a:r>
              <a:rPr lang="en-US" altLang="en-US" sz="1800" dirty="0" err="1">
                <a:latin typeface="Times New Roman" panose="02020603050405020304" pitchFamily="18" charset="0"/>
                <a:cs typeface="Times New Roman" panose="02020603050405020304" pitchFamily="18" charset="0"/>
              </a:rPr>
              <a:t>personkality</a:t>
            </a:r>
            <a:r>
              <a:rPr lang="en-US" altLang="en-US" sz="1800" dirty="0">
                <a:latin typeface="Times New Roman" panose="02020603050405020304" pitchFamily="18" charset="0"/>
                <a:cs typeface="Times New Roman" panose="02020603050405020304" pitchFamily="18" charset="0"/>
              </a:rPr>
              <a:t>, values, and career aspirations.</a:t>
            </a:r>
          </a:p>
          <a:p>
            <a:pPr marL="0" indent="0" algn="just">
              <a:buFont typeface="Arial" panose="020B0604020202020204" pitchFamily="34" charset="0"/>
              <a:buNone/>
            </a:pPr>
            <a:endParaRPr lang="en-US" altLang="en-US" sz="18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altLang="en-US" sz="18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IN" altLang="en-US" sz="1800" dirty="0">
                <a:latin typeface="Times New Roman" panose="02020603050405020304" pitchFamily="18" charset="0"/>
                <a:cs typeface="Times New Roman" panose="02020603050405020304" pitchFamily="18" charset="0"/>
              </a:rPr>
              <a:t>KEY WORDS: </a:t>
            </a:r>
            <a:r>
              <a:rPr lang="en-IN" altLang="en-US" sz="1800" dirty="0" err="1">
                <a:latin typeface="Times New Roman" panose="02020603050405020304" pitchFamily="18" charset="0"/>
                <a:cs typeface="Times New Roman" panose="02020603050405020304" pitchFamily="18" charset="0"/>
              </a:rPr>
              <a:t>Opencv,Java</a:t>
            </a:r>
            <a:r>
              <a:rPr lang="en-IN" altLang="en-US" sz="1800" dirty="0">
                <a:latin typeface="Times New Roman" panose="02020603050405020304" pitchFamily="18" charset="0"/>
                <a:cs typeface="Times New Roman" panose="02020603050405020304" pitchFamily="18" charset="0"/>
              </a:rPr>
              <a:t> script, Html, </a:t>
            </a:r>
            <a:r>
              <a:rPr lang="en-IN" altLang="en-US" sz="1800" dirty="0" err="1">
                <a:latin typeface="Times New Roman" panose="02020603050405020304" pitchFamily="18" charset="0"/>
                <a:cs typeface="Times New Roman" panose="02020603050405020304" pitchFamily="18" charset="0"/>
              </a:rPr>
              <a:t>Sql</a:t>
            </a:r>
            <a:r>
              <a:rPr lang="en-IN" altLang="en-US" sz="1800" dirty="0">
                <a:latin typeface="Times New Roman" panose="02020603050405020304" pitchFamily="18" charset="0"/>
                <a:cs typeface="Times New Roman" panose="02020603050405020304" pitchFamily="18" charset="0"/>
              </a:rPr>
              <a:t>, Local binary patters</a:t>
            </a:r>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46864826-7B3A-AFD2-80F7-AA582C1A8C96}"/>
              </a:ext>
            </a:extLst>
          </p:cNvPr>
          <p:cNvSpPr>
            <a:spLocks noGrp="1" noChangeArrowheads="1"/>
          </p:cNvSpPr>
          <p:nvPr>
            <p:ph type="title"/>
          </p:nvPr>
        </p:nvSpPr>
        <p:spPr>
          <a:xfrm>
            <a:off x="838200" y="365125"/>
            <a:ext cx="10515600" cy="504825"/>
          </a:xfrm>
        </p:spPr>
        <p:txBody>
          <a:bodyPr/>
          <a:lstStyle/>
          <a:p>
            <a:r>
              <a:rPr lang="en-IN" altLang="en-US" sz="2400" b="1" u="sng">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96708E6-9AE9-081E-D988-DD49731F2E7A}"/>
              </a:ext>
            </a:extLst>
          </p:cNvPr>
          <p:cNvSpPr>
            <a:spLocks noGrp="1"/>
          </p:cNvSpPr>
          <p:nvPr>
            <p:ph idx="1"/>
          </p:nvPr>
        </p:nvSpPr>
        <p:spPr>
          <a:xfrm>
            <a:off x="838200" y="1241425"/>
            <a:ext cx="8632825" cy="4935538"/>
          </a:xfrm>
        </p:spPr>
        <p:txBody>
          <a:bodyPr rtlCol="0">
            <a:normAutofit/>
          </a:bodyPr>
          <a:lstStyle/>
          <a:p>
            <a:pPr algn="just" fontAlgn="auto">
              <a:spcAft>
                <a:spcPts val="0"/>
              </a:spcAft>
              <a:defRPr/>
            </a:pPr>
            <a:r>
              <a:rPr lang="en-US" sz="1900" dirty="0">
                <a:solidFill>
                  <a:srgbClr val="374151"/>
                </a:solidFill>
                <a:latin typeface="Times New Roman" panose="02020603050405020304" pitchFamily="18" charset="0"/>
                <a:cs typeface="Times New Roman" panose="02020603050405020304" pitchFamily="18" charset="0"/>
              </a:rPr>
              <a:t>The online job portal system is a platform between job seeker(student) and job provider(company). The Student or Job seeker can easily find and apply for job by login into system. The Employer or company can easily get expert employee from our job portal site by posting a job. The job portal website is a common place between job seeker and company.</a:t>
            </a:r>
          </a:p>
          <a:p>
            <a:pPr algn="just" fontAlgn="auto">
              <a:spcAft>
                <a:spcPts val="0"/>
              </a:spcAft>
              <a:defRPr/>
            </a:pPr>
            <a:r>
              <a:rPr lang="en-US" sz="1900" dirty="0">
                <a:solidFill>
                  <a:srgbClr val="374151"/>
                </a:solidFill>
                <a:latin typeface="Times New Roman" panose="02020603050405020304" pitchFamily="18" charset="0"/>
                <a:cs typeface="Times New Roman" panose="02020603050405020304" pitchFamily="18" charset="0"/>
              </a:rPr>
              <a:t>When job seeker can login in his account then he can get notification of company lists which match with his profile or education detail. so job seeker can easily apply to this job and he can also send message to company for other inquiry. </a:t>
            </a:r>
          </a:p>
          <a:p>
            <a:pPr algn="just" fontAlgn="auto">
              <a:spcAft>
                <a:spcPts val="0"/>
              </a:spcAft>
              <a:defRPr/>
            </a:pPr>
            <a:r>
              <a:rPr lang="en-US" sz="1900" dirty="0">
                <a:solidFill>
                  <a:srgbClr val="374151"/>
                </a:solidFill>
                <a:latin typeface="Times New Roman" panose="02020603050405020304" pitchFamily="18" charset="0"/>
                <a:cs typeface="Times New Roman" panose="02020603050405020304" pitchFamily="18" charset="0"/>
              </a:rPr>
              <a:t>When company login in account, company or employer can get alert of job seeker lists which match with all criteria for posted job.</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A41718A7-B63A-06D4-B2B4-A85EB203AA7A}"/>
              </a:ext>
            </a:extLst>
          </p:cNvPr>
          <p:cNvSpPr>
            <a:spLocks noGrp="1" noChangeArrowheads="1"/>
          </p:cNvSpPr>
          <p:nvPr>
            <p:ph type="title"/>
          </p:nvPr>
        </p:nvSpPr>
        <p:spPr>
          <a:xfrm>
            <a:off x="838200" y="365125"/>
            <a:ext cx="10515600" cy="1350963"/>
          </a:xfrm>
        </p:spPr>
        <p:txBody>
          <a:bodyPr/>
          <a:lstStyle/>
          <a:p>
            <a:r>
              <a:rPr lang="en-IN" altLang="en-US" sz="2400" b="1" u="sng" dirty="0">
                <a:latin typeface="Times New Roman" panose="02020603050405020304" pitchFamily="18" charset="0"/>
                <a:cs typeface="Times New Roman" panose="02020603050405020304" pitchFamily="18" charset="0"/>
              </a:rPr>
              <a:t>Problem Statement</a:t>
            </a:r>
          </a:p>
        </p:txBody>
      </p:sp>
      <p:sp>
        <p:nvSpPr>
          <p:cNvPr id="7" name="Content Placeholder 6">
            <a:extLst>
              <a:ext uri="{FF2B5EF4-FFF2-40B4-BE49-F238E27FC236}">
                <a16:creationId xmlns:a16="http://schemas.microsoft.com/office/drawing/2014/main" id="{83BE3257-3373-794F-4D6D-1E75B1E951A2}"/>
              </a:ext>
            </a:extLst>
          </p:cNvPr>
          <p:cNvSpPr>
            <a:spLocks noGrp="1"/>
          </p:cNvSpPr>
          <p:nvPr>
            <p:ph idx="1"/>
          </p:nvPr>
        </p:nvSpPr>
        <p:spPr/>
        <p:txBody>
          <a:bodyPr/>
          <a:lstStyle/>
          <a:p>
            <a:r>
              <a:rPr lang="en-US" sz="2400" dirty="0"/>
              <a:t>Job seekers are often overwhelmed by the vast number of job listings, making it difficult to identify relevant opportunities.</a:t>
            </a:r>
          </a:p>
          <a:p>
            <a:r>
              <a:rPr lang="en-US" sz="2400" dirty="0"/>
              <a:t>Existing search functionalities may not be robust enough to accurately match candidates with suitable jobs based on their skills, experience, and preferences.</a:t>
            </a:r>
          </a:p>
          <a:p>
            <a:r>
              <a:rPr lang="en-US" sz="2400" dirty="0"/>
              <a:t>Job portals often fail to provide personalized recommendations, leading to irrelevant job suggestions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3C9E433D-ACB9-E564-944E-F5841F384558}"/>
              </a:ext>
            </a:extLst>
          </p:cNvPr>
          <p:cNvSpPr>
            <a:spLocks noGrp="1" noChangeArrowheads="1"/>
          </p:cNvSpPr>
          <p:nvPr>
            <p:ph type="title"/>
          </p:nvPr>
        </p:nvSpPr>
        <p:spPr>
          <a:xfrm>
            <a:off x="838200" y="365125"/>
            <a:ext cx="10515600" cy="1858963"/>
          </a:xfrm>
        </p:spPr>
        <p:txBody>
          <a:bodyPr/>
          <a:lstStyle/>
          <a:p>
            <a:br>
              <a:rPr lang="en-IN" altLang="en-US" sz="2400" b="1" u="sng" dirty="0">
                <a:latin typeface="Times New Roman" panose="02020603050405020304" pitchFamily="18" charset="0"/>
                <a:cs typeface="Times New Roman" panose="02020603050405020304" pitchFamily="18" charset="0"/>
              </a:rPr>
            </a:br>
            <a:r>
              <a:rPr lang="en-IN" altLang="en-US" sz="2400" b="1" u="sng" dirty="0">
                <a:latin typeface="Times New Roman" panose="02020603050405020304" pitchFamily="18" charset="0"/>
                <a:cs typeface="Times New Roman" panose="02020603050405020304" pitchFamily="18" charset="0"/>
              </a:rPr>
              <a:t>Objective</a:t>
            </a:r>
          </a:p>
        </p:txBody>
      </p:sp>
      <p:sp>
        <p:nvSpPr>
          <p:cNvPr id="7171" name="Content Placeholder 2">
            <a:extLst>
              <a:ext uri="{FF2B5EF4-FFF2-40B4-BE49-F238E27FC236}">
                <a16:creationId xmlns:a16="http://schemas.microsoft.com/office/drawing/2014/main" id="{B19C3E74-2304-996E-ABCF-7E2E25FD9276}"/>
              </a:ext>
            </a:extLst>
          </p:cNvPr>
          <p:cNvSpPr>
            <a:spLocks noGrp="1" noChangeArrowheads="1"/>
          </p:cNvSpPr>
          <p:nvPr>
            <p:ph idx="1"/>
          </p:nvPr>
        </p:nvSpPr>
        <p:spPr>
          <a:xfrm>
            <a:off x="905933" y="1729316"/>
            <a:ext cx="8926513" cy="4303713"/>
          </a:xfrm>
        </p:spPr>
        <p:txBody>
          <a:bodyPr/>
          <a:lstStyle/>
          <a:p>
            <a:pPr marL="0" indent="0" algn="just">
              <a:buFont typeface="Arial" panose="020B0604020202020204" pitchFamily="34" charset="0"/>
              <a:buNone/>
            </a:pPr>
            <a:r>
              <a:rPr lang="en-US" sz="2000" dirty="0"/>
              <a:t>The objective of this project is to provide the information about new jobs. A user can search jobs according to their location or their skills. It provide the resume tips and interview tips which is useful to provide the guideless to the user. A company organization can post the new jobs which is store in the new job database and according to this new database a employer and jobseeker or employer can search this new jobs.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51B60FE8-4B89-61F5-C824-987FBF3A8779}"/>
              </a:ext>
            </a:extLst>
          </p:cNvPr>
          <p:cNvSpPr>
            <a:spLocks noGrp="1" noChangeArrowheads="1"/>
          </p:cNvSpPr>
          <p:nvPr>
            <p:ph type="title"/>
          </p:nvPr>
        </p:nvSpPr>
        <p:spPr>
          <a:xfrm>
            <a:off x="838200" y="365125"/>
            <a:ext cx="10515600" cy="1460500"/>
          </a:xfrm>
        </p:spPr>
        <p:txBody>
          <a:bodyPr/>
          <a:lstStyle/>
          <a:p>
            <a:r>
              <a:rPr lang="en-IN" altLang="en-US" sz="2700" b="1" u="sng">
                <a:latin typeface="Times New Roman" panose="02020603050405020304" pitchFamily="18" charset="0"/>
                <a:cs typeface="Times New Roman" panose="02020603050405020304" pitchFamily="18" charset="0"/>
              </a:rPr>
              <a:t>Proposed Methodology</a:t>
            </a:r>
            <a:br>
              <a:rPr lang="en-IN" altLang="en-US">
                <a:latin typeface="Times New Roman" panose="02020603050405020304" pitchFamily="18" charset="0"/>
                <a:cs typeface="Times New Roman" panose="02020603050405020304" pitchFamily="18" charset="0"/>
              </a:rPr>
            </a:br>
            <a:endParaRPr lang="en-IN" altLang="en-US"/>
          </a:p>
        </p:txBody>
      </p:sp>
      <p:sp>
        <p:nvSpPr>
          <p:cNvPr id="8195" name="Content Placeholder 2">
            <a:extLst>
              <a:ext uri="{FF2B5EF4-FFF2-40B4-BE49-F238E27FC236}">
                <a16:creationId xmlns:a16="http://schemas.microsoft.com/office/drawing/2014/main" id="{631EE0C6-6BA2-7202-CC46-1B7A53975F7B}"/>
              </a:ext>
            </a:extLst>
          </p:cNvPr>
          <p:cNvSpPr>
            <a:spLocks noGrp="1" noChangeArrowheads="1"/>
          </p:cNvSpPr>
          <p:nvPr>
            <p:ph idx="1"/>
          </p:nvPr>
        </p:nvSpPr>
        <p:spPr>
          <a:xfrm>
            <a:off x="838200" y="1501775"/>
            <a:ext cx="10515600" cy="4675188"/>
          </a:xfrm>
        </p:spPr>
        <p:txBody>
          <a:bodyPr/>
          <a:lstStyle/>
          <a:p>
            <a:r>
              <a:rPr lang="en-IN" sz="2000" dirty="0"/>
              <a:t>Requirements Gathering</a:t>
            </a:r>
          </a:p>
          <a:p>
            <a:r>
              <a:rPr lang="en-IN" sz="2000" dirty="0"/>
              <a:t>Design and Prototyping</a:t>
            </a:r>
          </a:p>
          <a:p>
            <a:r>
              <a:rPr lang="en-IN" sz="2000" dirty="0"/>
              <a:t>Technology Selection</a:t>
            </a:r>
          </a:p>
          <a:p>
            <a:r>
              <a:rPr lang="en-IN" sz="2000" dirty="0"/>
              <a:t>Development</a:t>
            </a:r>
          </a:p>
          <a:p>
            <a:r>
              <a:rPr lang="en-IN" sz="2000" dirty="0"/>
              <a:t>Testing and Quality Assurance</a:t>
            </a:r>
          </a:p>
          <a:p>
            <a:r>
              <a:rPr lang="en-IN" sz="2000" dirty="0"/>
              <a:t>Evaluation and Iteration</a:t>
            </a:r>
            <a:endParaRPr lang="en-IN"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EDFD2BCE-2329-6D5F-0033-5F363A36446B}"/>
              </a:ext>
            </a:extLst>
          </p:cNvPr>
          <p:cNvSpPr>
            <a:spLocks noGrp="1" noChangeArrowheads="1"/>
          </p:cNvSpPr>
          <p:nvPr>
            <p:ph type="title"/>
          </p:nvPr>
        </p:nvSpPr>
        <p:spPr>
          <a:xfrm>
            <a:off x="838200" y="365125"/>
            <a:ext cx="10515600" cy="481013"/>
          </a:xfrm>
        </p:spPr>
        <p:txBody>
          <a:bodyPr/>
          <a:lstStyle/>
          <a:p>
            <a:r>
              <a:rPr lang="en-IN" altLang="en-US" sz="2400" u="sng">
                <a:latin typeface="Times New Roman" panose="02020603050405020304" pitchFamily="18" charset="0"/>
                <a:cs typeface="Times New Roman" panose="02020603050405020304" pitchFamily="18" charset="0"/>
              </a:rPr>
              <a:t>Software Requirements</a:t>
            </a:r>
          </a:p>
        </p:txBody>
      </p:sp>
      <p:sp>
        <p:nvSpPr>
          <p:cNvPr id="9219" name="Content Placeholder 2">
            <a:extLst>
              <a:ext uri="{FF2B5EF4-FFF2-40B4-BE49-F238E27FC236}">
                <a16:creationId xmlns:a16="http://schemas.microsoft.com/office/drawing/2014/main" id="{626690CC-C97F-A869-F807-47965237E2D6}"/>
              </a:ext>
            </a:extLst>
          </p:cNvPr>
          <p:cNvSpPr>
            <a:spLocks noGrp="1" noChangeArrowheads="1"/>
          </p:cNvSpPr>
          <p:nvPr>
            <p:ph idx="1"/>
          </p:nvPr>
        </p:nvSpPr>
        <p:spPr>
          <a:xfrm>
            <a:off x="838200" y="846138"/>
            <a:ext cx="10515600" cy="5330825"/>
          </a:xfrm>
        </p:spPr>
        <p:txBody>
          <a:bodyPr/>
          <a:lstStyle/>
          <a:p>
            <a:pPr marL="0" indent="0" algn="just">
              <a:buFont typeface="Arial" panose="020B0604020202020204" pitchFamily="34" charset="0"/>
              <a:buNone/>
            </a:pPr>
            <a:r>
              <a:rPr lang="en-IN" altLang="en-US" sz="1800" dirty="0">
                <a:latin typeface="Times New Roman" panose="02020603050405020304" pitchFamily="18" charset="0"/>
                <a:cs typeface="Times New Roman" panose="02020603050405020304" pitchFamily="18" charset="0"/>
              </a:rPr>
              <a:t>              Operating System:  </a:t>
            </a:r>
            <a:r>
              <a:rPr lang="en-US" altLang="en-US" sz="1800" dirty="0">
                <a:latin typeface="Times New Roman" panose="02020603050405020304" pitchFamily="18" charset="0"/>
                <a:cs typeface="Times New Roman" panose="02020603050405020304" pitchFamily="18" charset="0"/>
              </a:rPr>
              <a:t>Windows 11 Home Single Language</a:t>
            </a:r>
          </a:p>
          <a:p>
            <a:pPr marL="0" indent="0" algn="just">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              Coding Language: Java script</a:t>
            </a:r>
          </a:p>
          <a:p>
            <a:pPr marL="0" indent="0" algn="just">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              Data Base:  CVS/text</a:t>
            </a:r>
          </a:p>
          <a:p>
            <a:pPr marL="0" indent="0" algn="just">
              <a:buFont typeface="Arial" panose="020B0604020202020204" pitchFamily="34" charset="0"/>
              <a:buNone/>
            </a:pPr>
            <a:r>
              <a:rPr lang="en-US" altLang="en-US" sz="2400" u="sng" dirty="0">
                <a:latin typeface="Times New Roman" panose="02020603050405020304" pitchFamily="18" charset="0"/>
                <a:cs typeface="Times New Roman" panose="02020603050405020304" pitchFamily="18" charset="0"/>
              </a:rPr>
              <a:t>Hardware Requirements:</a:t>
            </a:r>
          </a:p>
          <a:p>
            <a:pPr marL="0" indent="0" algn="just">
              <a:buFont typeface="Arial" panose="020B0604020202020204" pitchFamily="34" charset="0"/>
              <a:buNone/>
            </a:pPr>
            <a:r>
              <a:rPr lang="en-US" altLang="en-US" sz="24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RAM: 8.00 GB</a:t>
            </a:r>
          </a:p>
          <a:p>
            <a:pPr marL="0" indent="0" algn="just">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              Hard Disk: 476 GB</a:t>
            </a:r>
          </a:p>
          <a:p>
            <a:pPr marL="0" indent="0" algn="just">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              Processor:12th Gen Intel(R) Core(TM) i5-1240P   1.70 GHz</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46771760-FD7D-211F-64E0-C97F985848CA}"/>
              </a:ext>
            </a:extLst>
          </p:cNvPr>
          <p:cNvSpPr>
            <a:spLocks noGrp="1" noChangeArrowheads="1"/>
          </p:cNvSpPr>
          <p:nvPr>
            <p:ph type="title"/>
          </p:nvPr>
        </p:nvSpPr>
        <p:spPr>
          <a:xfrm>
            <a:off x="838200" y="365125"/>
            <a:ext cx="10515600" cy="549275"/>
          </a:xfrm>
        </p:spPr>
        <p:txBody>
          <a:bodyPr/>
          <a:lstStyle/>
          <a:p>
            <a:r>
              <a:rPr lang="en-IN" altLang="en-US" sz="2400" u="sng">
                <a:latin typeface="Times New Roman" panose="02020603050405020304" pitchFamily="18" charset="0"/>
                <a:cs typeface="Times New Roman" panose="02020603050405020304" pitchFamily="18" charset="0"/>
              </a:rPr>
              <a:t>References</a:t>
            </a:r>
          </a:p>
        </p:txBody>
      </p:sp>
      <p:sp>
        <p:nvSpPr>
          <p:cNvPr id="10243" name="Content Placeholder 2">
            <a:extLst>
              <a:ext uri="{FF2B5EF4-FFF2-40B4-BE49-F238E27FC236}">
                <a16:creationId xmlns:a16="http://schemas.microsoft.com/office/drawing/2014/main" id="{905FEEE8-BDAC-1F59-B908-D21B94FE82BA}"/>
              </a:ext>
            </a:extLst>
          </p:cNvPr>
          <p:cNvSpPr>
            <a:spLocks noGrp="1" noChangeArrowheads="1"/>
          </p:cNvSpPr>
          <p:nvPr>
            <p:ph idx="1"/>
          </p:nvPr>
        </p:nvSpPr>
        <p:spPr>
          <a:xfrm>
            <a:off x="838200" y="1095375"/>
            <a:ext cx="10515600" cy="5081588"/>
          </a:xfrm>
        </p:spPr>
        <p:txBody>
          <a:bodyPr/>
          <a:lstStyle/>
          <a:p>
            <a:r>
              <a:rPr lang="en-IN" sz="2000" b="0" i="0" dirty="0">
                <a:solidFill>
                  <a:srgbClr val="0000FF"/>
                </a:solidFill>
                <a:effectLst/>
                <a:latin typeface="Arial" panose="020B0604020202020204" pitchFamily="34" charset="0"/>
              </a:rPr>
              <a:t>https://www.ijser.org/paper/Different-Watermarking-Techniques-its-Applications.html</a:t>
            </a:r>
          </a:p>
          <a:p>
            <a:r>
              <a:rPr lang="en-US" altLang="en-US" sz="2000" dirty="0">
                <a:latin typeface="Times New Roman" panose="02020603050405020304" pitchFamily="18" charset="0"/>
                <a:cs typeface="Times New Roman" panose="02020603050405020304" pitchFamily="18" charset="0"/>
              </a:rPr>
              <a:t>Job recruitment and job seeking processes: how technology can help, Digital object identifier10.0019/MITP.2013.62,1520-9202/20 1520-9202/2013 IEEE</a:t>
            </a:r>
            <a:endParaRPr lang="en-IN"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546</Words>
  <Application>Microsoft Office PowerPoint</Application>
  <PresentationFormat>Widescreen</PresentationFormat>
  <Paragraphs>55</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Arial</vt:lpstr>
      <vt:lpstr>Calibri Light</vt:lpstr>
      <vt:lpstr>Times New Roman</vt:lpstr>
      <vt:lpstr>Office Theme</vt:lpstr>
      <vt:lpstr>PowerPoint Presentation</vt:lpstr>
      <vt:lpstr>Contents</vt:lpstr>
      <vt:lpstr>Abstract</vt:lpstr>
      <vt:lpstr>Introduction</vt:lpstr>
      <vt:lpstr>Problem Statement</vt:lpstr>
      <vt:lpstr> Objective</vt:lpstr>
      <vt:lpstr>Proposed Methodology </vt:lpstr>
      <vt:lpstr>Software Requirements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bukka supraja</dc:creator>
  <cp:lastModifiedBy>Tharun Angoth</cp:lastModifiedBy>
  <cp:revision>13</cp:revision>
  <dcterms:created xsi:type="dcterms:W3CDTF">2024-08-22T09:59:16Z</dcterms:created>
  <dcterms:modified xsi:type="dcterms:W3CDTF">2024-08-30T17:26:15Z</dcterms:modified>
</cp:coreProperties>
</file>