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60" r:id="rId5"/>
    <p:sldId id="265" r:id="rId6"/>
    <p:sldId id="261" r:id="rId7"/>
    <p:sldId id="258" r:id="rId8"/>
    <p:sldId id="266" r:id="rId9"/>
    <p:sldId id="267" r:id="rId10"/>
    <p:sldId id="262" r:id="rId11"/>
    <p:sldId id="268" r:id="rId12"/>
    <p:sldId id="269" r:id="rId13"/>
    <p:sldId id="263" r:id="rId14"/>
    <p:sldId id="270" r:id="rId15"/>
    <p:sldId id="264"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CD3694-04D4-62F8-8946-680F26E1C333}" name="Tharun Angoth" initials="TA" userId="00495b6ac17fe18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C9D53-1FD4-4576-AABD-344D5B661363}" v="56" dt="2024-12-12T05:11:19.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run Angoth" userId="00495b6ac17fe186" providerId="LiveId" clId="{72BCC652-0E62-4828-98AB-F1A1A2593818}"/>
    <pc:docChg chg="undo custSel addSld modSld">
      <pc:chgData name="Tharun Angoth" userId="00495b6ac17fe186" providerId="LiveId" clId="{72BCC652-0E62-4828-98AB-F1A1A2593818}" dt="2024-10-26T05:32:34.668" v="1262" actId="14100"/>
      <pc:docMkLst>
        <pc:docMk/>
      </pc:docMkLst>
      <pc:sldChg chg="modSp mod">
        <pc:chgData name="Tharun Angoth" userId="00495b6ac17fe186" providerId="LiveId" clId="{72BCC652-0E62-4828-98AB-F1A1A2593818}" dt="2024-10-26T05:27:03.877" v="1254" actId="255"/>
        <pc:sldMkLst>
          <pc:docMk/>
          <pc:sldMk cId="0" sldId="259"/>
        </pc:sldMkLst>
        <pc:spChg chg="mod">
          <ac:chgData name="Tharun Angoth" userId="00495b6ac17fe186" providerId="LiveId" clId="{72BCC652-0E62-4828-98AB-F1A1A2593818}" dt="2024-10-26T05:27:03.877" v="1254" actId="255"/>
          <ac:spMkLst>
            <pc:docMk/>
            <pc:sldMk cId="0" sldId="259"/>
            <ac:spMk id="6147" creationId="{4112F962-0472-27F5-76EB-21F89B7D6F27}"/>
          </ac:spMkLst>
        </pc:spChg>
      </pc:sldChg>
      <pc:sldChg chg="modSp mod">
        <pc:chgData name="Tharun Angoth" userId="00495b6ac17fe186" providerId="LiveId" clId="{72BCC652-0E62-4828-98AB-F1A1A2593818}" dt="2024-10-26T05:32:34.668" v="1262" actId="14100"/>
        <pc:sldMkLst>
          <pc:docMk/>
          <pc:sldMk cId="0" sldId="262"/>
        </pc:sldMkLst>
        <pc:spChg chg="mod">
          <ac:chgData name="Tharun Angoth" userId="00495b6ac17fe186" providerId="LiveId" clId="{72BCC652-0E62-4828-98AB-F1A1A2593818}" dt="2024-10-26T05:32:22.205" v="1260" actId="14100"/>
          <ac:spMkLst>
            <pc:docMk/>
            <pc:sldMk cId="0" sldId="262"/>
            <ac:spMk id="11266" creationId="{694E5A3E-6F85-2A48-B22A-0A2F622B4683}"/>
          </ac:spMkLst>
        </pc:spChg>
        <pc:spChg chg="mod">
          <ac:chgData name="Tharun Angoth" userId="00495b6ac17fe186" providerId="LiveId" clId="{72BCC652-0E62-4828-98AB-F1A1A2593818}" dt="2024-10-26T05:32:34.668" v="1262" actId="14100"/>
          <ac:spMkLst>
            <pc:docMk/>
            <pc:sldMk cId="0" sldId="262"/>
            <ac:spMk id="11267" creationId="{D74B192F-1B63-74F0-CC7B-37CB9D8D4939}"/>
          </ac:spMkLst>
        </pc:spChg>
      </pc:sldChg>
      <pc:sldChg chg="addSp delSp modSp mod">
        <pc:chgData name="Tharun Angoth" userId="00495b6ac17fe186" providerId="LiveId" clId="{72BCC652-0E62-4828-98AB-F1A1A2593818}" dt="2024-10-26T05:05:43.700" v="1224" actId="14100"/>
        <pc:sldMkLst>
          <pc:docMk/>
          <pc:sldMk cId="2724272009" sldId="266"/>
        </pc:sldMkLst>
        <pc:spChg chg="mod">
          <ac:chgData name="Tharun Angoth" userId="00495b6ac17fe186" providerId="LiveId" clId="{72BCC652-0E62-4828-98AB-F1A1A2593818}" dt="2024-10-26T05:05:43.700" v="1224" actId="14100"/>
          <ac:spMkLst>
            <pc:docMk/>
            <pc:sldMk cId="2724272009" sldId="266"/>
            <ac:spMk id="4" creationId="{677E0FFE-AAC2-409E-3E54-6FF989885215}"/>
          </ac:spMkLst>
        </pc:spChg>
        <pc:spChg chg="add del">
          <ac:chgData name="Tharun Angoth" userId="00495b6ac17fe186" providerId="LiveId" clId="{72BCC652-0E62-4828-98AB-F1A1A2593818}" dt="2024-10-26T05:05:01.854" v="1220" actId="22"/>
          <ac:spMkLst>
            <pc:docMk/>
            <pc:sldMk cId="2724272009" sldId="266"/>
            <ac:spMk id="5" creationId="{29BBDFE7-62A2-2D85-4392-75CDCFDD126D}"/>
          </ac:spMkLst>
        </pc:spChg>
      </pc:sldChg>
      <pc:sldChg chg="modSp mod">
        <pc:chgData name="Tharun Angoth" userId="00495b6ac17fe186" providerId="LiveId" clId="{72BCC652-0E62-4828-98AB-F1A1A2593818}" dt="2024-10-26T05:03:43.026" v="1212" actId="255"/>
        <pc:sldMkLst>
          <pc:docMk/>
          <pc:sldMk cId="2628517511" sldId="267"/>
        </pc:sldMkLst>
        <pc:spChg chg="mod">
          <ac:chgData name="Tharun Angoth" userId="00495b6ac17fe186" providerId="LiveId" clId="{72BCC652-0E62-4828-98AB-F1A1A2593818}" dt="2024-10-26T05:03:43.026" v="1212" actId="255"/>
          <ac:spMkLst>
            <pc:docMk/>
            <pc:sldMk cId="2628517511" sldId="267"/>
            <ac:spMk id="4" creationId="{F494C59B-66F3-9312-F43B-1A440B9F6672}"/>
          </ac:spMkLst>
        </pc:spChg>
      </pc:sldChg>
      <pc:sldChg chg="addSp delSp modSp new mod">
        <pc:chgData name="Tharun Angoth" userId="00495b6ac17fe186" providerId="LiveId" clId="{72BCC652-0E62-4828-98AB-F1A1A2593818}" dt="2024-10-26T02:09:42.696" v="4" actId="1076"/>
        <pc:sldMkLst>
          <pc:docMk/>
          <pc:sldMk cId="1418541465" sldId="268"/>
        </pc:sldMkLst>
        <pc:spChg chg="mod">
          <ac:chgData name="Tharun Angoth" userId="00495b6ac17fe186" providerId="LiveId" clId="{72BCC652-0E62-4828-98AB-F1A1A2593818}" dt="2024-10-26T02:09:02.026" v="1"/>
          <ac:spMkLst>
            <pc:docMk/>
            <pc:sldMk cId="1418541465" sldId="268"/>
            <ac:spMk id="2" creationId="{18F885EE-639D-4C59-D95F-99BC8D6CFEB1}"/>
          </ac:spMkLst>
        </pc:spChg>
        <pc:spChg chg="del">
          <ac:chgData name="Tharun Angoth" userId="00495b6ac17fe186" providerId="LiveId" clId="{72BCC652-0E62-4828-98AB-F1A1A2593818}" dt="2024-10-26T02:09:32.293" v="2" actId="931"/>
          <ac:spMkLst>
            <pc:docMk/>
            <pc:sldMk cId="1418541465" sldId="268"/>
            <ac:spMk id="3" creationId="{963DCCA9-2605-20FB-55E6-995EC91B159F}"/>
          </ac:spMkLst>
        </pc:spChg>
        <pc:picChg chg="add mod">
          <ac:chgData name="Tharun Angoth" userId="00495b6ac17fe186" providerId="LiveId" clId="{72BCC652-0E62-4828-98AB-F1A1A2593818}" dt="2024-10-26T02:09:42.696" v="4" actId="1076"/>
          <ac:picMkLst>
            <pc:docMk/>
            <pc:sldMk cId="1418541465" sldId="268"/>
            <ac:picMk id="5" creationId="{FF60687E-629F-8F10-38E7-0140BF1A06EF}"/>
          </ac:picMkLst>
        </pc:picChg>
      </pc:sldChg>
      <pc:sldChg chg="modSp new mod">
        <pc:chgData name="Tharun Angoth" userId="00495b6ac17fe186" providerId="LiveId" clId="{72BCC652-0E62-4828-98AB-F1A1A2593818}" dt="2024-10-26T05:03:12.845" v="1211" actId="20577"/>
        <pc:sldMkLst>
          <pc:docMk/>
          <pc:sldMk cId="1058788642" sldId="269"/>
        </pc:sldMkLst>
        <pc:spChg chg="mod">
          <ac:chgData name="Tharun Angoth" userId="00495b6ac17fe186" providerId="LiveId" clId="{72BCC652-0E62-4828-98AB-F1A1A2593818}" dt="2024-10-26T04:47:01.831" v="52" actId="14100"/>
          <ac:spMkLst>
            <pc:docMk/>
            <pc:sldMk cId="1058788642" sldId="269"/>
            <ac:spMk id="2" creationId="{D3FE3203-9325-17A4-0438-A685F89EBE31}"/>
          </ac:spMkLst>
        </pc:spChg>
        <pc:spChg chg="mod">
          <ac:chgData name="Tharun Angoth" userId="00495b6ac17fe186" providerId="LiveId" clId="{72BCC652-0E62-4828-98AB-F1A1A2593818}" dt="2024-10-26T05:03:12.845" v="1211" actId="20577"/>
          <ac:spMkLst>
            <pc:docMk/>
            <pc:sldMk cId="1058788642" sldId="269"/>
            <ac:spMk id="3" creationId="{8B67D889-0B3F-8377-7C66-2D3D932D3170}"/>
          </ac:spMkLst>
        </pc:spChg>
      </pc:sldChg>
    </pc:docChg>
  </pc:docChgLst>
  <pc:docChgLst>
    <pc:chgData name="Tharun Angoth" userId="00495b6ac17fe186" providerId="LiveId" clId="{15DC9D53-1FD4-4576-AABD-344D5B661363}"/>
    <pc:docChg chg="undo custSel addSld modSld">
      <pc:chgData name="Tharun Angoth" userId="00495b6ac17fe186" providerId="LiveId" clId="{15DC9D53-1FD4-4576-AABD-344D5B661363}" dt="2024-12-12T05:19:01.590" v="581" actId="20577"/>
      <pc:docMkLst>
        <pc:docMk/>
      </pc:docMkLst>
      <pc:sldChg chg="modSp mod">
        <pc:chgData name="Tharun Angoth" userId="00495b6ac17fe186" providerId="LiveId" clId="{15DC9D53-1FD4-4576-AABD-344D5B661363}" dt="2024-12-12T05:14:55.776" v="535" actId="20577"/>
        <pc:sldMkLst>
          <pc:docMk/>
          <pc:sldMk cId="0" sldId="256"/>
        </pc:sldMkLst>
        <pc:spChg chg="mod">
          <ac:chgData name="Tharun Angoth" userId="00495b6ac17fe186" providerId="LiveId" clId="{15DC9D53-1FD4-4576-AABD-344D5B661363}" dt="2024-12-12T05:14:55.776" v="535" actId="20577"/>
          <ac:spMkLst>
            <pc:docMk/>
            <pc:sldMk cId="0" sldId="256"/>
            <ac:spMk id="3075" creationId="{142ADAF3-ABBD-C78E-0A32-F0E484D81A3D}"/>
          </ac:spMkLst>
        </pc:spChg>
      </pc:sldChg>
      <pc:sldChg chg="modSp mod">
        <pc:chgData name="Tharun Angoth" userId="00495b6ac17fe186" providerId="LiveId" clId="{15DC9D53-1FD4-4576-AABD-344D5B661363}" dt="2024-12-12T04:33:40.854" v="64" actId="113"/>
        <pc:sldMkLst>
          <pc:docMk/>
          <pc:sldMk cId="0" sldId="257"/>
        </pc:sldMkLst>
        <pc:spChg chg="mod">
          <ac:chgData name="Tharun Angoth" userId="00495b6ac17fe186" providerId="LiveId" clId="{15DC9D53-1FD4-4576-AABD-344D5B661363}" dt="2024-12-12T04:30:56.660" v="25" actId="1036"/>
          <ac:spMkLst>
            <pc:docMk/>
            <pc:sldMk cId="0" sldId="257"/>
            <ac:spMk id="5122" creationId="{708DB24E-9679-8151-59FE-75653B63DC83}"/>
          </ac:spMkLst>
        </pc:spChg>
        <pc:spChg chg="mod">
          <ac:chgData name="Tharun Angoth" userId="00495b6ac17fe186" providerId="LiveId" clId="{15DC9D53-1FD4-4576-AABD-344D5B661363}" dt="2024-12-12T04:33:40.854" v="64" actId="113"/>
          <ac:spMkLst>
            <pc:docMk/>
            <pc:sldMk cId="0" sldId="257"/>
            <ac:spMk id="5123" creationId="{C215F119-F9EA-9067-7647-5D235E70A5E7}"/>
          </ac:spMkLst>
        </pc:spChg>
      </pc:sldChg>
      <pc:sldChg chg="modSp mod">
        <pc:chgData name="Tharun Angoth" userId="00495b6ac17fe186" providerId="LiveId" clId="{15DC9D53-1FD4-4576-AABD-344D5B661363}" dt="2024-12-12T05:02:03.850" v="324" actId="14100"/>
        <pc:sldMkLst>
          <pc:docMk/>
          <pc:sldMk cId="0" sldId="258"/>
        </pc:sldMkLst>
        <pc:spChg chg="mod">
          <ac:chgData name="Tharun Angoth" userId="00495b6ac17fe186" providerId="LiveId" clId="{15DC9D53-1FD4-4576-AABD-344D5B661363}" dt="2024-12-12T05:01:57.692" v="323" actId="14100"/>
          <ac:spMkLst>
            <pc:docMk/>
            <pc:sldMk cId="0" sldId="258"/>
            <ac:spMk id="10242" creationId="{A83EC421-9509-5B92-72B6-BE2F90255982}"/>
          </ac:spMkLst>
        </pc:spChg>
        <pc:spChg chg="mod">
          <ac:chgData name="Tharun Angoth" userId="00495b6ac17fe186" providerId="LiveId" clId="{15DC9D53-1FD4-4576-AABD-344D5B661363}" dt="2024-12-12T05:02:03.850" v="324" actId="14100"/>
          <ac:spMkLst>
            <pc:docMk/>
            <pc:sldMk cId="0" sldId="258"/>
            <ac:spMk id="10243" creationId="{609F5E92-31B6-F0DA-A48B-31266745FF8C}"/>
          </ac:spMkLst>
        </pc:spChg>
      </pc:sldChg>
      <pc:sldChg chg="modSp mod">
        <pc:chgData name="Tharun Angoth" userId="00495b6ac17fe186" providerId="LiveId" clId="{15DC9D53-1FD4-4576-AABD-344D5B661363}" dt="2024-12-12T05:02:36.124" v="326" actId="2711"/>
        <pc:sldMkLst>
          <pc:docMk/>
          <pc:sldMk cId="0" sldId="259"/>
        </pc:sldMkLst>
        <pc:spChg chg="mod">
          <ac:chgData name="Tharun Angoth" userId="00495b6ac17fe186" providerId="LiveId" clId="{15DC9D53-1FD4-4576-AABD-344D5B661363}" dt="2024-12-12T04:34:17.431" v="77" actId="255"/>
          <ac:spMkLst>
            <pc:docMk/>
            <pc:sldMk cId="0" sldId="259"/>
            <ac:spMk id="6146" creationId="{9ADB8581-6C54-33B9-F835-84C7FCA35D64}"/>
          </ac:spMkLst>
        </pc:spChg>
        <pc:spChg chg="mod">
          <ac:chgData name="Tharun Angoth" userId="00495b6ac17fe186" providerId="LiveId" clId="{15DC9D53-1FD4-4576-AABD-344D5B661363}" dt="2024-12-12T05:02:36.124" v="326" actId="2711"/>
          <ac:spMkLst>
            <pc:docMk/>
            <pc:sldMk cId="0" sldId="259"/>
            <ac:spMk id="6147" creationId="{4112F962-0472-27F5-76EB-21F89B7D6F27}"/>
          </ac:spMkLst>
        </pc:spChg>
      </pc:sldChg>
      <pc:sldChg chg="modSp mod">
        <pc:chgData name="Tharun Angoth" userId="00495b6ac17fe186" providerId="LiveId" clId="{15DC9D53-1FD4-4576-AABD-344D5B661363}" dt="2024-12-12T05:08:07.130" v="367" actId="113"/>
        <pc:sldMkLst>
          <pc:docMk/>
          <pc:sldMk cId="0" sldId="260"/>
        </pc:sldMkLst>
        <pc:spChg chg="mod">
          <ac:chgData name="Tharun Angoth" userId="00495b6ac17fe186" providerId="LiveId" clId="{15DC9D53-1FD4-4576-AABD-344D5B661363}" dt="2024-12-12T05:08:07.130" v="367" actId="113"/>
          <ac:spMkLst>
            <pc:docMk/>
            <pc:sldMk cId="0" sldId="260"/>
            <ac:spMk id="8194" creationId="{420F93E4-ECFB-7701-AA67-8DBA859ECB58}"/>
          </ac:spMkLst>
        </pc:spChg>
        <pc:spChg chg="mod">
          <ac:chgData name="Tharun Angoth" userId="00495b6ac17fe186" providerId="LiveId" clId="{15DC9D53-1FD4-4576-AABD-344D5B661363}" dt="2024-12-12T05:03:29.769" v="341" actId="20577"/>
          <ac:spMkLst>
            <pc:docMk/>
            <pc:sldMk cId="0" sldId="260"/>
            <ac:spMk id="8195" creationId="{936C4E14-B898-DE00-ABC4-888039C0CCEC}"/>
          </ac:spMkLst>
        </pc:spChg>
      </pc:sldChg>
      <pc:sldChg chg="addSp delSp modSp mod">
        <pc:chgData name="Tharun Angoth" userId="00495b6ac17fe186" providerId="LiveId" clId="{15DC9D53-1FD4-4576-AABD-344D5B661363}" dt="2024-12-12T05:06:43.415" v="358" actId="14100"/>
        <pc:sldMkLst>
          <pc:docMk/>
          <pc:sldMk cId="0" sldId="261"/>
        </pc:sldMkLst>
        <pc:spChg chg="add mod">
          <ac:chgData name="Tharun Angoth" userId="00495b6ac17fe186" providerId="LiveId" clId="{15DC9D53-1FD4-4576-AABD-344D5B661363}" dt="2024-12-12T05:06:43.415" v="358" actId="14100"/>
          <ac:spMkLst>
            <pc:docMk/>
            <pc:sldMk cId="0" sldId="261"/>
            <ac:spMk id="2" creationId="{31B2C1E1-886E-2D7B-B5E1-9B140786537A}"/>
          </ac:spMkLst>
        </pc:spChg>
        <pc:spChg chg="mod">
          <ac:chgData name="Tharun Angoth" userId="00495b6ac17fe186" providerId="LiveId" clId="{15DC9D53-1FD4-4576-AABD-344D5B661363}" dt="2024-12-12T05:06:31.578" v="356" actId="14100"/>
          <ac:spMkLst>
            <pc:docMk/>
            <pc:sldMk cId="0" sldId="261"/>
            <ac:spMk id="9218" creationId="{20264C93-B72A-E162-F301-29AABA9BE86D}"/>
          </ac:spMkLst>
        </pc:spChg>
        <pc:spChg chg="del mod">
          <ac:chgData name="Tharun Angoth" userId="00495b6ac17fe186" providerId="LiveId" clId="{15DC9D53-1FD4-4576-AABD-344D5B661363}" dt="2024-12-12T05:05:17.917" v="346"/>
          <ac:spMkLst>
            <pc:docMk/>
            <pc:sldMk cId="0" sldId="261"/>
            <ac:spMk id="9219" creationId="{8B94D591-7422-CCED-4C54-ECC167E90540}"/>
          </ac:spMkLst>
        </pc:spChg>
      </pc:sldChg>
      <pc:sldChg chg="modSp mod">
        <pc:chgData name="Tharun Angoth" userId="00495b6ac17fe186" providerId="LiveId" clId="{15DC9D53-1FD4-4576-AABD-344D5B661363}" dt="2024-12-12T05:17:59.016" v="577" actId="5793"/>
        <pc:sldMkLst>
          <pc:docMk/>
          <pc:sldMk cId="0" sldId="262"/>
        </pc:sldMkLst>
        <pc:spChg chg="mod">
          <ac:chgData name="Tharun Angoth" userId="00495b6ac17fe186" providerId="LiveId" clId="{15DC9D53-1FD4-4576-AABD-344D5B661363}" dt="2024-12-12T04:42:06.395" v="245" actId="14100"/>
          <ac:spMkLst>
            <pc:docMk/>
            <pc:sldMk cId="0" sldId="262"/>
            <ac:spMk id="11266" creationId="{694E5A3E-6F85-2A48-B22A-0A2F622B4683}"/>
          </ac:spMkLst>
        </pc:spChg>
        <pc:spChg chg="mod">
          <ac:chgData name="Tharun Angoth" userId="00495b6ac17fe186" providerId="LiveId" clId="{15DC9D53-1FD4-4576-AABD-344D5B661363}" dt="2024-12-12T05:17:59.016" v="577" actId="5793"/>
          <ac:spMkLst>
            <pc:docMk/>
            <pc:sldMk cId="0" sldId="262"/>
            <ac:spMk id="11267" creationId="{D74B192F-1B63-74F0-CC7B-37CB9D8D4939}"/>
          </ac:spMkLst>
        </pc:spChg>
      </pc:sldChg>
      <pc:sldChg chg="modSp mod">
        <pc:chgData name="Tharun Angoth" userId="00495b6ac17fe186" providerId="LiveId" clId="{15DC9D53-1FD4-4576-AABD-344D5B661363}" dt="2024-12-12T05:09:19.014" v="395" actId="113"/>
        <pc:sldMkLst>
          <pc:docMk/>
          <pc:sldMk cId="0" sldId="263"/>
        </pc:sldMkLst>
        <pc:spChg chg="mod">
          <ac:chgData name="Tharun Angoth" userId="00495b6ac17fe186" providerId="LiveId" clId="{15DC9D53-1FD4-4576-AABD-344D5B661363}" dt="2024-12-12T05:09:15.890" v="394" actId="113"/>
          <ac:spMkLst>
            <pc:docMk/>
            <pc:sldMk cId="0" sldId="263"/>
            <ac:spMk id="13314" creationId="{466F4596-4600-5411-72D5-44BA4C8B1EF8}"/>
          </ac:spMkLst>
        </pc:spChg>
        <pc:spChg chg="mod">
          <ac:chgData name="Tharun Angoth" userId="00495b6ac17fe186" providerId="LiveId" clId="{15DC9D53-1FD4-4576-AABD-344D5B661363}" dt="2024-12-12T05:09:19.014" v="395" actId="113"/>
          <ac:spMkLst>
            <pc:docMk/>
            <pc:sldMk cId="0" sldId="263"/>
            <ac:spMk id="13315" creationId="{6EE42767-ABBF-972A-ED98-4B09B97B6721}"/>
          </ac:spMkLst>
        </pc:spChg>
      </pc:sldChg>
      <pc:sldChg chg="modSp mod">
        <pc:chgData name="Tharun Angoth" userId="00495b6ac17fe186" providerId="LiveId" clId="{15DC9D53-1FD4-4576-AABD-344D5B661363}" dt="2024-12-12T05:19:01.590" v="581" actId="20577"/>
        <pc:sldMkLst>
          <pc:docMk/>
          <pc:sldMk cId="0" sldId="264"/>
        </pc:sldMkLst>
        <pc:spChg chg="mod">
          <ac:chgData name="Tharun Angoth" userId="00495b6ac17fe186" providerId="LiveId" clId="{15DC9D53-1FD4-4576-AABD-344D5B661363}" dt="2024-12-12T05:09:25.841" v="396" actId="113"/>
          <ac:spMkLst>
            <pc:docMk/>
            <pc:sldMk cId="0" sldId="264"/>
            <ac:spMk id="14338" creationId="{53E9335B-1DA6-929A-D508-368AC1E7BE88}"/>
          </ac:spMkLst>
        </pc:spChg>
        <pc:spChg chg="mod">
          <ac:chgData name="Tharun Angoth" userId="00495b6ac17fe186" providerId="LiveId" clId="{15DC9D53-1FD4-4576-AABD-344D5B661363}" dt="2024-12-12T05:19:01.590" v="581" actId="20577"/>
          <ac:spMkLst>
            <pc:docMk/>
            <pc:sldMk cId="0" sldId="264"/>
            <ac:spMk id="14339" creationId="{3BEE569E-61DE-66FC-E6D0-754683EBF278}"/>
          </ac:spMkLst>
        </pc:spChg>
      </pc:sldChg>
      <pc:sldChg chg="modSp mod">
        <pc:chgData name="Tharun Angoth" userId="00495b6ac17fe186" providerId="LiveId" clId="{15DC9D53-1FD4-4576-AABD-344D5B661363}" dt="2024-12-12T05:07:59.318" v="365" actId="2711"/>
        <pc:sldMkLst>
          <pc:docMk/>
          <pc:sldMk cId="388770531" sldId="265"/>
        </pc:sldMkLst>
        <pc:spChg chg="mod">
          <ac:chgData name="Tharun Angoth" userId="00495b6ac17fe186" providerId="LiveId" clId="{15DC9D53-1FD4-4576-AABD-344D5B661363}" dt="2024-12-12T05:07:59.318" v="365" actId="2711"/>
          <ac:spMkLst>
            <pc:docMk/>
            <pc:sldMk cId="388770531" sldId="265"/>
            <ac:spMk id="2" creationId="{BFA40A53-7B76-5CF4-0C87-20FA6B43FDF1}"/>
          </ac:spMkLst>
        </pc:spChg>
        <pc:picChg chg="mod">
          <ac:chgData name="Tharun Angoth" userId="00495b6ac17fe186" providerId="LiveId" clId="{15DC9D53-1FD4-4576-AABD-344D5B661363}" dt="2024-12-01T07:46:22.806" v="1" actId="1076"/>
          <ac:picMkLst>
            <pc:docMk/>
            <pc:sldMk cId="388770531" sldId="265"/>
            <ac:picMk id="5" creationId="{3CC1709C-76B9-A2F8-23B4-7D1EEF1D83C1}"/>
          </ac:picMkLst>
        </pc:picChg>
      </pc:sldChg>
      <pc:sldChg chg="modSp mod">
        <pc:chgData name="Tharun Angoth" userId="00495b6ac17fe186" providerId="LiveId" clId="{15DC9D53-1FD4-4576-AABD-344D5B661363}" dt="2024-12-12T05:09:40.116" v="397" actId="2711"/>
        <pc:sldMkLst>
          <pc:docMk/>
          <pc:sldMk cId="2724272009" sldId="266"/>
        </pc:sldMkLst>
        <pc:spChg chg="mod">
          <ac:chgData name="Tharun Angoth" userId="00495b6ac17fe186" providerId="LiveId" clId="{15DC9D53-1FD4-4576-AABD-344D5B661363}" dt="2024-12-12T05:09:40.116" v="397" actId="2711"/>
          <ac:spMkLst>
            <pc:docMk/>
            <pc:sldMk cId="2724272009" sldId="266"/>
            <ac:spMk id="2" creationId="{03AF4AA9-C5C0-F055-4F78-4E8BC52401D1}"/>
          </ac:spMkLst>
        </pc:spChg>
        <pc:spChg chg="mod">
          <ac:chgData name="Tharun Angoth" userId="00495b6ac17fe186" providerId="LiveId" clId="{15DC9D53-1FD4-4576-AABD-344D5B661363}" dt="2024-12-12T04:58:41.846" v="288" actId="123"/>
          <ac:spMkLst>
            <pc:docMk/>
            <pc:sldMk cId="2724272009" sldId="266"/>
            <ac:spMk id="4" creationId="{677E0FFE-AAC2-409E-3E54-6FF989885215}"/>
          </ac:spMkLst>
        </pc:spChg>
      </pc:sldChg>
      <pc:sldChg chg="modSp mod">
        <pc:chgData name="Tharun Angoth" userId="00495b6ac17fe186" providerId="LiveId" clId="{15DC9D53-1FD4-4576-AABD-344D5B661363}" dt="2024-12-12T05:00:52.885" v="314" actId="5793"/>
        <pc:sldMkLst>
          <pc:docMk/>
          <pc:sldMk cId="2628517511" sldId="267"/>
        </pc:sldMkLst>
        <pc:spChg chg="mod">
          <ac:chgData name="Tharun Angoth" userId="00495b6ac17fe186" providerId="LiveId" clId="{15DC9D53-1FD4-4576-AABD-344D5B661363}" dt="2024-12-12T05:00:52.885" v="314" actId="5793"/>
          <ac:spMkLst>
            <pc:docMk/>
            <pc:sldMk cId="2628517511" sldId="267"/>
            <ac:spMk id="4" creationId="{F494C59B-66F3-9312-F43B-1A440B9F6672}"/>
          </ac:spMkLst>
        </pc:spChg>
      </pc:sldChg>
      <pc:sldChg chg="modSp mod">
        <pc:chgData name="Tharun Angoth" userId="00495b6ac17fe186" providerId="LiveId" clId="{15DC9D53-1FD4-4576-AABD-344D5B661363}" dt="2024-12-12T05:10:08.010" v="398" actId="255"/>
        <pc:sldMkLst>
          <pc:docMk/>
          <pc:sldMk cId="1418541465" sldId="268"/>
        </pc:sldMkLst>
        <pc:spChg chg="mod">
          <ac:chgData name="Tharun Angoth" userId="00495b6ac17fe186" providerId="LiveId" clId="{15DC9D53-1FD4-4576-AABD-344D5B661363}" dt="2024-12-12T05:10:08.010" v="398" actId="255"/>
          <ac:spMkLst>
            <pc:docMk/>
            <pc:sldMk cId="1418541465" sldId="268"/>
            <ac:spMk id="2" creationId="{18F885EE-639D-4C59-D95F-99BC8D6CFEB1}"/>
          </ac:spMkLst>
        </pc:spChg>
      </pc:sldChg>
      <pc:sldChg chg="modSp mod">
        <pc:chgData name="Tharun Angoth" userId="00495b6ac17fe186" providerId="LiveId" clId="{15DC9D53-1FD4-4576-AABD-344D5B661363}" dt="2024-12-12T05:15:57.881" v="557" actId="2711"/>
        <pc:sldMkLst>
          <pc:docMk/>
          <pc:sldMk cId="1058788642" sldId="269"/>
        </pc:sldMkLst>
        <pc:spChg chg="mod">
          <ac:chgData name="Tharun Angoth" userId="00495b6ac17fe186" providerId="LiveId" clId="{15DC9D53-1FD4-4576-AABD-344D5B661363}" dt="2024-12-12T05:09:07.854" v="393" actId="113"/>
          <ac:spMkLst>
            <pc:docMk/>
            <pc:sldMk cId="1058788642" sldId="269"/>
            <ac:spMk id="2" creationId="{D3FE3203-9325-17A4-0438-A685F89EBE31}"/>
          </ac:spMkLst>
        </pc:spChg>
        <pc:spChg chg="mod">
          <ac:chgData name="Tharun Angoth" userId="00495b6ac17fe186" providerId="LiveId" clId="{15DC9D53-1FD4-4576-AABD-344D5B661363}" dt="2024-12-12T05:15:57.881" v="557" actId="2711"/>
          <ac:spMkLst>
            <pc:docMk/>
            <pc:sldMk cId="1058788642" sldId="269"/>
            <ac:spMk id="3" creationId="{8B67D889-0B3F-8377-7C66-2D3D932D3170}"/>
          </ac:spMkLst>
        </pc:spChg>
      </pc:sldChg>
      <pc:sldChg chg="modSp new mod">
        <pc:chgData name="Tharun Angoth" userId="00495b6ac17fe186" providerId="LiveId" clId="{15DC9D53-1FD4-4576-AABD-344D5B661363}" dt="2024-12-12T04:56:42.307" v="264" actId="14100"/>
        <pc:sldMkLst>
          <pc:docMk/>
          <pc:sldMk cId="2857872127" sldId="270"/>
        </pc:sldMkLst>
        <pc:spChg chg="mod">
          <ac:chgData name="Tharun Angoth" userId="00495b6ac17fe186" providerId="LiveId" clId="{15DC9D53-1FD4-4576-AABD-344D5B661363}" dt="2024-12-12T04:43:06.483" v="253" actId="14100"/>
          <ac:spMkLst>
            <pc:docMk/>
            <pc:sldMk cId="2857872127" sldId="270"/>
            <ac:spMk id="2" creationId="{3A51EA0B-E8FB-93F0-ED0A-50A5EE0E335F}"/>
          </ac:spMkLst>
        </pc:spChg>
        <pc:spChg chg="mod">
          <ac:chgData name="Tharun Angoth" userId="00495b6ac17fe186" providerId="LiveId" clId="{15DC9D53-1FD4-4576-AABD-344D5B661363}" dt="2024-12-12T04:56:42.307" v="264" actId="14100"/>
          <ac:spMkLst>
            <pc:docMk/>
            <pc:sldMk cId="2857872127" sldId="270"/>
            <ac:spMk id="3" creationId="{480356A8-5062-F1F9-59C1-A4154D0D7E74}"/>
          </ac:spMkLst>
        </pc:spChg>
      </pc:sldChg>
    </pc:docChg>
  </pc:docChgLst>
</pc:chgInfo>
</file>

<file path=ppt/comments/modernComment_100_0.xml><?xml version="1.0" encoding="utf-8"?>
<p188:cmLst xmlns:a="http://schemas.openxmlformats.org/drawingml/2006/main" xmlns:r="http://schemas.openxmlformats.org/officeDocument/2006/relationships" xmlns:p188="http://schemas.microsoft.com/office/powerpoint/2018/8/main">
  <p188:cm id="{E6E15E19-B5FE-42BC-9C59-03D59E482D7D}" authorId="{99CD3694-04D4-62F8-8946-680F26E1C333}" created="2024-09-20T03:43:19.609">
    <pc:sldMkLst xmlns:pc="http://schemas.microsoft.com/office/powerpoint/2013/main/command">
      <pc:docMk/>
      <pc:sldMk cId="0" sldId="256"/>
    </pc:sldMkLst>
    <p188:replyLst>
      <p188:reply id="{29999DB0-F082-47D3-A48D-4221C5E3C4D9}" authorId="{99CD3694-04D4-62F8-8946-680F26E1C333}" created="2024-09-20T03:43:36.577">
        <p188:txBody>
          <a:bodyPr/>
          <a:lstStyle/>
          <a:p>
            <a:r>
              <a:rPr lang="en-IN"/>
              <a:t>Ok
</a:t>
            </a:r>
          </a:p>
        </p188:txBody>
      </p188:reply>
    </p188:replyLst>
    <p188:txBody>
      <a:bodyPr/>
      <a:lstStyle/>
      <a:p>
        <a:r>
          <a:rPr lang="en-IN"/>
          <a: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63BE10-3FC9-EACF-2AA2-78998A7207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id="{ADF54E7C-F854-C2C4-9F13-499527B5A19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893AD75-05EC-40EE-98D8-9AE8D197677E}" type="datetimeFigureOut">
              <a:rPr lang="en-IN"/>
              <a:pPr>
                <a:defRPr/>
              </a:pPr>
              <a:t>12-12-2024</a:t>
            </a:fld>
            <a:endParaRPr lang="en-IN"/>
          </a:p>
        </p:txBody>
      </p:sp>
      <p:sp>
        <p:nvSpPr>
          <p:cNvPr id="4" name="Slide Image Placeholder 3">
            <a:extLst>
              <a:ext uri="{FF2B5EF4-FFF2-40B4-BE49-F238E27FC236}">
                <a16:creationId xmlns:a16="http://schemas.microsoft.com/office/drawing/2014/main" id="{03F32193-3EAF-18E5-43B1-658801D3D18D}"/>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F4616CF1-6DA3-3FE0-3779-B193DB3D173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0BD335D3-0EC4-6852-26E8-1FB7197E95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a:extLst>
              <a:ext uri="{FF2B5EF4-FFF2-40B4-BE49-F238E27FC236}">
                <a16:creationId xmlns:a16="http://schemas.microsoft.com/office/drawing/2014/main" id="{BA4E379C-E9A2-AFD2-1D1D-57A7C5853996}"/>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7EFAFC66-AA4E-48CC-8393-86F217F8E4E3}"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B237366C-74E9-4B16-5830-CA3398AED15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3D8B6DAB-9560-6A9C-F709-E6C76DE2C77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4100" name="Slide Number Placeholder 3">
            <a:extLst>
              <a:ext uri="{FF2B5EF4-FFF2-40B4-BE49-F238E27FC236}">
                <a16:creationId xmlns:a16="http://schemas.microsoft.com/office/drawing/2014/main" id="{6ED91108-54E4-44FE-3371-61B67BFD20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282C76F-18A3-4020-8400-93A0B7D1EA93}" type="slidenum">
              <a:rPr lang="en-IN" altLang="en-US" smtClean="0"/>
              <a:pPr/>
              <a:t>1</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F46F3297-59E2-7601-6A80-D3E5ED20A58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767241A-2B6D-5DC6-B9DF-477A134AAF9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7172" name="Slide Number Placeholder 3">
            <a:extLst>
              <a:ext uri="{FF2B5EF4-FFF2-40B4-BE49-F238E27FC236}">
                <a16:creationId xmlns:a16="http://schemas.microsoft.com/office/drawing/2014/main" id="{5F44373B-7654-8170-D51A-4BD9FCF59F2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063D15B-1564-46B2-8817-56EBCFCF9195}" type="slidenum">
              <a:rPr lang="en-IN" altLang="en-US" smtClean="0"/>
              <a:pPr/>
              <a:t>3</a:t>
            </a:fld>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DCD5DB0-CD1F-43A6-FDD0-5615E381FE0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AFBD332E-3DEB-74AD-3FA0-20A9040A90A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12292" name="Slide Number Placeholder 3">
            <a:extLst>
              <a:ext uri="{FF2B5EF4-FFF2-40B4-BE49-F238E27FC236}">
                <a16:creationId xmlns:a16="http://schemas.microsoft.com/office/drawing/2014/main" id="{A4138191-25BD-0F93-FB7E-4354E8E186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5847F85-563B-413D-AC52-7320808E09CC}" type="slidenum">
              <a:rPr lang="en-IN" altLang="en-US" smtClean="0"/>
              <a:pPr/>
              <a:t>10</a:t>
            </a:fld>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7EFAFC66-AA4E-48CC-8393-86F217F8E4E3}" type="slidenum">
              <a:rPr lang="en-IN" smtClean="0"/>
              <a:pPr>
                <a:defRPr/>
              </a:pPr>
              <a:t>12</a:t>
            </a:fld>
            <a:endParaRPr lang="en-IN"/>
          </a:p>
        </p:txBody>
      </p:sp>
    </p:spTree>
    <p:extLst>
      <p:ext uri="{BB962C8B-B14F-4D97-AF65-F5344CB8AC3E}">
        <p14:creationId xmlns:p14="http://schemas.microsoft.com/office/powerpoint/2010/main" val="3491558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A0DCBC-9182-3A2D-F935-A1765D66A147}"/>
              </a:ext>
            </a:extLst>
          </p:cNvPr>
          <p:cNvSpPr>
            <a:spLocks noGrp="1"/>
          </p:cNvSpPr>
          <p:nvPr>
            <p:ph type="dt" sz="half" idx="10"/>
          </p:nvPr>
        </p:nvSpPr>
        <p:spPr/>
        <p:txBody>
          <a:bodyPr/>
          <a:lstStyle>
            <a:lvl1pPr>
              <a:defRPr/>
            </a:lvl1pPr>
          </a:lstStyle>
          <a:p>
            <a:pPr>
              <a:defRPr/>
            </a:pPr>
            <a:fld id="{BA1B18D5-F89D-4B77-9C8D-B9496FA61AAF}" type="datetimeFigureOut">
              <a:rPr lang="en-IN"/>
              <a:pPr>
                <a:defRPr/>
              </a:pPr>
              <a:t>12-12-2024</a:t>
            </a:fld>
            <a:endParaRPr lang="en-IN"/>
          </a:p>
        </p:txBody>
      </p:sp>
      <p:sp>
        <p:nvSpPr>
          <p:cNvPr id="5" name="Footer Placeholder 4">
            <a:extLst>
              <a:ext uri="{FF2B5EF4-FFF2-40B4-BE49-F238E27FC236}">
                <a16:creationId xmlns:a16="http://schemas.microsoft.com/office/drawing/2014/main" id="{CB3B1204-A42F-78C0-A811-F3A293C59E45}"/>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71F631FE-F413-2364-6488-8587EA310615}"/>
              </a:ext>
            </a:extLst>
          </p:cNvPr>
          <p:cNvSpPr>
            <a:spLocks noGrp="1"/>
          </p:cNvSpPr>
          <p:nvPr>
            <p:ph type="sldNum" sz="quarter" idx="12"/>
          </p:nvPr>
        </p:nvSpPr>
        <p:spPr/>
        <p:txBody>
          <a:bodyPr/>
          <a:lstStyle>
            <a:lvl1pPr>
              <a:defRPr/>
            </a:lvl1pPr>
          </a:lstStyle>
          <a:p>
            <a:pPr>
              <a:defRPr/>
            </a:pPr>
            <a:fld id="{977BA8CA-DA80-4B52-8D31-BD4A5A16DB8C}" type="slidenum">
              <a:rPr lang="en-IN"/>
              <a:pPr>
                <a:defRPr/>
              </a:pPr>
              <a:t>‹#›</a:t>
            </a:fld>
            <a:endParaRPr lang="en-IN"/>
          </a:p>
        </p:txBody>
      </p:sp>
    </p:spTree>
    <p:extLst>
      <p:ext uri="{BB962C8B-B14F-4D97-AF65-F5344CB8AC3E}">
        <p14:creationId xmlns:p14="http://schemas.microsoft.com/office/powerpoint/2010/main" val="1585155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06923F-9317-ECBA-BCD7-E2B6FDB1886D}"/>
              </a:ext>
            </a:extLst>
          </p:cNvPr>
          <p:cNvSpPr>
            <a:spLocks noGrp="1"/>
          </p:cNvSpPr>
          <p:nvPr>
            <p:ph type="dt" sz="half" idx="10"/>
          </p:nvPr>
        </p:nvSpPr>
        <p:spPr/>
        <p:txBody>
          <a:bodyPr/>
          <a:lstStyle>
            <a:lvl1pPr>
              <a:defRPr/>
            </a:lvl1pPr>
          </a:lstStyle>
          <a:p>
            <a:pPr>
              <a:defRPr/>
            </a:pPr>
            <a:fld id="{AA930986-B67A-4681-AE8D-7B802FB17095}" type="datetimeFigureOut">
              <a:rPr lang="en-IN"/>
              <a:pPr>
                <a:defRPr/>
              </a:pPr>
              <a:t>12-12-2024</a:t>
            </a:fld>
            <a:endParaRPr lang="en-IN"/>
          </a:p>
        </p:txBody>
      </p:sp>
      <p:sp>
        <p:nvSpPr>
          <p:cNvPr id="5" name="Footer Placeholder 4">
            <a:extLst>
              <a:ext uri="{FF2B5EF4-FFF2-40B4-BE49-F238E27FC236}">
                <a16:creationId xmlns:a16="http://schemas.microsoft.com/office/drawing/2014/main" id="{5E4544F7-020E-C6E5-08C4-3A7D0302DA38}"/>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E5898277-5A54-7F5D-2413-FDDD8863C662}"/>
              </a:ext>
            </a:extLst>
          </p:cNvPr>
          <p:cNvSpPr>
            <a:spLocks noGrp="1"/>
          </p:cNvSpPr>
          <p:nvPr>
            <p:ph type="sldNum" sz="quarter" idx="12"/>
          </p:nvPr>
        </p:nvSpPr>
        <p:spPr/>
        <p:txBody>
          <a:bodyPr/>
          <a:lstStyle>
            <a:lvl1pPr>
              <a:defRPr/>
            </a:lvl1pPr>
          </a:lstStyle>
          <a:p>
            <a:pPr>
              <a:defRPr/>
            </a:pPr>
            <a:fld id="{D8BDBD18-DAE9-4323-BA5C-FCD075B0EC1D}" type="slidenum">
              <a:rPr lang="en-IN"/>
              <a:pPr>
                <a:defRPr/>
              </a:pPr>
              <a:t>‹#›</a:t>
            </a:fld>
            <a:endParaRPr lang="en-IN"/>
          </a:p>
        </p:txBody>
      </p:sp>
    </p:spTree>
    <p:extLst>
      <p:ext uri="{BB962C8B-B14F-4D97-AF65-F5344CB8AC3E}">
        <p14:creationId xmlns:p14="http://schemas.microsoft.com/office/powerpoint/2010/main" val="164692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86072F-CA08-D651-10B1-B958247C1AA9}"/>
              </a:ext>
            </a:extLst>
          </p:cNvPr>
          <p:cNvSpPr>
            <a:spLocks noGrp="1"/>
          </p:cNvSpPr>
          <p:nvPr>
            <p:ph type="dt" sz="half" idx="10"/>
          </p:nvPr>
        </p:nvSpPr>
        <p:spPr/>
        <p:txBody>
          <a:bodyPr/>
          <a:lstStyle>
            <a:lvl1pPr>
              <a:defRPr/>
            </a:lvl1pPr>
          </a:lstStyle>
          <a:p>
            <a:pPr>
              <a:defRPr/>
            </a:pPr>
            <a:fld id="{0B3552B8-FB3F-421E-8E3B-1010B14909FA}" type="datetimeFigureOut">
              <a:rPr lang="en-IN"/>
              <a:pPr>
                <a:defRPr/>
              </a:pPr>
              <a:t>12-12-2024</a:t>
            </a:fld>
            <a:endParaRPr lang="en-IN"/>
          </a:p>
        </p:txBody>
      </p:sp>
      <p:sp>
        <p:nvSpPr>
          <p:cNvPr id="5" name="Footer Placeholder 4">
            <a:extLst>
              <a:ext uri="{FF2B5EF4-FFF2-40B4-BE49-F238E27FC236}">
                <a16:creationId xmlns:a16="http://schemas.microsoft.com/office/drawing/2014/main" id="{E12EC675-5A6A-721F-695E-9CD504247798}"/>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38AF4778-84A1-4892-11AF-5E804967FEE2}"/>
              </a:ext>
            </a:extLst>
          </p:cNvPr>
          <p:cNvSpPr>
            <a:spLocks noGrp="1"/>
          </p:cNvSpPr>
          <p:nvPr>
            <p:ph type="sldNum" sz="quarter" idx="12"/>
          </p:nvPr>
        </p:nvSpPr>
        <p:spPr/>
        <p:txBody>
          <a:bodyPr/>
          <a:lstStyle>
            <a:lvl1pPr>
              <a:defRPr/>
            </a:lvl1pPr>
          </a:lstStyle>
          <a:p>
            <a:pPr>
              <a:defRPr/>
            </a:pPr>
            <a:fld id="{9A76FE87-E13C-4393-8BBE-2A0591A17F52}" type="slidenum">
              <a:rPr lang="en-IN"/>
              <a:pPr>
                <a:defRPr/>
              </a:pPr>
              <a:t>‹#›</a:t>
            </a:fld>
            <a:endParaRPr lang="en-IN"/>
          </a:p>
        </p:txBody>
      </p:sp>
    </p:spTree>
    <p:extLst>
      <p:ext uri="{BB962C8B-B14F-4D97-AF65-F5344CB8AC3E}">
        <p14:creationId xmlns:p14="http://schemas.microsoft.com/office/powerpoint/2010/main" val="218539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95D1F7-4DD9-4948-0E71-6C590205B6CB}"/>
              </a:ext>
            </a:extLst>
          </p:cNvPr>
          <p:cNvSpPr>
            <a:spLocks noGrp="1"/>
          </p:cNvSpPr>
          <p:nvPr>
            <p:ph type="dt" sz="half" idx="10"/>
          </p:nvPr>
        </p:nvSpPr>
        <p:spPr/>
        <p:txBody>
          <a:bodyPr/>
          <a:lstStyle>
            <a:lvl1pPr>
              <a:defRPr/>
            </a:lvl1pPr>
          </a:lstStyle>
          <a:p>
            <a:pPr>
              <a:defRPr/>
            </a:pPr>
            <a:fld id="{2B893413-0F65-4653-B93E-11CD708B596B}" type="datetimeFigureOut">
              <a:rPr lang="en-IN"/>
              <a:pPr>
                <a:defRPr/>
              </a:pPr>
              <a:t>12-12-2024</a:t>
            </a:fld>
            <a:endParaRPr lang="en-IN"/>
          </a:p>
        </p:txBody>
      </p:sp>
      <p:sp>
        <p:nvSpPr>
          <p:cNvPr id="5" name="Footer Placeholder 4">
            <a:extLst>
              <a:ext uri="{FF2B5EF4-FFF2-40B4-BE49-F238E27FC236}">
                <a16:creationId xmlns:a16="http://schemas.microsoft.com/office/drawing/2014/main" id="{CC43702B-5952-58BD-CE36-1EDED247E3A5}"/>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E1DF88EB-E988-1075-79FB-09C1678C2FDF}"/>
              </a:ext>
            </a:extLst>
          </p:cNvPr>
          <p:cNvSpPr>
            <a:spLocks noGrp="1"/>
          </p:cNvSpPr>
          <p:nvPr>
            <p:ph type="sldNum" sz="quarter" idx="12"/>
          </p:nvPr>
        </p:nvSpPr>
        <p:spPr/>
        <p:txBody>
          <a:bodyPr/>
          <a:lstStyle>
            <a:lvl1pPr>
              <a:defRPr/>
            </a:lvl1pPr>
          </a:lstStyle>
          <a:p>
            <a:pPr>
              <a:defRPr/>
            </a:pPr>
            <a:fld id="{7F87EC93-E1F4-422E-A0C3-4B962B3C93F4}" type="slidenum">
              <a:rPr lang="en-IN"/>
              <a:pPr>
                <a:defRPr/>
              </a:pPr>
              <a:t>‹#›</a:t>
            </a:fld>
            <a:endParaRPr lang="en-IN"/>
          </a:p>
        </p:txBody>
      </p:sp>
    </p:spTree>
    <p:extLst>
      <p:ext uri="{BB962C8B-B14F-4D97-AF65-F5344CB8AC3E}">
        <p14:creationId xmlns:p14="http://schemas.microsoft.com/office/powerpoint/2010/main" val="3614481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396D7C-FA4D-108F-7451-4D8B186B208C}"/>
              </a:ext>
            </a:extLst>
          </p:cNvPr>
          <p:cNvSpPr>
            <a:spLocks noGrp="1"/>
          </p:cNvSpPr>
          <p:nvPr>
            <p:ph type="dt" sz="half" idx="10"/>
          </p:nvPr>
        </p:nvSpPr>
        <p:spPr/>
        <p:txBody>
          <a:bodyPr/>
          <a:lstStyle>
            <a:lvl1pPr>
              <a:defRPr/>
            </a:lvl1pPr>
          </a:lstStyle>
          <a:p>
            <a:pPr>
              <a:defRPr/>
            </a:pPr>
            <a:fld id="{4517476B-549B-4D1A-B249-55AC19A006B8}" type="datetimeFigureOut">
              <a:rPr lang="en-IN"/>
              <a:pPr>
                <a:defRPr/>
              </a:pPr>
              <a:t>12-12-2024</a:t>
            </a:fld>
            <a:endParaRPr lang="en-IN"/>
          </a:p>
        </p:txBody>
      </p:sp>
      <p:sp>
        <p:nvSpPr>
          <p:cNvPr id="5" name="Footer Placeholder 4">
            <a:extLst>
              <a:ext uri="{FF2B5EF4-FFF2-40B4-BE49-F238E27FC236}">
                <a16:creationId xmlns:a16="http://schemas.microsoft.com/office/drawing/2014/main" id="{090746CE-3127-9434-6F37-812BAEACB271}"/>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0B102145-5E9A-8A48-5896-5331BA753219}"/>
              </a:ext>
            </a:extLst>
          </p:cNvPr>
          <p:cNvSpPr>
            <a:spLocks noGrp="1"/>
          </p:cNvSpPr>
          <p:nvPr>
            <p:ph type="sldNum" sz="quarter" idx="12"/>
          </p:nvPr>
        </p:nvSpPr>
        <p:spPr/>
        <p:txBody>
          <a:bodyPr/>
          <a:lstStyle>
            <a:lvl1pPr>
              <a:defRPr/>
            </a:lvl1pPr>
          </a:lstStyle>
          <a:p>
            <a:pPr>
              <a:defRPr/>
            </a:pPr>
            <a:fld id="{F735E97B-899D-4E9B-9E1B-083591CEBB47}" type="slidenum">
              <a:rPr lang="en-IN"/>
              <a:pPr>
                <a:defRPr/>
              </a:pPr>
              <a:t>‹#›</a:t>
            </a:fld>
            <a:endParaRPr lang="en-IN"/>
          </a:p>
        </p:txBody>
      </p:sp>
    </p:spTree>
    <p:extLst>
      <p:ext uri="{BB962C8B-B14F-4D97-AF65-F5344CB8AC3E}">
        <p14:creationId xmlns:p14="http://schemas.microsoft.com/office/powerpoint/2010/main" val="83387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4DD5BE2B-BB6A-CF19-8068-C8282D941A1F}"/>
              </a:ext>
            </a:extLst>
          </p:cNvPr>
          <p:cNvSpPr>
            <a:spLocks noGrp="1"/>
          </p:cNvSpPr>
          <p:nvPr>
            <p:ph type="dt" sz="half" idx="10"/>
          </p:nvPr>
        </p:nvSpPr>
        <p:spPr/>
        <p:txBody>
          <a:bodyPr/>
          <a:lstStyle>
            <a:lvl1pPr>
              <a:defRPr/>
            </a:lvl1pPr>
          </a:lstStyle>
          <a:p>
            <a:pPr>
              <a:defRPr/>
            </a:pPr>
            <a:fld id="{ED20FC21-3125-4DB9-ACC7-1900473A171F}" type="datetimeFigureOut">
              <a:rPr lang="en-IN"/>
              <a:pPr>
                <a:defRPr/>
              </a:pPr>
              <a:t>12-12-2024</a:t>
            </a:fld>
            <a:endParaRPr lang="en-IN"/>
          </a:p>
        </p:txBody>
      </p:sp>
      <p:sp>
        <p:nvSpPr>
          <p:cNvPr id="6" name="Footer Placeholder 4">
            <a:extLst>
              <a:ext uri="{FF2B5EF4-FFF2-40B4-BE49-F238E27FC236}">
                <a16:creationId xmlns:a16="http://schemas.microsoft.com/office/drawing/2014/main" id="{615A2ED8-3852-19D2-08FD-1AD8F79F39B8}"/>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85BCD108-20B8-23A4-B2DF-8908086E6B23}"/>
              </a:ext>
            </a:extLst>
          </p:cNvPr>
          <p:cNvSpPr>
            <a:spLocks noGrp="1"/>
          </p:cNvSpPr>
          <p:nvPr>
            <p:ph type="sldNum" sz="quarter" idx="12"/>
          </p:nvPr>
        </p:nvSpPr>
        <p:spPr/>
        <p:txBody>
          <a:bodyPr/>
          <a:lstStyle>
            <a:lvl1pPr>
              <a:defRPr/>
            </a:lvl1pPr>
          </a:lstStyle>
          <a:p>
            <a:pPr>
              <a:defRPr/>
            </a:pPr>
            <a:fld id="{89496F77-CA17-4364-AA4D-659D70537DBE}" type="slidenum">
              <a:rPr lang="en-IN"/>
              <a:pPr>
                <a:defRPr/>
              </a:pPr>
              <a:t>‹#›</a:t>
            </a:fld>
            <a:endParaRPr lang="en-IN"/>
          </a:p>
        </p:txBody>
      </p:sp>
    </p:spTree>
    <p:extLst>
      <p:ext uri="{BB962C8B-B14F-4D97-AF65-F5344CB8AC3E}">
        <p14:creationId xmlns:p14="http://schemas.microsoft.com/office/powerpoint/2010/main" val="120324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0516DB7A-97E0-509C-3B7D-E7A6CDE80467}"/>
              </a:ext>
            </a:extLst>
          </p:cNvPr>
          <p:cNvSpPr>
            <a:spLocks noGrp="1"/>
          </p:cNvSpPr>
          <p:nvPr>
            <p:ph type="dt" sz="half" idx="10"/>
          </p:nvPr>
        </p:nvSpPr>
        <p:spPr/>
        <p:txBody>
          <a:bodyPr/>
          <a:lstStyle>
            <a:lvl1pPr>
              <a:defRPr/>
            </a:lvl1pPr>
          </a:lstStyle>
          <a:p>
            <a:pPr>
              <a:defRPr/>
            </a:pPr>
            <a:fld id="{05EDB558-16C9-4005-B196-540FAF255B03}" type="datetimeFigureOut">
              <a:rPr lang="en-IN"/>
              <a:pPr>
                <a:defRPr/>
              </a:pPr>
              <a:t>12-12-2024</a:t>
            </a:fld>
            <a:endParaRPr lang="en-IN"/>
          </a:p>
        </p:txBody>
      </p:sp>
      <p:sp>
        <p:nvSpPr>
          <p:cNvPr id="8" name="Footer Placeholder 4">
            <a:extLst>
              <a:ext uri="{FF2B5EF4-FFF2-40B4-BE49-F238E27FC236}">
                <a16:creationId xmlns:a16="http://schemas.microsoft.com/office/drawing/2014/main" id="{9C10C071-2628-76E8-6BA1-6134A8EBB9A9}"/>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97D23FDA-DA5C-F728-7BFD-C48F015ED43E}"/>
              </a:ext>
            </a:extLst>
          </p:cNvPr>
          <p:cNvSpPr>
            <a:spLocks noGrp="1"/>
          </p:cNvSpPr>
          <p:nvPr>
            <p:ph type="sldNum" sz="quarter" idx="12"/>
          </p:nvPr>
        </p:nvSpPr>
        <p:spPr/>
        <p:txBody>
          <a:bodyPr/>
          <a:lstStyle>
            <a:lvl1pPr>
              <a:defRPr/>
            </a:lvl1pPr>
          </a:lstStyle>
          <a:p>
            <a:pPr>
              <a:defRPr/>
            </a:pPr>
            <a:fld id="{C254EE4F-5D73-4858-B3F7-4C522AAC11C5}" type="slidenum">
              <a:rPr lang="en-IN"/>
              <a:pPr>
                <a:defRPr/>
              </a:pPr>
              <a:t>‹#›</a:t>
            </a:fld>
            <a:endParaRPr lang="en-IN"/>
          </a:p>
        </p:txBody>
      </p:sp>
    </p:spTree>
    <p:extLst>
      <p:ext uri="{BB962C8B-B14F-4D97-AF65-F5344CB8AC3E}">
        <p14:creationId xmlns:p14="http://schemas.microsoft.com/office/powerpoint/2010/main" val="337630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6BA71BAE-333C-485D-6ACC-5A75BEFDA86B}"/>
              </a:ext>
            </a:extLst>
          </p:cNvPr>
          <p:cNvSpPr>
            <a:spLocks noGrp="1"/>
          </p:cNvSpPr>
          <p:nvPr>
            <p:ph type="dt" sz="half" idx="10"/>
          </p:nvPr>
        </p:nvSpPr>
        <p:spPr/>
        <p:txBody>
          <a:bodyPr/>
          <a:lstStyle>
            <a:lvl1pPr>
              <a:defRPr/>
            </a:lvl1pPr>
          </a:lstStyle>
          <a:p>
            <a:pPr>
              <a:defRPr/>
            </a:pPr>
            <a:fld id="{BAC48695-B591-4E9C-82C3-39C2642AC617}" type="datetimeFigureOut">
              <a:rPr lang="en-IN"/>
              <a:pPr>
                <a:defRPr/>
              </a:pPr>
              <a:t>12-12-2024</a:t>
            </a:fld>
            <a:endParaRPr lang="en-IN"/>
          </a:p>
        </p:txBody>
      </p:sp>
      <p:sp>
        <p:nvSpPr>
          <p:cNvPr id="4" name="Footer Placeholder 4">
            <a:extLst>
              <a:ext uri="{FF2B5EF4-FFF2-40B4-BE49-F238E27FC236}">
                <a16:creationId xmlns:a16="http://schemas.microsoft.com/office/drawing/2014/main" id="{D8550F5F-1C93-2E22-BFAF-0C5616F07E2B}"/>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78982DF6-0A01-9521-8372-DE229D54BB96}"/>
              </a:ext>
            </a:extLst>
          </p:cNvPr>
          <p:cNvSpPr>
            <a:spLocks noGrp="1"/>
          </p:cNvSpPr>
          <p:nvPr>
            <p:ph type="sldNum" sz="quarter" idx="12"/>
          </p:nvPr>
        </p:nvSpPr>
        <p:spPr/>
        <p:txBody>
          <a:bodyPr/>
          <a:lstStyle>
            <a:lvl1pPr>
              <a:defRPr/>
            </a:lvl1pPr>
          </a:lstStyle>
          <a:p>
            <a:pPr>
              <a:defRPr/>
            </a:pPr>
            <a:fld id="{E5917A94-DA74-485B-B962-A470FEF865AD}" type="slidenum">
              <a:rPr lang="en-IN"/>
              <a:pPr>
                <a:defRPr/>
              </a:pPr>
              <a:t>‹#›</a:t>
            </a:fld>
            <a:endParaRPr lang="en-IN"/>
          </a:p>
        </p:txBody>
      </p:sp>
    </p:spTree>
    <p:extLst>
      <p:ext uri="{BB962C8B-B14F-4D97-AF65-F5344CB8AC3E}">
        <p14:creationId xmlns:p14="http://schemas.microsoft.com/office/powerpoint/2010/main" val="331057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7F3261E-62AC-BCF7-13DA-4D1C9619AFF2}"/>
              </a:ext>
            </a:extLst>
          </p:cNvPr>
          <p:cNvSpPr>
            <a:spLocks noGrp="1"/>
          </p:cNvSpPr>
          <p:nvPr>
            <p:ph type="dt" sz="half" idx="10"/>
          </p:nvPr>
        </p:nvSpPr>
        <p:spPr/>
        <p:txBody>
          <a:bodyPr/>
          <a:lstStyle>
            <a:lvl1pPr>
              <a:defRPr/>
            </a:lvl1pPr>
          </a:lstStyle>
          <a:p>
            <a:pPr>
              <a:defRPr/>
            </a:pPr>
            <a:fld id="{21EA9B73-3128-4FD9-983A-FBD86A30F63C}" type="datetimeFigureOut">
              <a:rPr lang="en-IN"/>
              <a:pPr>
                <a:defRPr/>
              </a:pPr>
              <a:t>12-12-2024</a:t>
            </a:fld>
            <a:endParaRPr lang="en-IN"/>
          </a:p>
        </p:txBody>
      </p:sp>
      <p:sp>
        <p:nvSpPr>
          <p:cNvPr id="3" name="Footer Placeholder 4">
            <a:extLst>
              <a:ext uri="{FF2B5EF4-FFF2-40B4-BE49-F238E27FC236}">
                <a16:creationId xmlns:a16="http://schemas.microsoft.com/office/drawing/2014/main" id="{DA2232E6-E721-7FD9-3ADB-9BC22985E7CE}"/>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847049DF-51DC-E3CC-9F69-034B7055C117}"/>
              </a:ext>
            </a:extLst>
          </p:cNvPr>
          <p:cNvSpPr>
            <a:spLocks noGrp="1"/>
          </p:cNvSpPr>
          <p:nvPr>
            <p:ph type="sldNum" sz="quarter" idx="12"/>
          </p:nvPr>
        </p:nvSpPr>
        <p:spPr/>
        <p:txBody>
          <a:bodyPr/>
          <a:lstStyle>
            <a:lvl1pPr>
              <a:defRPr/>
            </a:lvl1pPr>
          </a:lstStyle>
          <a:p>
            <a:pPr>
              <a:defRPr/>
            </a:pPr>
            <a:fld id="{80EB9484-EAD5-4671-A30A-D23F713FD2F5}" type="slidenum">
              <a:rPr lang="en-IN"/>
              <a:pPr>
                <a:defRPr/>
              </a:pPr>
              <a:t>‹#›</a:t>
            </a:fld>
            <a:endParaRPr lang="en-IN"/>
          </a:p>
        </p:txBody>
      </p:sp>
    </p:spTree>
    <p:extLst>
      <p:ext uri="{BB962C8B-B14F-4D97-AF65-F5344CB8AC3E}">
        <p14:creationId xmlns:p14="http://schemas.microsoft.com/office/powerpoint/2010/main" val="1382310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7ABCC5C-C3E6-9B7F-E139-AC898F869714}"/>
              </a:ext>
            </a:extLst>
          </p:cNvPr>
          <p:cNvSpPr>
            <a:spLocks noGrp="1"/>
          </p:cNvSpPr>
          <p:nvPr>
            <p:ph type="dt" sz="half" idx="10"/>
          </p:nvPr>
        </p:nvSpPr>
        <p:spPr/>
        <p:txBody>
          <a:bodyPr/>
          <a:lstStyle>
            <a:lvl1pPr>
              <a:defRPr/>
            </a:lvl1pPr>
          </a:lstStyle>
          <a:p>
            <a:pPr>
              <a:defRPr/>
            </a:pPr>
            <a:fld id="{17B71C4C-119F-4BD4-ACCC-01249D8B95A0}" type="datetimeFigureOut">
              <a:rPr lang="en-IN"/>
              <a:pPr>
                <a:defRPr/>
              </a:pPr>
              <a:t>12-12-2024</a:t>
            </a:fld>
            <a:endParaRPr lang="en-IN"/>
          </a:p>
        </p:txBody>
      </p:sp>
      <p:sp>
        <p:nvSpPr>
          <p:cNvPr id="6" name="Footer Placeholder 4">
            <a:extLst>
              <a:ext uri="{FF2B5EF4-FFF2-40B4-BE49-F238E27FC236}">
                <a16:creationId xmlns:a16="http://schemas.microsoft.com/office/drawing/2014/main" id="{BE7D69FB-453A-2B8E-53C0-DBF4FB2DA66A}"/>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2FB1A226-E199-794B-9EB6-B1A36B6F6731}"/>
              </a:ext>
            </a:extLst>
          </p:cNvPr>
          <p:cNvSpPr>
            <a:spLocks noGrp="1"/>
          </p:cNvSpPr>
          <p:nvPr>
            <p:ph type="sldNum" sz="quarter" idx="12"/>
          </p:nvPr>
        </p:nvSpPr>
        <p:spPr/>
        <p:txBody>
          <a:bodyPr/>
          <a:lstStyle>
            <a:lvl1pPr>
              <a:defRPr/>
            </a:lvl1pPr>
          </a:lstStyle>
          <a:p>
            <a:pPr>
              <a:defRPr/>
            </a:pPr>
            <a:fld id="{C1400BEC-DBC0-4051-A753-F8B3B127FE7D}" type="slidenum">
              <a:rPr lang="en-IN"/>
              <a:pPr>
                <a:defRPr/>
              </a:pPr>
              <a:t>‹#›</a:t>
            </a:fld>
            <a:endParaRPr lang="en-IN"/>
          </a:p>
        </p:txBody>
      </p:sp>
    </p:spTree>
    <p:extLst>
      <p:ext uri="{BB962C8B-B14F-4D97-AF65-F5344CB8AC3E}">
        <p14:creationId xmlns:p14="http://schemas.microsoft.com/office/powerpoint/2010/main" val="1321234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7237CBF2-CF40-38E8-9141-38DD29B8A69F}"/>
              </a:ext>
            </a:extLst>
          </p:cNvPr>
          <p:cNvSpPr>
            <a:spLocks noGrp="1"/>
          </p:cNvSpPr>
          <p:nvPr>
            <p:ph type="dt" sz="half" idx="10"/>
          </p:nvPr>
        </p:nvSpPr>
        <p:spPr/>
        <p:txBody>
          <a:bodyPr/>
          <a:lstStyle>
            <a:lvl1pPr>
              <a:defRPr/>
            </a:lvl1pPr>
          </a:lstStyle>
          <a:p>
            <a:pPr>
              <a:defRPr/>
            </a:pPr>
            <a:fld id="{ACA64631-5886-473A-BD41-FDE3E31AE96B}" type="datetimeFigureOut">
              <a:rPr lang="en-IN"/>
              <a:pPr>
                <a:defRPr/>
              </a:pPr>
              <a:t>12-12-2024</a:t>
            </a:fld>
            <a:endParaRPr lang="en-IN"/>
          </a:p>
        </p:txBody>
      </p:sp>
      <p:sp>
        <p:nvSpPr>
          <p:cNvPr id="6" name="Footer Placeholder 4">
            <a:extLst>
              <a:ext uri="{FF2B5EF4-FFF2-40B4-BE49-F238E27FC236}">
                <a16:creationId xmlns:a16="http://schemas.microsoft.com/office/drawing/2014/main" id="{51B477A0-AFAB-85CB-F39B-B07819AB4166}"/>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3218AB62-16E4-B9C5-3DB6-C738262C0561}"/>
              </a:ext>
            </a:extLst>
          </p:cNvPr>
          <p:cNvSpPr>
            <a:spLocks noGrp="1"/>
          </p:cNvSpPr>
          <p:nvPr>
            <p:ph type="sldNum" sz="quarter" idx="12"/>
          </p:nvPr>
        </p:nvSpPr>
        <p:spPr/>
        <p:txBody>
          <a:bodyPr/>
          <a:lstStyle>
            <a:lvl1pPr>
              <a:defRPr/>
            </a:lvl1pPr>
          </a:lstStyle>
          <a:p>
            <a:pPr>
              <a:defRPr/>
            </a:pPr>
            <a:fld id="{B3838E68-0884-40BD-B1B7-0106BD54B5BF}" type="slidenum">
              <a:rPr lang="en-IN"/>
              <a:pPr>
                <a:defRPr/>
              </a:pPr>
              <a:t>‹#›</a:t>
            </a:fld>
            <a:endParaRPr lang="en-IN"/>
          </a:p>
        </p:txBody>
      </p:sp>
    </p:spTree>
    <p:extLst>
      <p:ext uri="{BB962C8B-B14F-4D97-AF65-F5344CB8AC3E}">
        <p14:creationId xmlns:p14="http://schemas.microsoft.com/office/powerpoint/2010/main" val="1096894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F54F559-67E8-EBA5-C05E-66D1E6B1A71F}"/>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672C9AA4-0D77-E269-CC4B-8134261616C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11F68923-90BA-CE4B-9FAE-609096C18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DB8CB045-AE80-4820-83EA-2E6F0FF52C16}" type="datetimeFigureOut">
              <a:rPr lang="en-IN"/>
              <a:pPr>
                <a:defRPr/>
              </a:pPr>
              <a:t>12-12-2024</a:t>
            </a:fld>
            <a:endParaRPr lang="en-IN"/>
          </a:p>
        </p:txBody>
      </p:sp>
      <p:sp>
        <p:nvSpPr>
          <p:cNvPr id="5" name="Footer Placeholder 4">
            <a:extLst>
              <a:ext uri="{FF2B5EF4-FFF2-40B4-BE49-F238E27FC236}">
                <a16:creationId xmlns:a16="http://schemas.microsoft.com/office/drawing/2014/main" id="{A9329648-2A6D-3E9A-2612-7FDAD5810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IN"/>
          </a:p>
        </p:txBody>
      </p:sp>
      <p:sp>
        <p:nvSpPr>
          <p:cNvPr id="6" name="Slide Number Placeholder 5">
            <a:extLst>
              <a:ext uri="{FF2B5EF4-FFF2-40B4-BE49-F238E27FC236}">
                <a16:creationId xmlns:a16="http://schemas.microsoft.com/office/drawing/2014/main" id="{65825BE3-1232-9095-6454-C8FE371504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959911C1-361C-4CA7-87B1-CC1FCCAA8E26}"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asp.netpractise.com/" TargetMode="External"/><Relationship Id="rId2" Type="http://schemas.openxmlformats.org/officeDocument/2006/relationships/hyperlink" Target="https://www.ijser.org/paper/Different-Watermarking-Techniques-its-Application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C54DED83-C361-6275-013E-DD4927E49196}"/>
              </a:ext>
            </a:extLst>
          </p:cNvPr>
          <p:cNvSpPr>
            <a:spLocks noGrp="1" noChangeArrowheads="1"/>
          </p:cNvSpPr>
          <p:nvPr>
            <p:ph type="title"/>
          </p:nvPr>
        </p:nvSpPr>
        <p:spPr/>
        <p:txBody>
          <a:bodyPr/>
          <a:lstStyle/>
          <a:p>
            <a:pPr eaLnBrk="1" hangingPunct="1"/>
            <a:r>
              <a:rPr lang="en-IN" altLang="en-US"/>
              <a:t>f</a:t>
            </a:r>
          </a:p>
        </p:txBody>
      </p:sp>
      <p:sp>
        <p:nvSpPr>
          <p:cNvPr id="3075" name="Content Placeholder 2">
            <a:extLst>
              <a:ext uri="{FF2B5EF4-FFF2-40B4-BE49-F238E27FC236}">
                <a16:creationId xmlns:a16="http://schemas.microsoft.com/office/drawing/2014/main" id="{142ADAF3-ABBD-C78E-0A32-F0E484D81A3D}"/>
              </a:ext>
            </a:extLst>
          </p:cNvPr>
          <p:cNvSpPr>
            <a:spLocks noGrp="1" noChangeArrowheads="1"/>
          </p:cNvSpPr>
          <p:nvPr>
            <p:ph idx="1"/>
          </p:nvPr>
        </p:nvSpPr>
        <p:spPr>
          <a:xfrm>
            <a:off x="838200" y="2051050"/>
            <a:ext cx="10515600" cy="4125913"/>
          </a:xfrm>
        </p:spPr>
        <p:txBody>
          <a:bodyPr/>
          <a:lstStyle/>
          <a:p>
            <a:pPr marL="0" indent="0" eaLnBrk="1" hangingPunct="1">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        DEPARTMENT OF COMPUTER SCIENCE AND ENGINEERING              </a:t>
            </a:r>
          </a:p>
          <a:p>
            <a:pPr marL="0" indent="0" eaLnBrk="1" hangingPunct="1">
              <a:buFont typeface="Arial" panose="020B0604020202020204" pitchFamily="34" charset="0"/>
              <a:buNone/>
            </a:pPr>
            <a:r>
              <a:rPr lang="en-IN" altLang="en-US"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            </a:t>
            </a:r>
          </a:p>
          <a:p>
            <a:pPr marL="0" indent="0" eaLnBrk="1" hangingPunct="1">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                                              JOB PORTAL</a:t>
            </a:r>
          </a:p>
          <a:p>
            <a:pPr marL="0" indent="0">
              <a:buNone/>
            </a:pPr>
            <a:r>
              <a:rPr lang="en-IN" altLang="en-US" sz="2400" b="1" dirty="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Batch Number:21PA14</a:t>
            </a:r>
            <a:r>
              <a:rPr lang="en-US" sz="1600" dirty="0">
                <a:latin typeface="Times New Roman" panose="02020603050405020304" pitchFamily="18" charset="0"/>
                <a:cs typeface="Times New Roman" panose="02020603050405020304" pitchFamily="18" charset="0"/>
              </a:rPr>
              <a:t> </a:t>
            </a:r>
          </a:p>
          <a:p>
            <a:pPr marL="0" indent="0">
              <a:buNone/>
            </a:pPr>
            <a:r>
              <a:rPr lang="en-US" sz="1600" b="1" dirty="0">
                <a:latin typeface="Times New Roman" panose="02020603050405020304" pitchFamily="18" charset="0"/>
                <a:cs typeface="Times New Roman" panose="02020603050405020304" pitchFamily="18" charset="0"/>
              </a:rPr>
              <a:t>                                                                                                                                     SEC: </a:t>
            </a:r>
            <a:r>
              <a:rPr lang="en-US" sz="1600" dirty="0">
                <a:latin typeface="Times New Roman" panose="02020603050405020304" pitchFamily="18" charset="0"/>
                <a:cs typeface="Times New Roman" panose="02020603050405020304" pitchFamily="18" charset="0"/>
              </a:rPr>
              <a:t>CSE-A</a:t>
            </a:r>
          </a:p>
          <a:p>
            <a:pPr marL="0" indent="0">
              <a:buNone/>
            </a:pPr>
            <a:r>
              <a:rPr lang="en-US" sz="1600" dirty="0">
                <a:latin typeface="Times New Roman" panose="02020603050405020304" pitchFamily="18" charset="0"/>
                <a:cs typeface="Times New Roman" panose="02020603050405020304" pitchFamily="18" charset="0"/>
              </a:rPr>
              <a:t>                                                                                                                                      IV-I</a:t>
            </a:r>
            <a:r>
              <a:rPr lang="en-US" sz="1600" b="1" dirty="0">
                <a:latin typeface="Times New Roman" panose="02020603050405020304" pitchFamily="18" charset="0"/>
                <a:cs typeface="Times New Roman" panose="02020603050405020304" pitchFamily="18" charset="0"/>
              </a:rPr>
              <a:t>  </a:t>
            </a:r>
          </a:p>
          <a:p>
            <a:pPr marL="0" indent="0">
              <a:buNone/>
            </a:pPr>
            <a:r>
              <a:rPr lang="en-IN" altLang="en-US" sz="1800" dirty="0">
                <a:cs typeface="Times New Roman" panose="02020603050405020304" pitchFamily="18" charset="0"/>
              </a:rPr>
              <a:t>          UNDER THE GUIDENCE OF,                                                                       Presented By,</a:t>
            </a:r>
          </a:p>
          <a:p>
            <a:pPr marL="0" indent="0" eaLnBrk="1" hangingPunct="1">
              <a:buFont typeface="Arial" panose="020B0604020202020204" pitchFamily="34" charset="0"/>
              <a:buNone/>
            </a:pPr>
            <a:r>
              <a:rPr lang="en-IN" altLang="en-US" sz="1800" dirty="0">
                <a:cs typeface="Times New Roman" panose="02020603050405020304" pitchFamily="18" charset="0"/>
              </a:rPr>
              <a:t>                          G.ARUN                                                                                         A. Tharun(21P61A0510)</a:t>
            </a:r>
          </a:p>
          <a:p>
            <a:pPr marL="0" indent="0" eaLnBrk="1" hangingPunct="1">
              <a:buFont typeface="Arial" panose="020B0604020202020204" pitchFamily="34" charset="0"/>
              <a:buNone/>
            </a:pPr>
            <a:r>
              <a:rPr lang="en-IN" altLang="en-US" sz="1800" dirty="0">
                <a:cs typeface="Times New Roman" panose="02020603050405020304" pitchFamily="18" charset="0"/>
              </a:rPr>
              <a:t>                     Assistant professor                                                                           A. Sanjay(21P61A0511)</a:t>
            </a:r>
          </a:p>
          <a:p>
            <a:pPr marL="0" indent="0" eaLnBrk="1" hangingPunct="1">
              <a:buFont typeface="Arial" panose="020B0604020202020204" pitchFamily="34" charset="0"/>
              <a:buNone/>
            </a:pPr>
            <a:r>
              <a:rPr lang="en-IN" altLang="en-US" sz="1800" dirty="0">
                <a:cs typeface="Times New Roman" panose="02020603050405020304" pitchFamily="18" charset="0"/>
              </a:rPr>
              <a:t>                              CSE                                                                                                           </a:t>
            </a:r>
          </a:p>
          <a:p>
            <a:pPr marL="0" indent="0" eaLnBrk="1" hangingPunct="1">
              <a:buFont typeface="Arial" panose="020B0604020202020204" pitchFamily="34" charset="0"/>
              <a:buNone/>
            </a:pPr>
            <a:endParaRPr lang="en-IN" altLang="en-US" sz="2400" dirty="0">
              <a:cs typeface="Times New Roman" panose="02020603050405020304" pitchFamily="18" charset="0"/>
            </a:endParaRPr>
          </a:p>
          <a:p>
            <a:pPr marL="0" indent="0" eaLnBrk="1" hangingPunct="1">
              <a:buFont typeface="Arial" panose="020B0604020202020204" pitchFamily="34" charset="0"/>
              <a:buNone/>
            </a:pPr>
            <a:endParaRPr lang="en-IN" altLang="en-US" sz="2400" dirty="0">
              <a:cs typeface="Times New Roman" panose="02020603050405020304" pitchFamily="18" charset="0"/>
            </a:endParaRPr>
          </a:p>
          <a:p>
            <a:pPr marL="0" indent="0" eaLnBrk="1" hangingPunct="1">
              <a:buFont typeface="Arial" panose="020B0604020202020204" pitchFamily="34" charset="0"/>
              <a:buNone/>
            </a:pPr>
            <a:endParaRPr lang="en-IN" altLang="en-US" sz="2400" b="1" dirty="0">
              <a:cs typeface="Times New Roman" panose="02020603050405020304" pitchFamily="18" charset="0"/>
            </a:endParaRPr>
          </a:p>
        </p:txBody>
      </p:sp>
      <p:pic>
        <p:nvPicPr>
          <p:cNvPr id="3076" name="Picture 4">
            <a:extLst>
              <a:ext uri="{FF2B5EF4-FFF2-40B4-BE49-F238E27FC236}">
                <a16:creationId xmlns:a16="http://schemas.microsoft.com/office/drawing/2014/main" id="{B04B5264-0D7B-F9F3-5365-A473CEFE66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519113"/>
            <a:ext cx="111506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694E5A3E-6F85-2A48-B22A-0A2F622B4683}"/>
              </a:ext>
            </a:extLst>
          </p:cNvPr>
          <p:cNvSpPr>
            <a:spLocks noGrp="1" noChangeArrowheads="1"/>
          </p:cNvSpPr>
          <p:nvPr>
            <p:ph type="title"/>
          </p:nvPr>
        </p:nvSpPr>
        <p:spPr>
          <a:xfrm>
            <a:off x="194732" y="143933"/>
            <a:ext cx="11159068" cy="1236134"/>
          </a:xfrm>
        </p:spPr>
        <p:txBody>
          <a:bodyPr/>
          <a:lstStyle/>
          <a:p>
            <a:pPr eaLnBrk="1" hangingPunct="1"/>
            <a:r>
              <a:rPr lang="en-IN" altLang="en-US" sz="2700" b="1" u="sng" dirty="0">
                <a:latin typeface="Times New Roman" panose="02020603050405020304" pitchFamily="18" charset="0"/>
                <a:cs typeface="Times New Roman" panose="02020603050405020304" pitchFamily="18" charset="0"/>
              </a:rPr>
              <a:t>Proposed Methodology</a:t>
            </a:r>
            <a:br>
              <a:rPr lang="en-IN" altLang="en-US" dirty="0">
                <a:latin typeface="Times New Roman" panose="02020603050405020304" pitchFamily="18" charset="0"/>
                <a:cs typeface="Times New Roman" panose="02020603050405020304" pitchFamily="18" charset="0"/>
              </a:rPr>
            </a:br>
            <a:endParaRPr lang="en-IN" altLang="en-US" dirty="0"/>
          </a:p>
        </p:txBody>
      </p:sp>
      <p:sp>
        <p:nvSpPr>
          <p:cNvPr id="11267" name="Content Placeholder 2">
            <a:extLst>
              <a:ext uri="{FF2B5EF4-FFF2-40B4-BE49-F238E27FC236}">
                <a16:creationId xmlns:a16="http://schemas.microsoft.com/office/drawing/2014/main" id="{D74B192F-1B63-74F0-CC7B-37CB9D8D4939}"/>
              </a:ext>
            </a:extLst>
          </p:cNvPr>
          <p:cNvSpPr>
            <a:spLocks noGrp="1" noChangeArrowheads="1"/>
          </p:cNvSpPr>
          <p:nvPr>
            <p:ph idx="1"/>
          </p:nvPr>
        </p:nvSpPr>
        <p:spPr>
          <a:xfrm>
            <a:off x="127000" y="702733"/>
            <a:ext cx="11988799" cy="5816600"/>
          </a:xfrm>
        </p:spPr>
        <p:txBody>
          <a:bodyPr/>
          <a:lstStyle/>
          <a:p>
            <a:pPr marL="0" indent="0">
              <a:buNone/>
            </a:pPr>
            <a:r>
              <a:rPr lang="en-US" sz="1600" b="1" dirty="0"/>
              <a:t>1. Requirements Gathering and Analysis:</a:t>
            </a:r>
            <a:endParaRPr lang="en-US" sz="1600" dirty="0"/>
          </a:p>
          <a:p>
            <a:pPr marL="0" indent="0">
              <a:buNone/>
            </a:pPr>
            <a:r>
              <a:rPr lang="en-US" sz="1600" dirty="0"/>
              <a:t>Identify the needs of both job seekers and employers.</a:t>
            </a:r>
          </a:p>
          <a:p>
            <a:pPr marL="0" indent="0">
              <a:buNone/>
            </a:pPr>
            <a:r>
              <a:rPr lang="en-US" sz="1600" dirty="0"/>
              <a:t>Determine core functionalities and features.</a:t>
            </a:r>
          </a:p>
          <a:p>
            <a:pPr marL="0" indent="0">
              <a:buNone/>
            </a:pPr>
            <a:r>
              <a:rPr lang="en-US" sz="1600" dirty="0"/>
              <a:t>Define system requirements, including technical specifications.</a:t>
            </a:r>
          </a:p>
          <a:p>
            <a:pPr marL="0" indent="0">
              <a:buNone/>
            </a:pPr>
            <a:r>
              <a:rPr lang="en-US" sz="1600" b="1" dirty="0"/>
              <a:t>2. System Design:</a:t>
            </a:r>
            <a:endParaRPr lang="en-US" sz="1600" dirty="0"/>
          </a:p>
          <a:p>
            <a:pPr marL="0" indent="0">
              <a:buNone/>
            </a:pPr>
            <a:r>
              <a:rPr lang="en-US" sz="1600" dirty="0"/>
              <a:t>Create a detailed system architecture, including database design.</a:t>
            </a:r>
          </a:p>
          <a:p>
            <a:pPr marL="0" indent="0">
              <a:buNone/>
            </a:pPr>
            <a:r>
              <a:rPr lang="en-US" sz="1600" dirty="0"/>
              <a:t>Design user interfaces for job seekers and employers.</a:t>
            </a:r>
          </a:p>
          <a:p>
            <a:pPr marL="0" indent="0">
              <a:buNone/>
            </a:pPr>
            <a:r>
              <a:rPr lang="en-US" sz="1600" dirty="0"/>
              <a:t>Develop data flow diagrams and use case diagrams.</a:t>
            </a:r>
          </a:p>
          <a:p>
            <a:pPr marL="0" indent="0">
              <a:buNone/>
            </a:pPr>
            <a:r>
              <a:rPr lang="en-US" sz="1600" b="1" dirty="0"/>
              <a:t>3. Development:</a:t>
            </a:r>
            <a:endParaRPr lang="en-US" sz="1600" dirty="0"/>
          </a:p>
          <a:p>
            <a:pPr marL="0" indent="0">
              <a:buNone/>
            </a:pPr>
            <a:r>
              <a:rPr lang="en-US" sz="1600" dirty="0"/>
              <a:t>Implement the front-end using HTML, CSS, and JavaScript frameworks (e.g., React, Angular).</a:t>
            </a:r>
          </a:p>
          <a:p>
            <a:pPr marL="0" indent="0">
              <a:buNone/>
            </a:pPr>
            <a:r>
              <a:rPr lang="en-US" sz="1600" dirty="0"/>
              <a:t>Integrate a robust database system (e.g., MySQL, PostgreSQL).</a:t>
            </a:r>
          </a:p>
          <a:p>
            <a:pPr marL="0" indent="0">
              <a:buNone/>
            </a:pPr>
            <a:r>
              <a:rPr lang="en-US" sz="1600" dirty="0"/>
              <a:t>Implement security measures to protect user data.</a:t>
            </a:r>
          </a:p>
          <a:p>
            <a:pPr marL="0" indent="0">
              <a:buNone/>
            </a:pPr>
            <a:r>
              <a:rPr lang="en-US" sz="1600" b="1" dirty="0"/>
              <a:t>4. Testing and Quality Assurance:</a:t>
            </a:r>
            <a:endParaRPr lang="en-US" sz="1600" dirty="0"/>
          </a:p>
          <a:p>
            <a:pPr marL="0" indent="0">
              <a:buNone/>
            </a:pPr>
            <a:r>
              <a:rPr lang="en-US" sz="1600" dirty="0"/>
              <a:t>Conduct unit testing, integration testing, and system testing.</a:t>
            </a:r>
          </a:p>
          <a:p>
            <a:pPr marL="0" indent="0">
              <a:buNone/>
            </a:pPr>
            <a:r>
              <a:rPr lang="en-US" sz="1600" dirty="0"/>
              <a:t>Identify and fix bugs and errors.</a:t>
            </a:r>
          </a:p>
          <a:p>
            <a:pPr marL="0" indent="0">
              <a:buNone/>
            </a:pPr>
            <a:r>
              <a:rPr lang="en-US" sz="1600" b="1" dirty="0"/>
              <a:t>5. Deployment:</a:t>
            </a:r>
            <a:endParaRPr lang="en-US" sz="1600" dirty="0"/>
          </a:p>
          <a:p>
            <a:pPr marL="0" indent="0">
              <a:buNone/>
            </a:pPr>
            <a:r>
              <a:rPr lang="en-US" sz="1600" dirty="0"/>
              <a:t>Deploy the job portal to a web server.</a:t>
            </a:r>
          </a:p>
          <a:p>
            <a:pPr marL="0" indent="0">
              <a:buNone/>
            </a:pPr>
            <a:r>
              <a:rPr lang="en-US" sz="1600" dirty="0"/>
              <a:t>Configure the server environment for optimal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85EE-639D-4C59-D95F-99BC8D6CFEB1}"/>
              </a:ext>
            </a:extLst>
          </p:cNvPr>
          <p:cNvSpPr>
            <a:spLocks noGrp="1"/>
          </p:cNvSpPr>
          <p:nvPr>
            <p:ph type="title"/>
          </p:nvPr>
        </p:nvSpPr>
        <p:spPr/>
        <p:txBody>
          <a:bodyPr/>
          <a:lstStyle/>
          <a:p>
            <a:r>
              <a:rPr lang="en-US" sz="2400" b="1" u="sng" dirty="0">
                <a:latin typeface="Times New Roman" panose="02020603050405020304" pitchFamily="18" charset="0"/>
                <a:cs typeface="Times New Roman" panose="02020603050405020304" pitchFamily="18" charset="0"/>
              </a:rPr>
              <a:t>MODULES</a:t>
            </a:r>
            <a:endParaRPr lang="en-IN" sz="2400" dirty="0"/>
          </a:p>
        </p:txBody>
      </p:sp>
      <p:pic>
        <p:nvPicPr>
          <p:cNvPr id="5" name="Content Placeholder 4">
            <a:extLst>
              <a:ext uri="{FF2B5EF4-FFF2-40B4-BE49-F238E27FC236}">
                <a16:creationId xmlns:a16="http://schemas.microsoft.com/office/drawing/2014/main" id="{FF60687E-629F-8F10-38E7-0140BF1A06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872" y="1529291"/>
            <a:ext cx="5899990" cy="4351338"/>
          </a:xfrm>
        </p:spPr>
      </p:pic>
    </p:spTree>
    <p:extLst>
      <p:ext uri="{BB962C8B-B14F-4D97-AF65-F5344CB8AC3E}">
        <p14:creationId xmlns:p14="http://schemas.microsoft.com/office/powerpoint/2010/main" val="141854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3203-9325-17A4-0438-A685F89EBE31}"/>
              </a:ext>
            </a:extLst>
          </p:cNvPr>
          <p:cNvSpPr>
            <a:spLocks noGrp="1"/>
          </p:cNvSpPr>
          <p:nvPr>
            <p:ph type="title"/>
          </p:nvPr>
        </p:nvSpPr>
        <p:spPr>
          <a:xfrm>
            <a:off x="296333" y="-457199"/>
            <a:ext cx="11057467" cy="2147888"/>
          </a:xfrm>
        </p:spPr>
        <p:txBody>
          <a:bodyPr/>
          <a:lstStyle/>
          <a:p>
            <a:r>
              <a:rPr lang="en-IN" sz="2400" b="1" u="sng"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8B67D889-0B3F-8377-7C66-2D3D932D3170}"/>
              </a:ext>
            </a:extLst>
          </p:cNvPr>
          <p:cNvSpPr>
            <a:spLocks noGrp="1"/>
          </p:cNvSpPr>
          <p:nvPr>
            <p:ph idx="1"/>
          </p:nvPr>
        </p:nvSpPr>
        <p:spPr>
          <a:xfrm>
            <a:off x="-59265" y="1032933"/>
            <a:ext cx="11057466" cy="5825066"/>
          </a:xfrm>
        </p:spPr>
        <p:txBody>
          <a:bodyPr/>
          <a:lstStyle/>
          <a:p>
            <a:pPr marL="457200" lvl="1" indent="0">
              <a:buNone/>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User </a:t>
            </a:r>
            <a:r>
              <a:rPr lang="en-US" sz="1600" dirty="0" err="1">
                <a:solidFill>
                  <a:schemeClr val="tx1">
                    <a:lumMod val="85000"/>
                    <a:lumOff val="15000"/>
                  </a:schemeClr>
                </a:solidFill>
                <a:latin typeface="Times New Roman" panose="02020603050405020304" pitchFamily="18" charset="0"/>
                <a:cs typeface="Times New Roman" panose="02020603050405020304" pitchFamily="18" charset="0"/>
              </a:rPr>
              <a:t>Registration:Job</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Seekers: Create profiles with details like resume, skills, experience, and </a:t>
            </a:r>
            <a:r>
              <a:rPr lang="en-US" sz="1600" dirty="0" err="1">
                <a:solidFill>
                  <a:schemeClr val="tx1">
                    <a:lumMod val="85000"/>
                    <a:lumOff val="15000"/>
                  </a:schemeClr>
                </a:solidFill>
                <a:latin typeface="Times New Roman" panose="02020603050405020304" pitchFamily="18" charset="0"/>
                <a:cs typeface="Times New Roman" panose="02020603050405020304" pitchFamily="18" charset="0"/>
              </a:rPr>
              <a:t>preferences.Employers</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dirty="0" err="1">
                <a:solidFill>
                  <a:schemeClr val="tx1">
                    <a:lumMod val="85000"/>
                    <a:lumOff val="15000"/>
                  </a:schemeClr>
                </a:solidFill>
                <a:latin typeface="Times New Roman" panose="02020603050405020304" pitchFamily="18" charset="0"/>
                <a:cs typeface="Times New Roman" panose="02020603050405020304" pitchFamily="18" charset="0"/>
              </a:rPr>
              <a:t>Createaccounts</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to post job openings, search resumes, and manage recruitment processes.</a:t>
            </a:r>
          </a:p>
          <a:p>
            <a:pPr marL="457200" lvl="1" indent="0">
              <a:buNone/>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Job Posting and </a:t>
            </a:r>
            <a:r>
              <a:rPr lang="en-US" sz="1600" dirty="0" err="1">
                <a:solidFill>
                  <a:schemeClr val="tx1">
                    <a:lumMod val="85000"/>
                    <a:lumOff val="15000"/>
                  </a:schemeClr>
                </a:solidFill>
                <a:latin typeface="Times New Roman" panose="02020603050405020304" pitchFamily="18" charset="0"/>
                <a:cs typeface="Times New Roman" panose="02020603050405020304" pitchFamily="18" charset="0"/>
              </a:rPr>
              <a:t>Search:Employers</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Post job listings with descriptions, requirements, and </a:t>
            </a:r>
            <a:r>
              <a:rPr lang="en-US" sz="1600" dirty="0" err="1">
                <a:solidFill>
                  <a:schemeClr val="tx1">
                    <a:lumMod val="85000"/>
                    <a:lumOff val="15000"/>
                  </a:schemeClr>
                </a:solidFill>
                <a:latin typeface="Times New Roman" panose="02020603050405020304" pitchFamily="18" charset="0"/>
                <a:cs typeface="Times New Roman" panose="02020603050405020304" pitchFamily="18" charset="0"/>
              </a:rPr>
              <a:t>deadlines.Job</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Seekers: Search for jobs based on keywords, location, industry, or specific criteria.</a:t>
            </a:r>
          </a:p>
          <a:p>
            <a:pPr marL="457200" lvl="1" indent="0">
              <a:buNone/>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Resume Uploading and </a:t>
            </a:r>
            <a:r>
              <a:rPr lang="en-US" sz="1600" dirty="0" err="1">
                <a:solidFill>
                  <a:schemeClr val="tx1">
                    <a:lumMod val="85000"/>
                    <a:lumOff val="15000"/>
                  </a:schemeClr>
                </a:solidFill>
                <a:latin typeface="Times New Roman" panose="02020603050405020304" pitchFamily="18" charset="0"/>
                <a:cs typeface="Times New Roman" panose="02020603050405020304" pitchFamily="18" charset="0"/>
              </a:rPr>
              <a:t>Matching:Job</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Seekers: Upload resumes in various formats (PDF, DOCX, etc.).Employers: Search resumes using keyword matching or advanced search filters.</a:t>
            </a:r>
          </a:p>
          <a:p>
            <a:pPr marL="457200" lvl="1" indent="0">
              <a:buNone/>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Application and </a:t>
            </a:r>
            <a:r>
              <a:rPr lang="en-US" sz="1600" dirty="0" err="1">
                <a:solidFill>
                  <a:schemeClr val="tx1">
                    <a:lumMod val="85000"/>
                    <a:lumOff val="15000"/>
                  </a:schemeClr>
                </a:solidFill>
                <a:latin typeface="Times New Roman" panose="02020603050405020304" pitchFamily="18" charset="0"/>
                <a:cs typeface="Times New Roman" panose="02020603050405020304" pitchFamily="18" charset="0"/>
              </a:rPr>
              <a:t>Tracking:Job</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Seekers: Apply for jobs directly through the </a:t>
            </a:r>
            <a:r>
              <a:rPr lang="en-US" sz="1600" dirty="0" err="1">
                <a:solidFill>
                  <a:schemeClr val="tx1">
                    <a:lumMod val="85000"/>
                    <a:lumOff val="15000"/>
                  </a:schemeClr>
                </a:solidFill>
                <a:latin typeface="Times New Roman" panose="02020603050405020304" pitchFamily="18" charset="0"/>
                <a:cs typeface="Times New Roman" panose="02020603050405020304" pitchFamily="18" charset="0"/>
              </a:rPr>
              <a:t>portal.Employers</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Review applications, shortlist candidates, and schedule interviews.</a:t>
            </a:r>
          </a:p>
          <a:p>
            <a:pPr marL="457200" lvl="1" indent="0">
              <a:buNone/>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Communication and </a:t>
            </a:r>
            <a:r>
              <a:rPr lang="en-US" sz="1600" dirty="0" err="1">
                <a:solidFill>
                  <a:schemeClr val="tx1">
                    <a:lumMod val="85000"/>
                    <a:lumOff val="15000"/>
                  </a:schemeClr>
                </a:solidFill>
                <a:latin typeface="Times New Roman" panose="02020603050405020304" pitchFamily="18" charset="0"/>
                <a:cs typeface="Times New Roman" panose="02020603050405020304" pitchFamily="18" charset="0"/>
              </a:rPr>
              <a:t>Collaboration:Messaging</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Enable direct communication between job seekers and </a:t>
            </a:r>
            <a:r>
              <a:rPr lang="en-US" sz="1600" dirty="0" err="1">
                <a:solidFill>
                  <a:schemeClr val="tx1">
                    <a:lumMod val="85000"/>
                    <a:lumOff val="15000"/>
                  </a:schemeClr>
                </a:solidFill>
                <a:latin typeface="Times New Roman" panose="02020603050405020304" pitchFamily="18" charset="0"/>
                <a:cs typeface="Times New Roman" panose="02020603050405020304" pitchFamily="18" charset="0"/>
              </a:rPr>
              <a:t>employers.Notifications</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Send alerts for new job postings, application status updates, and interview invitations.</a:t>
            </a:r>
          </a:p>
          <a:p>
            <a:pPr marL="457200" lvl="1" indent="0">
              <a:buNone/>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Security and </a:t>
            </a:r>
            <a:r>
              <a:rPr lang="en-US" sz="1600" dirty="0" err="1">
                <a:solidFill>
                  <a:schemeClr val="tx1">
                    <a:lumMod val="85000"/>
                    <a:lumOff val="15000"/>
                  </a:schemeClr>
                </a:solidFill>
                <a:latin typeface="Times New Roman" panose="02020603050405020304" pitchFamily="18" charset="0"/>
                <a:cs typeface="Times New Roman" panose="02020603050405020304" pitchFamily="18" charset="0"/>
              </a:rPr>
              <a:t>Privacy:Data</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Encryption: Protect sensitive information like resumes and personal </a:t>
            </a:r>
            <a:r>
              <a:rPr lang="en-US" sz="1600" dirty="0" err="1">
                <a:solidFill>
                  <a:schemeClr val="tx1">
                    <a:lumMod val="85000"/>
                    <a:lumOff val="15000"/>
                  </a:schemeClr>
                </a:solidFill>
                <a:latin typeface="Times New Roman" panose="02020603050405020304" pitchFamily="18" charset="0"/>
                <a:cs typeface="Times New Roman" panose="02020603050405020304" pitchFamily="18" charset="0"/>
              </a:rPr>
              <a:t>details.Access</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Controls: Implement strong authentication and authorization mechanisms.</a:t>
            </a:r>
          </a:p>
          <a:p>
            <a:pPr marL="457200" lvl="1" indent="0">
              <a:buNone/>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Analytics and </a:t>
            </a:r>
            <a:r>
              <a:rPr lang="en-US" sz="1600" dirty="0" err="1">
                <a:solidFill>
                  <a:schemeClr val="tx1">
                    <a:lumMod val="85000"/>
                    <a:lumOff val="15000"/>
                  </a:schemeClr>
                </a:solidFill>
                <a:latin typeface="Times New Roman" panose="02020603050405020304" pitchFamily="18" charset="0"/>
                <a:cs typeface="Times New Roman" panose="02020603050405020304" pitchFamily="18" charset="0"/>
              </a:rPr>
              <a:t>Insights:Track</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User Behavior: Monitor user activity to understand trends and preferences.</a:t>
            </a:r>
          </a:p>
          <a:p>
            <a:pPr marL="457200" lvl="1" indent="0">
              <a:buNone/>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Generate Reports: Provide insights into job postings, applications, and hiring trends.</a:t>
            </a:r>
          </a:p>
          <a:p>
            <a:pPr marL="457200" lvl="1" indent="0">
              <a:buNone/>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Technical </a:t>
            </a:r>
            <a:r>
              <a:rPr lang="en-US" sz="1600" dirty="0" err="1">
                <a:solidFill>
                  <a:schemeClr val="tx1">
                    <a:lumMod val="85000"/>
                    <a:lumOff val="15000"/>
                  </a:schemeClr>
                </a:solidFill>
                <a:latin typeface="Times New Roman" panose="02020603050405020304" pitchFamily="18" charset="0"/>
                <a:cs typeface="Times New Roman" panose="02020603050405020304" pitchFamily="18" charset="0"/>
              </a:rPr>
              <a:t>Implementation:Frontend</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HTML, CSS, and JavaScript for user interface and interaction.</a:t>
            </a:r>
          </a:p>
          <a:p>
            <a:pPr marL="457200" lvl="1" indent="0">
              <a:buNone/>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Backend: Programming languages like Python, Ruby, or Java to handle server-side logic and database interactions.</a:t>
            </a:r>
          </a:p>
          <a:p>
            <a:pPr marL="457200" lvl="1" indent="0">
              <a:buNone/>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Database: Store user data, job listings, and application information (e.g., MySQL, PostgreSQL).</a:t>
            </a: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788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466F4596-4600-5411-72D5-44BA4C8B1EF8}"/>
              </a:ext>
            </a:extLst>
          </p:cNvPr>
          <p:cNvSpPr>
            <a:spLocks noGrp="1" noChangeArrowheads="1"/>
          </p:cNvSpPr>
          <p:nvPr>
            <p:ph type="title"/>
          </p:nvPr>
        </p:nvSpPr>
        <p:spPr>
          <a:xfrm>
            <a:off x="838200" y="365125"/>
            <a:ext cx="10515600" cy="481013"/>
          </a:xfrm>
        </p:spPr>
        <p:txBody>
          <a:bodyPr/>
          <a:lstStyle/>
          <a:p>
            <a:pPr eaLnBrk="1" hangingPunct="1"/>
            <a:r>
              <a:rPr lang="en-IN" altLang="en-US" sz="2400" b="1" u="sng" dirty="0">
                <a:latin typeface="Times New Roman" panose="02020603050405020304" pitchFamily="18" charset="0"/>
                <a:cs typeface="Times New Roman" panose="02020603050405020304" pitchFamily="18" charset="0"/>
              </a:rPr>
              <a:t>Software Requirements</a:t>
            </a:r>
          </a:p>
        </p:txBody>
      </p:sp>
      <p:sp>
        <p:nvSpPr>
          <p:cNvPr id="13315" name="Content Placeholder 2">
            <a:extLst>
              <a:ext uri="{FF2B5EF4-FFF2-40B4-BE49-F238E27FC236}">
                <a16:creationId xmlns:a16="http://schemas.microsoft.com/office/drawing/2014/main" id="{6EE42767-ABBF-972A-ED98-4B09B97B6721}"/>
              </a:ext>
            </a:extLst>
          </p:cNvPr>
          <p:cNvSpPr>
            <a:spLocks noGrp="1" noChangeArrowheads="1"/>
          </p:cNvSpPr>
          <p:nvPr>
            <p:ph idx="1"/>
          </p:nvPr>
        </p:nvSpPr>
        <p:spPr>
          <a:xfrm>
            <a:off x="838200" y="846138"/>
            <a:ext cx="10515600" cy="5330825"/>
          </a:xfrm>
        </p:spPr>
        <p:txBody>
          <a:bodyPr/>
          <a:lstStyle/>
          <a:p>
            <a:pPr marL="0" indent="0" algn="just" eaLnBrk="1" hangingPunct="1">
              <a:buFont typeface="Arial" panose="020B0604020202020204" pitchFamily="34" charset="0"/>
              <a:buNone/>
            </a:pPr>
            <a:r>
              <a:rPr lang="en-IN" altLang="en-US" sz="1800" dirty="0">
                <a:latin typeface="Times New Roman" panose="02020603050405020304" pitchFamily="18" charset="0"/>
                <a:cs typeface="Times New Roman" panose="02020603050405020304" pitchFamily="18" charset="0"/>
              </a:rPr>
              <a:t>              Operating System:  </a:t>
            </a:r>
            <a:r>
              <a:rPr lang="en-US" altLang="en-US" sz="1800" dirty="0">
                <a:latin typeface="Times New Roman" panose="02020603050405020304" pitchFamily="18" charset="0"/>
                <a:cs typeface="Times New Roman" panose="02020603050405020304" pitchFamily="18" charset="0"/>
              </a:rPr>
              <a:t>Windows 11 Home Single Language</a:t>
            </a:r>
          </a:p>
          <a:p>
            <a:pPr marL="0" indent="0" algn="just" eaLnBrk="1" hangingPunct="1">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Coding Language: Java script</a:t>
            </a:r>
          </a:p>
          <a:p>
            <a:pPr marL="0" indent="0" algn="just" eaLnBrk="1" hangingPunct="1">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Data Base:  CVS/text</a:t>
            </a:r>
          </a:p>
          <a:p>
            <a:pPr marL="0" indent="0" algn="just" eaLnBrk="1" hangingPunct="1">
              <a:buFont typeface="Arial" panose="020B0604020202020204" pitchFamily="34" charset="0"/>
              <a:buNone/>
            </a:pPr>
            <a:r>
              <a:rPr lang="en-US" altLang="en-US" sz="2400" b="1" u="sng" dirty="0">
                <a:latin typeface="Times New Roman" panose="02020603050405020304" pitchFamily="18" charset="0"/>
                <a:cs typeface="Times New Roman" panose="02020603050405020304" pitchFamily="18" charset="0"/>
              </a:rPr>
              <a:t>Hardware Requirements:</a:t>
            </a:r>
          </a:p>
          <a:p>
            <a:pPr marL="0" indent="0" algn="just" eaLnBrk="1" hangingPunct="1">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RAM: 8.00 GB</a:t>
            </a:r>
          </a:p>
          <a:p>
            <a:pPr marL="0" indent="0" algn="just" eaLnBrk="1" hangingPunct="1">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Hard Disk: 476 GB</a:t>
            </a:r>
          </a:p>
          <a:p>
            <a:pPr marL="0" indent="0" algn="just" eaLnBrk="1" hangingPunct="1">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Processor:12th Gen Intel(R) Core(TM) i5-1240P   1.70 GHz</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EA0B-E8FB-93F0-ED0A-50A5EE0E335F}"/>
              </a:ext>
            </a:extLst>
          </p:cNvPr>
          <p:cNvSpPr>
            <a:spLocks noGrp="1"/>
          </p:cNvSpPr>
          <p:nvPr>
            <p:ph type="title"/>
          </p:nvPr>
        </p:nvSpPr>
        <p:spPr>
          <a:xfrm>
            <a:off x="711200" y="365125"/>
            <a:ext cx="10642600" cy="1325563"/>
          </a:xfrm>
        </p:spPr>
        <p:txBody>
          <a:bodyPr/>
          <a:lstStyle/>
          <a:p>
            <a:r>
              <a:rPr lang="en-IN" altLang="en-US" sz="2400" b="1" u="sng" dirty="0">
                <a:latin typeface="Times New Roman" panose="02020603050405020304" pitchFamily="18" charset="0"/>
                <a:cs typeface="Times New Roman" panose="02020603050405020304" pitchFamily="18" charset="0"/>
              </a:rPr>
              <a:t>Conclusion</a:t>
            </a:r>
            <a:endParaRPr lang="en-IN" sz="2400" b="1" u="sng" dirty="0"/>
          </a:p>
        </p:txBody>
      </p:sp>
      <p:sp>
        <p:nvSpPr>
          <p:cNvPr id="3" name="Content Placeholder 2">
            <a:extLst>
              <a:ext uri="{FF2B5EF4-FFF2-40B4-BE49-F238E27FC236}">
                <a16:creationId xmlns:a16="http://schemas.microsoft.com/office/drawing/2014/main" id="{480356A8-5062-F1F9-59C1-A4154D0D7E74}"/>
              </a:ext>
            </a:extLst>
          </p:cNvPr>
          <p:cNvSpPr>
            <a:spLocks noGrp="1"/>
          </p:cNvSpPr>
          <p:nvPr>
            <p:ph idx="1"/>
          </p:nvPr>
        </p:nvSpPr>
        <p:spPr>
          <a:xfrm>
            <a:off x="711200" y="1524000"/>
            <a:ext cx="10134600" cy="4669896"/>
          </a:xfrm>
        </p:spPr>
        <p:txBody>
          <a:bodyPr/>
          <a:lstStyle/>
          <a:p>
            <a:pPr marL="0" indent="0" algn="just">
              <a:buNone/>
            </a:pPr>
            <a:r>
              <a:rPr lang="en-US" sz="1600" dirty="0"/>
              <a:t>The job portal project successfully bridges the gap between job seekers and employers by offering a user-friendly and efficient platform for career opportunities and recruitment processes. The system provides essential functionalities such as job posting, resume management, application tracking, and advanced search capabilities. By integrating modern technologies like AI for recommendations and real-time updates, the portal enhances the user experience and streamlines hiring operations.</a:t>
            </a:r>
          </a:p>
          <a:p>
            <a:pPr marL="0" indent="0" algn="just">
              <a:buNone/>
            </a:pPr>
            <a:r>
              <a:rPr lang="en-US" sz="1600" dirty="0"/>
              <a:t>Moreover, its scalable architecture ensures that the platform can accommodate growing user bases, while robust security features protect sensitive data. This project not only demonstrates the potential of digital solutions in recruitment but also sets the foundation for future </a:t>
            </a:r>
            <a:r>
              <a:rPr lang="en-US" sz="1600" dirty="0">
                <a:latin typeface="Times New Roman" panose="02020603050405020304" pitchFamily="18" charset="0"/>
                <a:cs typeface="Times New Roman" panose="02020603050405020304" pitchFamily="18" charset="0"/>
              </a:rPr>
              <a:t>enhancements</a:t>
            </a:r>
            <a:r>
              <a:rPr lang="en-US" sz="1600" dirty="0"/>
              <a:t>, such as AI-driven analytics, skill assessments, and global outreach. It is a valuable tool for modernizing and simplifying employment processes in today's competitive job market.</a:t>
            </a:r>
          </a:p>
          <a:p>
            <a:pPr marL="0" indent="0">
              <a:buNone/>
            </a:pPr>
            <a:endParaRPr lang="en-IN" dirty="0"/>
          </a:p>
        </p:txBody>
      </p:sp>
    </p:spTree>
    <p:extLst>
      <p:ext uri="{BB962C8B-B14F-4D97-AF65-F5344CB8AC3E}">
        <p14:creationId xmlns:p14="http://schemas.microsoft.com/office/powerpoint/2010/main" val="2857872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3E9335B-1DA6-929A-D508-368AC1E7BE88}"/>
              </a:ext>
            </a:extLst>
          </p:cNvPr>
          <p:cNvSpPr>
            <a:spLocks noGrp="1" noChangeArrowheads="1"/>
          </p:cNvSpPr>
          <p:nvPr>
            <p:ph type="title"/>
          </p:nvPr>
        </p:nvSpPr>
        <p:spPr>
          <a:xfrm>
            <a:off x="838200" y="365125"/>
            <a:ext cx="10515600" cy="549275"/>
          </a:xfrm>
        </p:spPr>
        <p:txBody>
          <a:bodyPr/>
          <a:lstStyle/>
          <a:p>
            <a:pPr eaLnBrk="1" hangingPunct="1"/>
            <a:r>
              <a:rPr lang="en-IN" altLang="en-US" sz="2400" b="1" u="sng" dirty="0">
                <a:latin typeface="Times New Roman" panose="02020603050405020304" pitchFamily="18" charset="0"/>
                <a:cs typeface="Times New Roman" panose="02020603050405020304" pitchFamily="18" charset="0"/>
              </a:rPr>
              <a:t>References</a:t>
            </a:r>
          </a:p>
        </p:txBody>
      </p:sp>
      <p:sp>
        <p:nvSpPr>
          <p:cNvPr id="14339" name="Content Placeholder 2">
            <a:extLst>
              <a:ext uri="{FF2B5EF4-FFF2-40B4-BE49-F238E27FC236}">
                <a16:creationId xmlns:a16="http://schemas.microsoft.com/office/drawing/2014/main" id="{3BEE569E-61DE-66FC-E6D0-754683EBF278}"/>
              </a:ext>
            </a:extLst>
          </p:cNvPr>
          <p:cNvSpPr>
            <a:spLocks noGrp="1" noChangeArrowheads="1"/>
          </p:cNvSpPr>
          <p:nvPr>
            <p:ph idx="1"/>
          </p:nvPr>
        </p:nvSpPr>
        <p:spPr>
          <a:xfrm>
            <a:off x="838200" y="1095375"/>
            <a:ext cx="10515600" cy="5081588"/>
          </a:xfrm>
        </p:spPr>
        <p:txBody>
          <a:bodyPr/>
          <a:lstStyle/>
          <a:p>
            <a:pPr marL="0" indent="0" eaLnBrk="1" hangingPunct="1">
              <a:buNone/>
            </a:pPr>
            <a:r>
              <a:rPr lang="en-IN" altLang="en-US" sz="1600" dirty="0">
                <a:solidFill>
                  <a:srgbClr val="0000FF"/>
                </a:solidFill>
                <a:latin typeface="Times New Roman" panose="02020603050405020304" pitchFamily="18" charset="0"/>
                <a:cs typeface="Times New Roman" panose="02020603050405020304" pitchFamily="18" charset="0"/>
                <a:hlinkClick r:id="rId2"/>
              </a:rPr>
              <a:t>https://www.ijser.org/paper/Different-Watermarking-Techniques-its-Applications.html</a:t>
            </a:r>
            <a:endParaRPr lang="en-IN" altLang="en-US" sz="1600" dirty="0">
              <a:solidFill>
                <a:srgbClr val="0000FF"/>
              </a:solidFill>
              <a:latin typeface="Times New Roman" panose="02020603050405020304" pitchFamily="18" charset="0"/>
              <a:cs typeface="Times New Roman" panose="02020603050405020304" pitchFamily="18" charset="0"/>
            </a:endParaRPr>
          </a:p>
          <a:p>
            <a:pPr marL="0" indent="0" eaLnBrk="1" hangingPunct="1">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www.w3school.com (it helps HTML, AJAX, JavaScript &amp; etc)  </a:t>
            </a:r>
          </a:p>
          <a:p>
            <a:pPr marL="0" indent="0" eaLnBrk="1" hangingPunct="1">
              <a:buNone/>
            </a:pPr>
            <a:r>
              <a:rPr lang="en-IN" sz="16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www.asp.netpractise.com</a:t>
            </a:r>
            <a:endParaRPr lang="en-IN" sz="1600" u="sng"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endParaRPr>
          </a:p>
          <a:p>
            <a:pPr marL="0" indent="0" eaLnBrk="1" hangingPunct="1">
              <a:buNone/>
            </a:pPr>
            <a:r>
              <a:rPr lang="en-IN" sz="1600" dirty="0" err="1">
                <a:latin typeface="Times New Roman" panose="02020603050405020304" pitchFamily="18" charset="0"/>
                <a:cs typeface="Times New Roman" panose="02020603050405020304" pitchFamily="18" charset="0"/>
              </a:rPr>
              <a:t>Bsiri</a:t>
            </a:r>
            <a:r>
              <a:rPr lang="en-IN" sz="1600" dirty="0">
                <a:latin typeface="Times New Roman" panose="02020603050405020304" pitchFamily="18" charset="0"/>
                <a:cs typeface="Times New Roman" panose="02020603050405020304" pitchFamily="18" charset="0"/>
              </a:rPr>
              <a:t>. S and </a:t>
            </a:r>
            <a:r>
              <a:rPr lang="en-IN" sz="1600" dirty="0" err="1">
                <a:latin typeface="Times New Roman" panose="02020603050405020304" pitchFamily="18" charset="0"/>
                <a:cs typeface="Times New Roman" panose="02020603050405020304" pitchFamily="18" charset="0"/>
              </a:rPr>
              <a:t>Geierhos</a:t>
            </a:r>
            <a:r>
              <a:rPr lang="en-IN" sz="1600" dirty="0">
                <a:latin typeface="Times New Roman" panose="02020603050405020304" pitchFamily="18" charset="0"/>
                <a:cs typeface="Times New Roman" panose="02020603050405020304" pitchFamily="18" charset="0"/>
              </a:rPr>
              <a:t>. M and </a:t>
            </a:r>
            <a:r>
              <a:rPr lang="en-IN" sz="1600" dirty="0" err="1">
                <a:latin typeface="Times New Roman" panose="02020603050405020304" pitchFamily="18" charset="0"/>
                <a:cs typeface="Times New Roman" panose="02020603050405020304" pitchFamily="18" charset="0"/>
              </a:rPr>
              <a:t>Ringlstetter</a:t>
            </a:r>
            <a:r>
              <a:rPr lang="en-IN" sz="1600" dirty="0">
                <a:latin typeface="Times New Roman" panose="02020603050405020304" pitchFamily="18" charset="0"/>
                <a:cs typeface="Times New Roman" panose="02020603050405020304" pitchFamily="18" charset="0"/>
              </a:rPr>
              <a:t>. C.(2008) “Structuring job search via local grammars,” Advances in Natural Language Processing and Applications, pp. 201.</a:t>
            </a:r>
          </a:p>
          <a:p>
            <a:pPr marL="0" indent="0" eaLnBrk="1" hangingPunct="1">
              <a:buNone/>
            </a:pPr>
            <a:r>
              <a:rPr lang="en-IN" sz="1600" dirty="0">
                <a:latin typeface="Times New Roman" panose="02020603050405020304" pitchFamily="18" charset="0"/>
                <a:cs typeface="Times New Roman" panose="02020603050405020304" pitchFamily="18" charset="0"/>
              </a:rPr>
              <a:t>Dorn. J and Naz. T.(2007) .“Integration of portals by Meta-search,” in Proc. 3rd International Conf. on Interoperability for Enterprise Software and Applications, Funchal, Portugal, pp. 401-412</a:t>
            </a:r>
            <a:r>
              <a:rPr lang="en-IN" sz="1600">
                <a:latin typeface="Times New Roman" panose="02020603050405020304" pitchFamily="18" charset="0"/>
                <a:cs typeface="Times New Roman" panose="02020603050405020304" pitchFamily="18" charset="0"/>
              </a:rPr>
              <a:t>.  </a:t>
            </a:r>
          </a:p>
          <a:p>
            <a:pPr marL="0" indent="0" eaLnBrk="1" hangingPunct="1">
              <a:buNone/>
            </a:pPr>
            <a:r>
              <a:rPr lang="en-IN" sz="1600" dirty="0" err="1">
                <a:latin typeface="Times New Roman" panose="02020603050405020304" pitchFamily="18" charset="0"/>
                <a:cs typeface="Times New Roman" panose="02020603050405020304" pitchFamily="18" charset="0"/>
              </a:rPr>
              <a:t>Galanki</a:t>
            </a:r>
            <a:r>
              <a:rPr lang="en-IN" sz="1600" dirty="0">
                <a:latin typeface="Times New Roman" panose="02020603050405020304" pitchFamily="18" charset="0"/>
                <a:cs typeface="Times New Roman" panose="02020603050405020304" pitchFamily="18" charset="0"/>
              </a:rPr>
              <a:t>. E.(2002) “The decision to recruit online: a descriptive study,” Career Development International, vol. 7, pp. 243- 251.</a:t>
            </a:r>
            <a:endParaRPr lang="en-IN" altLang="en-US" sz="1600" dirty="0">
              <a:solidFill>
                <a:srgbClr val="0000FF"/>
              </a:solidFill>
              <a:latin typeface="Times New Roman" panose="02020603050405020304" pitchFamily="18" charset="0"/>
              <a:cs typeface="Times New Roman" panose="02020603050405020304" pitchFamily="18" charset="0"/>
            </a:endParaRPr>
          </a:p>
          <a:p>
            <a:pPr marL="0" indent="0" eaLnBrk="1" hangingPunct="1">
              <a:buNone/>
            </a:pPr>
            <a:r>
              <a:rPr lang="en-US" altLang="en-US" sz="1600" dirty="0">
                <a:latin typeface="Times New Roman" panose="02020603050405020304" pitchFamily="18" charset="0"/>
                <a:cs typeface="Times New Roman" panose="02020603050405020304" pitchFamily="18" charset="0"/>
              </a:rPr>
              <a:t>Job recruitment and job seeking processes: how technology can help, Digital object identifier10.0019/MITP.2013.62,1520-9202/20 1520-9202/2013 IEEE</a:t>
            </a:r>
            <a:endParaRPr lang="en-I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08DB24E-9679-8151-59FE-75653B63DC83}"/>
              </a:ext>
            </a:extLst>
          </p:cNvPr>
          <p:cNvSpPr>
            <a:spLocks noGrp="1" noChangeArrowheads="1"/>
          </p:cNvSpPr>
          <p:nvPr>
            <p:ph type="title"/>
          </p:nvPr>
        </p:nvSpPr>
        <p:spPr>
          <a:xfrm>
            <a:off x="719664" y="373592"/>
            <a:ext cx="10515600" cy="315913"/>
          </a:xfrm>
        </p:spPr>
        <p:txBody>
          <a:bodyPr/>
          <a:lstStyle/>
          <a:p>
            <a:pPr eaLnBrk="1" hangingPunct="1"/>
            <a:r>
              <a:rPr lang="en-IN" altLang="en-US" sz="2400" b="1" u="sng">
                <a:latin typeface="Times New Roman" panose="02020603050405020304" pitchFamily="18" charset="0"/>
                <a:cs typeface="Times New Roman" panose="02020603050405020304" pitchFamily="18" charset="0"/>
              </a:rPr>
              <a:t>Contents</a:t>
            </a:r>
          </a:p>
        </p:txBody>
      </p:sp>
      <p:sp>
        <p:nvSpPr>
          <p:cNvPr id="5123" name="Content Placeholder 2">
            <a:extLst>
              <a:ext uri="{FF2B5EF4-FFF2-40B4-BE49-F238E27FC236}">
                <a16:creationId xmlns:a16="http://schemas.microsoft.com/office/drawing/2014/main" id="{C215F119-F9EA-9067-7647-5D235E70A5E7}"/>
              </a:ext>
            </a:extLst>
          </p:cNvPr>
          <p:cNvSpPr>
            <a:spLocks noGrp="1" noChangeArrowheads="1"/>
          </p:cNvSpPr>
          <p:nvPr>
            <p:ph idx="1"/>
          </p:nvPr>
        </p:nvSpPr>
        <p:spPr>
          <a:xfrm>
            <a:off x="838200" y="882650"/>
            <a:ext cx="10515600" cy="5294313"/>
          </a:xfrm>
        </p:spPr>
        <p:txBody>
          <a:bodyPr/>
          <a:lstStyle/>
          <a:p>
            <a:pPr marL="0" indent="0" eaLnBrk="1" hangingPunct="1">
              <a:buNone/>
            </a:pPr>
            <a:r>
              <a:rPr lang="en-IN" altLang="en-US" sz="1600" b="1" dirty="0">
                <a:latin typeface="Times New Roman" panose="02020603050405020304" pitchFamily="18" charset="0"/>
                <a:cs typeface="Times New Roman" panose="02020603050405020304" pitchFamily="18" charset="0"/>
              </a:rPr>
              <a:t>1.Abstract with keywords</a:t>
            </a:r>
          </a:p>
          <a:p>
            <a:pPr marL="0" indent="0" eaLnBrk="1" hangingPunct="1">
              <a:buNone/>
            </a:pPr>
            <a:r>
              <a:rPr lang="en-IN" altLang="en-US" sz="1600" b="1" dirty="0">
                <a:latin typeface="Times New Roman" panose="02020603050405020304" pitchFamily="18" charset="0"/>
                <a:cs typeface="Times New Roman" panose="02020603050405020304" pitchFamily="18" charset="0"/>
              </a:rPr>
              <a:t>2.Introduction</a:t>
            </a:r>
          </a:p>
          <a:p>
            <a:pPr marL="0" indent="0" eaLnBrk="1" hangingPunct="1">
              <a:buNone/>
            </a:pPr>
            <a:r>
              <a:rPr lang="en-IN" altLang="en-US" sz="1600" b="1" dirty="0">
                <a:latin typeface="Times New Roman" panose="02020603050405020304" pitchFamily="18" charset="0"/>
                <a:cs typeface="Times New Roman" panose="02020603050405020304" pitchFamily="18" charset="0"/>
              </a:rPr>
              <a:t>3.Problem Statement</a:t>
            </a:r>
          </a:p>
          <a:p>
            <a:pPr marL="0" indent="0" eaLnBrk="1" hangingPunct="1">
              <a:buNone/>
            </a:pPr>
            <a:r>
              <a:rPr lang="en-IN" altLang="en-US" sz="1600" b="1" dirty="0">
                <a:latin typeface="Times New Roman" panose="02020603050405020304" pitchFamily="18" charset="0"/>
                <a:cs typeface="Times New Roman" panose="02020603050405020304" pitchFamily="18" charset="0"/>
              </a:rPr>
              <a:t>4.Objective</a:t>
            </a:r>
          </a:p>
          <a:p>
            <a:pPr marL="0" indent="0" eaLnBrk="1" hangingPunct="1">
              <a:buNone/>
            </a:pPr>
            <a:r>
              <a:rPr lang="en-IN" altLang="en-US" sz="1600" b="1" dirty="0">
                <a:latin typeface="Times New Roman" panose="02020603050405020304" pitchFamily="18" charset="0"/>
                <a:cs typeface="Times New Roman" panose="02020603050405020304" pitchFamily="18" charset="0"/>
              </a:rPr>
              <a:t>5.Proposed Methodology</a:t>
            </a:r>
          </a:p>
          <a:p>
            <a:pPr marL="0" indent="0" eaLnBrk="1" hangingPunct="1">
              <a:buNone/>
            </a:pPr>
            <a:r>
              <a:rPr lang="en-IN" altLang="en-US" sz="1600" b="1" dirty="0">
                <a:latin typeface="Times New Roman" panose="02020603050405020304" pitchFamily="18" charset="0"/>
                <a:cs typeface="Times New Roman" panose="02020603050405020304" pitchFamily="18" charset="0"/>
              </a:rPr>
              <a:t>6.Software and Hardware Requirements.</a:t>
            </a:r>
          </a:p>
          <a:p>
            <a:pPr marL="0" indent="0" eaLnBrk="1" hangingPunct="1">
              <a:buNone/>
            </a:pPr>
            <a:r>
              <a:rPr lang="en-IN" altLang="en-US" sz="1600" b="1" dirty="0">
                <a:latin typeface="Times New Roman" panose="02020603050405020304" pitchFamily="18" charset="0"/>
                <a:cs typeface="Times New Roman" panose="02020603050405020304" pitchFamily="18" charset="0"/>
              </a:rPr>
              <a:t>7.Conclusion</a:t>
            </a:r>
          </a:p>
          <a:p>
            <a:pPr marL="0" indent="0" eaLnBrk="1" hangingPunct="1">
              <a:buNone/>
            </a:pPr>
            <a:r>
              <a:rPr lang="en-IN" altLang="en-US" sz="1600" b="1" dirty="0">
                <a:latin typeface="Times New Roman" panose="02020603050405020304" pitchFamily="18" charset="0"/>
                <a:cs typeface="Times New Roman" panose="02020603050405020304" pitchFamily="18" charset="0"/>
              </a:rPr>
              <a:t>8.References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ADB8581-6C54-33B9-F835-84C7FCA35D64}"/>
              </a:ext>
            </a:extLst>
          </p:cNvPr>
          <p:cNvSpPr>
            <a:spLocks noGrp="1" noChangeArrowheads="1"/>
          </p:cNvSpPr>
          <p:nvPr>
            <p:ph type="title"/>
          </p:nvPr>
        </p:nvSpPr>
        <p:spPr>
          <a:xfrm>
            <a:off x="761999" y="339725"/>
            <a:ext cx="10515600" cy="944563"/>
          </a:xfrm>
        </p:spPr>
        <p:txBody>
          <a:bodyPr/>
          <a:lstStyle/>
          <a:p>
            <a:pPr eaLnBrk="1" hangingPunct="1"/>
            <a:r>
              <a:rPr lang="en-IN" altLang="en-US" sz="2400" b="1" u="sng" dirty="0">
                <a:latin typeface="Times New Roman" panose="02020603050405020304" pitchFamily="18" charset="0"/>
                <a:cs typeface="Times New Roman" panose="02020603050405020304" pitchFamily="18" charset="0"/>
              </a:rPr>
              <a:t>Abstract</a:t>
            </a:r>
          </a:p>
        </p:txBody>
      </p:sp>
      <p:sp>
        <p:nvSpPr>
          <p:cNvPr id="6147" name="Content Placeholder 2">
            <a:extLst>
              <a:ext uri="{FF2B5EF4-FFF2-40B4-BE49-F238E27FC236}">
                <a16:creationId xmlns:a16="http://schemas.microsoft.com/office/drawing/2014/main" id="{4112F962-0472-27F5-76EB-21F89B7D6F27}"/>
              </a:ext>
            </a:extLst>
          </p:cNvPr>
          <p:cNvSpPr>
            <a:spLocks noGrp="1" noChangeArrowheads="1"/>
          </p:cNvSpPr>
          <p:nvPr>
            <p:ph idx="1"/>
          </p:nvPr>
        </p:nvSpPr>
        <p:spPr>
          <a:xfrm>
            <a:off x="761999" y="1182688"/>
            <a:ext cx="8272463" cy="4776788"/>
          </a:xfrm>
        </p:spPr>
        <p:txBody>
          <a:bodyPr/>
          <a:lstStyle/>
          <a:p>
            <a:pPr marL="0" indent="0" algn="just" eaLnBrk="1" hangingPunct="1">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This project aims to develop a comprehensive online job portal designed to streamline the recruitment process for both job seekers and employers. The platform will provide a user-friendly interface for job seekers to create and manage their profiles, search for relevant job openings, and apply directly to potential employers. For employers, the portal will offer tools to post job vacancies, screen resumes, schedule interviews, and track the entire hiring process efficiently.</a:t>
            </a:r>
          </a:p>
          <a:p>
            <a:pPr marL="0" indent="0" algn="just" eaLnBrk="1" hangingPunct="1">
              <a:buFont typeface="Arial" panose="020B0604020202020204" pitchFamily="34" charset="0"/>
              <a:buNone/>
            </a:pPr>
            <a:endParaRPr lang="en-US" altLang="en-US" sz="1600"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r>
              <a:rPr lang="en-IN" altLang="en-US" sz="1600" dirty="0">
                <a:latin typeface="Times New Roman" panose="02020603050405020304" pitchFamily="18" charset="0"/>
                <a:cs typeface="Times New Roman" panose="02020603050405020304" pitchFamily="18" charset="0"/>
              </a:rPr>
              <a:t>Key Words: </a:t>
            </a:r>
            <a:r>
              <a:rPr lang="en-IN" altLang="en-US" sz="1600" dirty="0" err="1">
                <a:latin typeface="Times New Roman" panose="02020603050405020304" pitchFamily="18" charset="0"/>
                <a:cs typeface="Times New Roman" panose="02020603050405020304" pitchFamily="18" charset="0"/>
              </a:rPr>
              <a:t>Opencv,Java</a:t>
            </a:r>
            <a:r>
              <a:rPr lang="en-IN" altLang="en-US" sz="1600" dirty="0">
                <a:latin typeface="Times New Roman" panose="02020603050405020304" pitchFamily="18" charset="0"/>
                <a:cs typeface="Times New Roman" panose="02020603050405020304" pitchFamily="18" charset="0"/>
              </a:rPr>
              <a:t> script, Html, </a:t>
            </a:r>
            <a:r>
              <a:rPr lang="en-IN" altLang="en-US" sz="1600" dirty="0" err="1">
                <a:latin typeface="Times New Roman" panose="02020603050405020304" pitchFamily="18" charset="0"/>
                <a:cs typeface="Times New Roman" panose="02020603050405020304" pitchFamily="18" charset="0"/>
              </a:rPr>
              <a:t>Sql</a:t>
            </a:r>
            <a:r>
              <a:rPr lang="en-IN" altLang="en-US" sz="1600" dirty="0">
                <a:latin typeface="Times New Roman" panose="02020603050405020304" pitchFamily="18" charset="0"/>
                <a:cs typeface="Times New Roman" panose="02020603050405020304" pitchFamily="18" charset="0"/>
              </a:rPr>
              <a:t>, Local binary patters</a:t>
            </a: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20F93E4-ECFB-7701-AA67-8DBA859ECB58}"/>
              </a:ext>
            </a:extLst>
          </p:cNvPr>
          <p:cNvSpPr>
            <a:spLocks noGrp="1" noChangeArrowheads="1"/>
          </p:cNvSpPr>
          <p:nvPr>
            <p:ph type="title"/>
          </p:nvPr>
        </p:nvSpPr>
        <p:spPr>
          <a:xfrm>
            <a:off x="838200" y="365125"/>
            <a:ext cx="10515600" cy="504825"/>
          </a:xfrm>
        </p:spPr>
        <p:txBody>
          <a:bodyPr/>
          <a:lstStyle/>
          <a:p>
            <a:pPr eaLnBrk="1" hangingPunct="1"/>
            <a:r>
              <a:rPr lang="en-IN" altLang="en-US" sz="2400" b="1" u="sng" dirty="0">
                <a:latin typeface="Times New Roman" panose="02020603050405020304" pitchFamily="18" charset="0"/>
                <a:cs typeface="Times New Roman" panose="02020603050405020304" pitchFamily="18" charset="0"/>
              </a:rPr>
              <a:t>Introduction</a:t>
            </a:r>
          </a:p>
        </p:txBody>
      </p:sp>
      <p:sp>
        <p:nvSpPr>
          <p:cNvPr id="8195" name="Content Placeholder 2">
            <a:extLst>
              <a:ext uri="{FF2B5EF4-FFF2-40B4-BE49-F238E27FC236}">
                <a16:creationId xmlns:a16="http://schemas.microsoft.com/office/drawing/2014/main" id="{936C4E14-B898-DE00-ABC4-888039C0CCEC}"/>
              </a:ext>
            </a:extLst>
          </p:cNvPr>
          <p:cNvSpPr>
            <a:spLocks noGrp="1" noChangeArrowheads="1"/>
          </p:cNvSpPr>
          <p:nvPr>
            <p:ph idx="1"/>
          </p:nvPr>
        </p:nvSpPr>
        <p:spPr>
          <a:xfrm>
            <a:off x="838200" y="869950"/>
            <a:ext cx="8632825" cy="5307013"/>
          </a:xfrm>
        </p:spPr>
        <p:txBody>
          <a:bodyPr/>
          <a:lstStyle/>
          <a:p>
            <a:pPr marL="0" indent="0" algn="just" eaLnBrk="1" hangingPunct="1">
              <a:buNone/>
            </a:pPr>
            <a:r>
              <a:rPr lang="en-IN" altLang="en-US" sz="1600" dirty="0">
                <a:latin typeface="Times New Roman" panose="02020603050405020304" pitchFamily="18" charset="0"/>
                <a:cs typeface="Calibri" panose="020F0502020204030204" pitchFamily="34" charset="0"/>
              </a:rPr>
              <a:t>The job portal project aims to establish an online platform designed to streamline the recruitment process by connecting job seekers with potential employers.</a:t>
            </a:r>
          </a:p>
          <a:p>
            <a:pPr marL="0" indent="0" algn="just" eaLnBrk="1" hangingPunct="1">
              <a:buNone/>
            </a:pPr>
            <a:r>
              <a:rPr lang="en-IN" altLang="en-US" sz="1600" dirty="0">
                <a:latin typeface="Times New Roman" panose="02020603050405020304" pitchFamily="18" charset="0"/>
                <a:cs typeface="Calibri" panose="020F0502020204030204" pitchFamily="34" charset="0"/>
              </a:rPr>
              <a:t> In the contemporary job market, such platforms serve as crucial tools, facilitating efficient job discovery and application management.</a:t>
            </a:r>
          </a:p>
          <a:p>
            <a:pPr marL="0" indent="0" algn="just" eaLnBrk="1" hangingPunct="1">
              <a:buNone/>
            </a:pPr>
            <a:r>
              <a:rPr lang="en-IN" altLang="en-US" sz="1600" dirty="0">
                <a:latin typeface="Times New Roman" panose="02020603050405020304" pitchFamily="18" charset="0"/>
                <a:cs typeface="Calibri" panose="020F0502020204030204" pitchFamily="34" charset="0"/>
              </a:rPr>
              <a:t> </a:t>
            </a:r>
            <a:r>
              <a:rPr lang="en-US" altLang="en-US" sz="1600" dirty="0">
                <a:solidFill>
                  <a:srgbClr val="374151"/>
                </a:solidFill>
                <a:latin typeface="Times New Roman" panose="02020603050405020304" pitchFamily="18" charset="0"/>
                <a:cs typeface="Times New Roman" panose="02020603050405020304" pitchFamily="18" charset="0"/>
              </a:rPr>
              <a:t>The job portal system is a platform between job seeker(student) and job provider(company).</a:t>
            </a:r>
          </a:p>
          <a:p>
            <a:pPr marL="0" indent="0" algn="just" eaLnBrk="1" hangingPunct="1">
              <a:buNone/>
            </a:pPr>
            <a:r>
              <a:rPr lang="en-US" altLang="en-US" sz="1600" dirty="0">
                <a:solidFill>
                  <a:srgbClr val="374151"/>
                </a:solidFill>
                <a:latin typeface="Times New Roman" panose="02020603050405020304" pitchFamily="18" charset="0"/>
                <a:cs typeface="Times New Roman" panose="02020603050405020304" pitchFamily="18" charset="0"/>
              </a:rPr>
              <a:t> The Student or Job seeker can easily find and apply for job by login into system. The Employer or company can easily get expert employee from our job portal site by posting a job.</a:t>
            </a:r>
          </a:p>
          <a:p>
            <a:pPr marL="0" indent="0" algn="just" eaLnBrk="1" hangingPunct="1">
              <a:buNone/>
            </a:pPr>
            <a:r>
              <a:rPr lang="en-US" altLang="en-US" sz="1600" dirty="0">
                <a:solidFill>
                  <a:srgbClr val="374151"/>
                </a:solidFill>
                <a:latin typeface="Times New Roman" panose="02020603050405020304" pitchFamily="18" charset="0"/>
                <a:cs typeface="Times New Roman" panose="02020603050405020304" pitchFamily="18" charset="0"/>
              </a:rPr>
              <a:t> The job portal website is a common place between job seeker and company. When job seeker can login in his account then he can get notification of company lists which match with his profile or education detail. so job seeker can easily apply to this job and he can also send message to company for other inquiry.</a:t>
            </a:r>
          </a:p>
          <a:p>
            <a:pPr marL="0" indent="0" algn="just" eaLnBrk="1" hangingPunct="1">
              <a:buNone/>
            </a:pPr>
            <a:r>
              <a:rPr lang="en-US" altLang="en-US" sz="1600" dirty="0">
                <a:solidFill>
                  <a:srgbClr val="374151"/>
                </a:solidFill>
                <a:latin typeface="Times New Roman" panose="02020603050405020304" pitchFamily="18" charset="0"/>
                <a:cs typeface="Times New Roman" panose="02020603050405020304" pitchFamily="18" charset="0"/>
              </a:rPr>
              <a:t>When company login in account, company or employer can get alert of job seeker lists which match with all criteria for posted job.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A53-7B76-5CF4-0C87-20FA6B43FDF1}"/>
              </a:ext>
            </a:extLst>
          </p:cNvPr>
          <p:cNvSpPr>
            <a:spLocks noGrp="1"/>
          </p:cNvSpPr>
          <p:nvPr>
            <p:ph type="title"/>
          </p:nvPr>
        </p:nvSpPr>
        <p:spPr>
          <a:xfrm>
            <a:off x="287867" y="152401"/>
            <a:ext cx="7823200" cy="651932"/>
          </a:xfrm>
        </p:spPr>
        <p:txBody>
          <a:bodyPr/>
          <a:lstStyle/>
          <a:p>
            <a:r>
              <a:rPr lang="en-IN" sz="2400" b="1" u="sng" dirty="0">
                <a:latin typeface="Times New Roman" panose="02020603050405020304" pitchFamily="18" charset="0"/>
                <a:cs typeface="Times New Roman" panose="02020603050405020304" pitchFamily="18" charset="0"/>
              </a:rPr>
              <a:t>LITERATURE SURVEY</a:t>
            </a:r>
          </a:p>
        </p:txBody>
      </p:sp>
      <p:pic>
        <p:nvPicPr>
          <p:cNvPr id="5" name="Content Placeholder 4">
            <a:extLst>
              <a:ext uri="{FF2B5EF4-FFF2-40B4-BE49-F238E27FC236}">
                <a16:creationId xmlns:a16="http://schemas.microsoft.com/office/drawing/2014/main" id="{3CC1709C-76B9-A2F8-23B4-7D1EEF1D83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867" y="804333"/>
            <a:ext cx="9960620" cy="5397900"/>
          </a:xfrm>
        </p:spPr>
      </p:pic>
    </p:spTree>
    <p:extLst>
      <p:ext uri="{BB962C8B-B14F-4D97-AF65-F5344CB8AC3E}">
        <p14:creationId xmlns:p14="http://schemas.microsoft.com/office/powerpoint/2010/main" val="38877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0264C93-B72A-E162-F301-29AABA9BE86D}"/>
              </a:ext>
            </a:extLst>
          </p:cNvPr>
          <p:cNvSpPr>
            <a:spLocks noGrp="1" noChangeArrowheads="1"/>
          </p:cNvSpPr>
          <p:nvPr>
            <p:ph type="title"/>
          </p:nvPr>
        </p:nvSpPr>
        <p:spPr>
          <a:xfrm>
            <a:off x="533400" y="365125"/>
            <a:ext cx="10820400" cy="1350963"/>
          </a:xfrm>
        </p:spPr>
        <p:txBody>
          <a:bodyPr/>
          <a:lstStyle/>
          <a:p>
            <a:pPr eaLnBrk="1" hangingPunct="1"/>
            <a:r>
              <a:rPr lang="en-IN" altLang="en-US" sz="2400" b="1" u="sng" dirty="0">
                <a:latin typeface="Times New Roman" panose="02020603050405020304" pitchFamily="18" charset="0"/>
                <a:cs typeface="Times New Roman" panose="02020603050405020304" pitchFamily="18" charset="0"/>
              </a:rPr>
              <a:t>Problem Statement</a:t>
            </a:r>
          </a:p>
        </p:txBody>
      </p:sp>
      <p:sp>
        <p:nvSpPr>
          <p:cNvPr id="2" name="Content Placeholder 1">
            <a:extLst>
              <a:ext uri="{FF2B5EF4-FFF2-40B4-BE49-F238E27FC236}">
                <a16:creationId xmlns:a16="http://schemas.microsoft.com/office/drawing/2014/main" id="{31B2C1E1-886E-2D7B-B5E1-9B140786537A}"/>
              </a:ext>
            </a:extLst>
          </p:cNvPr>
          <p:cNvSpPr>
            <a:spLocks noGrp="1" noChangeArrowheads="1"/>
          </p:cNvSpPr>
          <p:nvPr>
            <p:ph idx="1"/>
          </p:nvPr>
        </p:nvSpPr>
        <p:spPr bwMode="auto">
          <a:xfrm>
            <a:off x="533401" y="1314664"/>
            <a:ext cx="1070186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Difficulty in Accessing Opportunities</a:t>
            </a:r>
            <a:r>
              <a:rPr kumimoji="0" lang="en-US" altLang="en-US" sz="1600" b="0" i="0" u="none" strike="noStrike" cap="none" normalizeH="0" baseline="0" dirty="0">
                <a:ln>
                  <a:noFill/>
                </a:ln>
                <a:solidFill>
                  <a:schemeClr val="tx1"/>
                </a:solidFill>
                <a:effectLst/>
                <a:latin typeface="Arial" panose="020B0604020202020204" pitchFamily="34" charset="0"/>
              </a:rPr>
              <a:t>: Job seekers struggle to find relevant positions due to scattered job postings and a lack of advanced filtering options.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Limited Candidate Outreach</a:t>
            </a:r>
            <a:r>
              <a:rPr kumimoji="0" lang="en-US" altLang="en-US" sz="1600" b="0" i="0" u="none" strike="noStrike" cap="none" normalizeH="0" baseline="0" dirty="0">
                <a:ln>
                  <a:noFill/>
                </a:ln>
                <a:solidFill>
                  <a:schemeClr val="tx1"/>
                </a:solidFill>
                <a:effectLst/>
                <a:latin typeface="Arial" panose="020B0604020202020204" pitchFamily="34" charset="0"/>
              </a:rPr>
              <a:t>: Employers face challenges in reaching a diverse and qualified talent pool effectively.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Inefficient Application Management</a:t>
            </a:r>
            <a:r>
              <a:rPr kumimoji="0" lang="en-US" altLang="en-US" sz="1600" b="0" i="0" u="none" strike="noStrike" cap="none" normalizeH="0" baseline="0" dirty="0">
                <a:ln>
                  <a:noFill/>
                </a:ln>
                <a:solidFill>
                  <a:schemeClr val="tx1"/>
                </a:solidFill>
                <a:effectLst/>
                <a:latin typeface="Arial" panose="020B0604020202020204" pitchFamily="34" charset="0"/>
              </a:rPr>
              <a:t>: Managing and tracking applications becomes cumbersome without an organized system.</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Skill-Job Mismatch</a:t>
            </a:r>
            <a:r>
              <a:rPr kumimoji="0" lang="en-US" altLang="en-US" sz="1600" b="0" i="0" u="none" strike="noStrike" cap="none" normalizeH="0" baseline="0" dirty="0">
                <a:ln>
                  <a:noFill/>
                </a:ln>
                <a:solidFill>
                  <a:schemeClr val="tx1"/>
                </a:solidFill>
                <a:effectLst/>
                <a:latin typeface="Arial" panose="020B0604020202020204" pitchFamily="34" charset="0"/>
              </a:rPr>
              <a:t>: Both parties often face mismatches in skills and job requirements, leading to unsatisfactory outcomes.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Lack of Real-Time Updates</a:t>
            </a:r>
            <a:r>
              <a:rPr kumimoji="0" lang="en-US" altLang="en-US" sz="1600" b="0" i="0" u="none" strike="noStrike" cap="none" normalizeH="0" baseline="0" dirty="0">
                <a:ln>
                  <a:noFill/>
                </a:ln>
                <a:solidFill>
                  <a:schemeClr val="tx1"/>
                </a:solidFill>
                <a:effectLst/>
                <a:latin typeface="Arial" panose="020B0604020202020204" pitchFamily="34" charset="0"/>
              </a:rPr>
              <a:t>: Job seekers and employers miss out on timely updates about applications, interviews, or new postings.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83EC421-9509-5B92-72B6-BE2F90255982}"/>
              </a:ext>
            </a:extLst>
          </p:cNvPr>
          <p:cNvSpPr>
            <a:spLocks noGrp="1" noChangeArrowheads="1"/>
          </p:cNvSpPr>
          <p:nvPr>
            <p:ph type="title"/>
          </p:nvPr>
        </p:nvSpPr>
        <p:spPr>
          <a:xfrm>
            <a:off x="482600" y="-287867"/>
            <a:ext cx="10871200" cy="2511955"/>
          </a:xfrm>
        </p:spPr>
        <p:txBody>
          <a:bodyPr/>
          <a:lstStyle/>
          <a:p>
            <a:pPr eaLnBrk="1" hangingPunct="1"/>
            <a:br>
              <a:rPr lang="en-IN" altLang="en-US" sz="2400" b="1" u="sng" dirty="0">
                <a:latin typeface="Times New Roman" panose="02020603050405020304" pitchFamily="18" charset="0"/>
                <a:cs typeface="Times New Roman" panose="02020603050405020304" pitchFamily="18" charset="0"/>
              </a:rPr>
            </a:br>
            <a:r>
              <a:rPr lang="en-IN" altLang="en-US" sz="2400" b="1" u="sng" dirty="0">
                <a:latin typeface="Times New Roman" panose="02020603050405020304" pitchFamily="18" charset="0"/>
                <a:cs typeface="Times New Roman" panose="02020603050405020304" pitchFamily="18" charset="0"/>
              </a:rPr>
              <a:t>Objective</a:t>
            </a:r>
          </a:p>
        </p:txBody>
      </p:sp>
      <p:sp>
        <p:nvSpPr>
          <p:cNvPr id="10243" name="Content Placeholder 2">
            <a:extLst>
              <a:ext uri="{FF2B5EF4-FFF2-40B4-BE49-F238E27FC236}">
                <a16:creationId xmlns:a16="http://schemas.microsoft.com/office/drawing/2014/main" id="{609F5E92-31B6-F0DA-A48B-31266745FF8C}"/>
              </a:ext>
            </a:extLst>
          </p:cNvPr>
          <p:cNvSpPr>
            <a:spLocks noGrp="1" noChangeArrowheads="1"/>
          </p:cNvSpPr>
          <p:nvPr>
            <p:ph idx="1"/>
          </p:nvPr>
        </p:nvSpPr>
        <p:spPr>
          <a:xfrm>
            <a:off x="482600" y="1524000"/>
            <a:ext cx="9350375" cy="4508500"/>
          </a:xfrm>
        </p:spPr>
        <p:txBody>
          <a:bodyPr/>
          <a:lstStyle/>
          <a:p>
            <a:pPr marL="0" indent="0" algn="just" eaLnBrk="1" hangingPunct="1">
              <a:buNone/>
            </a:pPr>
            <a:r>
              <a:rPr lang="en-US" altLang="en-US" sz="1600" dirty="0">
                <a:latin typeface="Times New Roman" panose="02020603050405020304" pitchFamily="18" charset="0"/>
                <a:cs typeface="Times New Roman" panose="02020603050405020304" pitchFamily="18" charset="0"/>
              </a:rPr>
              <a:t>The objective of this project is to provide the information about new jobs.</a:t>
            </a:r>
          </a:p>
          <a:p>
            <a:pPr marL="0" indent="0" algn="just" eaLnBrk="1" hangingPunct="1">
              <a:buNone/>
            </a:pPr>
            <a:r>
              <a:rPr lang="en-US" altLang="en-US" sz="1600" dirty="0">
                <a:latin typeface="Times New Roman" panose="02020603050405020304" pitchFamily="18" charset="0"/>
                <a:cs typeface="Times New Roman" panose="02020603050405020304" pitchFamily="18" charset="0"/>
              </a:rPr>
              <a:t> A user can search jobs according to their location or their skills. It provide the resume tips and interview tips which is useful to provide the guideless to the user.</a:t>
            </a:r>
          </a:p>
          <a:p>
            <a:pPr marL="0" indent="0" algn="just" eaLnBrk="1" hangingPunct="1">
              <a:buNone/>
            </a:pPr>
            <a:r>
              <a:rPr lang="en-US" altLang="en-US" sz="1600" dirty="0">
                <a:latin typeface="Times New Roman" panose="02020603050405020304" pitchFamily="18" charset="0"/>
                <a:cs typeface="Times New Roman" panose="02020603050405020304" pitchFamily="18" charset="0"/>
              </a:rPr>
              <a:t> A company organization can post the new jobs which is store in the new job database and according to this new database a employer and jobseeker or employer can search this new jobs.</a:t>
            </a:r>
          </a:p>
          <a:p>
            <a:pPr marL="0" indent="0" algn="just" eaLnBrk="1" hangingPunct="1">
              <a:buNone/>
            </a:pPr>
            <a:r>
              <a:rPr lang="en-IN" altLang="en-US" sz="1600" dirty="0">
                <a:latin typeface="Times New Roman" panose="02020603050405020304" pitchFamily="18" charset="0"/>
                <a:ea typeface="SimSun" panose="02010600030101010101" pitchFamily="2" charset="-122"/>
                <a:cs typeface="Times New Roman" panose="02020603050405020304" pitchFamily="18" charset="0"/>
              </a:rPr>
              <a:t> The job portal project aims to create an online platform where job seekers can find suitable job opportunities and employers can post job vacancies.</a:t>
            </a:r>
          </a:p>
          <a:p>
            <a:pPr marL="0" indent="0" algn="just" eaLnBrk="1" hangingPunct="1">
              <a:buNone/>
            </a:pPr>
            <a:r>
              <a:rPr lang="en-IN" altLang="en-US" sz="1600" dirty="0">
                <a:latin typeface="Times New Roman" panose="02020603050405020304" pitchFamily="18" charset="0"/>
                <a:ea typeface="SimSun" panose="02010600030101010101" pitchFamily="2" charset="-122"/>
                <a:cs typeface="Times New Roman" panose="02020603050405020304" pitchFamily="18" charset="0"/>
              </a:rPr>
              <a:t> In today's digital age, such platforms serve as pivotal tools in the employment ecosystem, connecting talent with organizations efficiently and transparently.</a:t>
            </a:r>
            <a:endParaRPr lang="en-IN" altLang="en-US" sz="1600"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endParaRPr lang="en-US"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4AA9-C5C0-F055-4F78-4E8BC52401D1}"/>
              </a:ext>
            </a:extLst>
          </p:cNvPr>
          <p:cNvSpPr>
            <a:spLocks noGrp="1"/>
          </p:cNvSpPr>
          <p:nvPr>
            <p:ph type="title"/>
          </p:nvPr>
        </p:nvSpPr>
        <p:spPr>
          <a:xfrm>
            <a:off x="601133" y="365125"/>
            <a:ext cx="10752667" cy="1325563"/>
          </a:xfrm>
        </p:spPr>
        <p:txBody>
          <a:bodyPr/>
          <a:lstStyle/>
          <a:p>
            <a:r>
              <a:rPr lang="en-IN" sz="2400" b="1" u="sng" dirty="0">
                <a:latin typeface="Times New Roman" panose="02020603050405020304" pitchFamily="18" charset="0"/>
                <a:cs typeface="Times New Roman" panose="02020603050405020304" pitchFamily="18" charset="0"/>
              </a:rPr>
              <a:t>EXSISTING SYSTEM</a:t>
            </a:r>
          </a:p>
        </p:txBody>
      </p:sp>
      <p:sp>
        <p:nvSpPr>
          <p:cNvPr id="4" name="Rectangle 1">
            <a:extLst>
              <a:ext uri="{FF2B5EF4-FFF2-40B4-BE49-F238E27FC236}">
                <a16:creationId xmlns:a16="http://schemas.microsoft.com/office/drawing/2014/main" id="{677E0FFE-AAC2-409E-3E54-6FF989885215}"/>
              </a:ext>
            </a:extLst>
          </p:cNvPr>
          <p:cNvSpPr>
            <a:spLocks noGrp="1" noChangeArrowheads="1"/>
          </p:cNvSpPr>
          <p:nvPr>
            <p:ph idx="1"/>
          </p:nvPr>
        </p:nvSpPr>
        <p:spPr bwMode="auto">
          <a:xfrm>
            <a:off x="601133" y="2003760"/>
            <a:ext cx="1058333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User Registration:</a:t>
            </a:r>
            <a:r>
              <a:rPr kumimoji="0" lang="en-US" altLang="en-US" sz="1600" b="0" i="0" u="none" strike="noStrike" cap="none" normalizeH="0" baseline="0" dirty="0">
                <a:ln>
                  <a:noFill/>
                </a:ln>
                <a:solidFill>
                  <a:schemeClr val="tx1"/>
                </a:solidFill>
                <a:effectLst/>
                <a:latin typeface="Calibri" panose="020F0502020204030204" pitchFamily="34" charset="0"/>
              </a:rPr>
              <a:t> Allows job seekers and employers to create accounts.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Profile Management:</a:t>
            </a:r>
            <a:r>
              <a:rPr kumimoji="0" lang="en-US" altLang="en-US" sz="1600" b="0" i="0" u="none" strike="noStrike" cap="none" normalizeH="0" baseline="0" dirty="0">
                <a:ln>
                  <a:noFill/>
                </a:ln>
                <a:solidFill>
                  <a:schemeClr val="tx1"/>
                </a:solidFill>
                <a:effectLst/>
                <a:latin typeface="Calibri" panose="020F0502020204030204" pitchFamily="34" charset="0"/>
              </a:rPr>
              <a:t> Users can update personal and professional information.</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Job Posting:</a:t>
            </a:r>
            <a:r>
              <a:rPr kumimoji="0" lang="en-US" altLang="en-US" sz="1600" b="0" i="0" u="none" strike="noStrike" cap="none" normalizeH="0" baseline="0" dirty="0">
                <a:ln>
                  <a:noFill/>
                </a:ln>
                <a:solidFill>
                  <a:schemeClr val="tx1"/>
                </a:solidFill>
                <a:effectLst/>
                <a:latin typeface="Calibri" panose="020F0502020204030204" pitchFamily="34" charset="0"/>
              </a:rPr>
              <a:t> Employers can post job vacancies with detailed descriptions.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Job Search:</a:t>
            </a:r>
            <a:r>
              <a:rPr kumimoji="0" lang="en-US" altLang="en-US" sz="1600" b="0" i="0" u="none" strike="noStrike" cap="none" normalizeH="0" baseline="0" dirty="0">
                <a:ln>
                  <a:noFill/>
                </a:ln>
                <a:solidFill>
                  <a:schemeClr val="tx1"/>
                </a:solidFill>
                <a:effectLst/>
                <a:latin typeface="Calibri" panose="020F0502020204030204" pitchFamily="34" charset="0"/>
              </a:rPr>
              <a:t> Job seekers can search for jobs using filters like location, industry, and keywords.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Application Tracking:</a:t>
            </a:r>
            <a:r>
              <a:rPr kumimoji="0" lang="en-US" altLang="en-US" sz="1600" b="0" i="0" u="none" strike="noStrike" cap="none" normalizeH="0" baseline="0" dirty="0">
                <a:ln>
                  <a:noFill/>
                </a:ln>
                <a:solidFill>
                  <a:schemeClr val="tx1"/>
                </a:solidFill>
                <a:effectLst/>
                <a:latin typeface="Calibri" panose="020F0502020204030204" pitchFamily="34" charset="0"/>
              </a:rPr>
              <a:t> Users can track the status of their job applications.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Resume Upload:</a:t>
            </a:r>
            <a:r>
              <a:rPr kumimoji="0" lang="en-US" altLang="en-US" sz="1600" b="0" i="0" u="none" strike="noStrike" cap="none" normalizeH="0" baseline="0" dirty="0">
                <a:ln>
                  <a:noFill/>
                </a:ln>
                <a:solidFill>
                  <a:schemeClr val="tx1"/>
                </a:solidFill>
                <a:effectLst/>
                <a:latin typeface="Calibri" panose="020F0502020204030204" pitchFamily="34" charset="0"/>
              </a:rPr>
              <a:t> Job seekers can upload resumes for potential employers to view.</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Notifications:</a:t>
            </a:r>
            <a:r>
              <a:rPr kumimoji="0" lang="en-US" altLang="en-US" sz="1600" b="0" i="0" u="none" strike="noStrike" cap="none" normalizeH="0" baseline="0" dirty="0">
                <a:ln>
                  <a:noFill/>
                </a:ln>
                <a:solidFill>
                  <a:schemeClr val="tx1"/>
                </a:solidFill>
                <a:effectLst/>
                <a:latin typeface="Calibri" panose="020F0502020204030204" pitchFamily="34" charset="0"/>
              </a:rPr>
              <a:t> Users receive alerts for new job postings and application status updates.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Admin Dashboard:</a:t>
            </a:r>
            <a:r>
              <a:rPr kumimoji="0" lang="en-US" altLang="en-US" sz="1600" b="0" i="0" u="none" strike="noStrike" cap="none" normalizeH="0" baseline="0" dirty="0">
                <a:ln>
                  <a:noFill/>
                </a:ln>
                <a:solidFill>
                  <a:schemeClr val="tx1"/>
                </a:solidFill>
                <a:effectLst/>
                <a:latin typeface="Calibri" panose="020F0502020204030204" pitchFamily="34" charset="0"/>
              </a:rPr>
              <a:t> Admin can manage users, job postings, and site content.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Search Optimization:</a:t>
            </a:r>
            <a:r>
              <a:rPr kumimoji="0" lang="en-US" altLang="en-US" sz="1600" b="0" i="0" u="none" strike="noStrike" cap="none" normalizeH="0" baseline="0" dirty="0">
                <a:ln>
                  <a:noFill/>
                </a:ln>
                <a:solidFill>
                  <a:schemeClr val="tx1"/>
                </a:solidFill>
                <a:effectLst/>
                <a:latin typeface="Calibri" panose="020F0502020204030204" pitchFamily="34" charset="0"/>
              </a:rPr>
              <a:t> Implemented SEO features for better visibility.</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Analytics:</a:t>
            </a:r>
            <a:r>
              <a:rPr kumimoji="0" lang="en-US" altLang="en-US" sz="1600" b="0" i="0" u="none" strike="noStrike" cap="none" normalizeH="0" baseline="0" dirty="0">
                <a:ln>
                  <a:noFill/>
                </a:ln>
                <a:solidFill>
                  <a:schemeClr val="tx1"/>
                </a:solidFill>
                <a:effectLst/>
                <a:latin typeface="Calibri" panose="020F0502020204030204" pitchFamily="34" charset="0"/>
              </a:rPr>
              <a:t> Basic analytics for tracking job views and application rates. </a:t>
            </a:r>
          </a:p>
        </p:txBody>
      </p:sp>
    </p:spTree>
    <p:extLst>
      <p:ext uri="{BB962C8B-B14F-4D97-AF65-F5344CB8AC3E}">
        <p14:creationId xmlns:p14="http://schemas.microsoft.com/office/powerpoint/2010/main" val="2724272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EAFB-D7B6-BE69-198C-96DC459EAEC3}"/>
              </a:ext>
            </a:extLst>
          </p:cNvPr>
          <p:cNvSpPr>
            <a:spLocks noGrp="1"/>
          </p:cNvSpPr>
          <p:nvPr>
            <p:ph type="title"/>
          </p:nvPr>
        </p:nvSpPr>
        <p:spPr/>
        <p:txBody>
          <a:bodyPr/>
          <a:lstStyle/>
          <a:p>
            <a:r>
              <a:rPr lang="en-IN" u="sng" dirty="0"/>
              <a:t>PROPOSED SYSTEM</a:t>
            </a:r>
          </a:p>
        </p:txBody>
      </p:sp>
      <p:sp>
        <p:nvSpPr>
          <p:cNvPr id="4" name="Rectangle 1">
            <a:extLst>
              <a:ext uri="{FF2B5EF4-FFF2-40B4-BE49-F238E27FC236}">
                <a16:creationId xmlns:a16="http://schemas.microsoft.com/office/drawing/2014/main" id="{F494C59B-66F3-9312-F43B-1A440B9F6672}"/>
              </a:ext>
            </a:extLst>
          </p:cNvPr>
          <p:cNvSpPr>
            <a:spLocks noGrp="1" noChangeArrowheads="1"/>
          </p:cNvSpPr>
          <p:nvPr>
            <p:ph idx="1"/>
          </p:nvPr>
        </p:nvSpPr>
        <p:spPr bwMode="auto">
          <a:xfrm>
            <a:off x="423333" y="1927983"/>
            <a:ext cx="1116753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Enhanced User Interface:</a:t>
            </a:r>
            <a:r>
              <a:rPr kumimoji="0" lang="en-US" altLang="en-US" sz="1600" b="0" i="0" u="none" strike="noStrike" cap="none" normalizeH="0" baseline="0" dirty="0">
                <a:ln>
                  <a:noFill/>
                </a:ln>
                <a:solidFill>
                  <a:schemeClr val="tx1"/>
                </a:solidFill>
                <a:effectLst/>
                <a:latin typeface="Calibri" panose="020F0502020204030204" pitchFamily="34" charset="0"/>
              </a:rPr>
              <a:t> A modern, intuitive design for better user experience.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AI Job Recommendations:</a:t>
            </a:r>
            <a:r>
              <a:rPr kumimoji="0" lang="en-US" altLang="en-US" sz="1600" b="0" i="0" u="none" strike="noStrike" cap="none" normalizeH="0" baseline="0" dirty="0">
                <a:ln>
                  <a:noFill/>
                </a:ln>
                <a:solidFill>
                  <a:schemeClr val="tx1"/>
                </a:solidFill>
                <a:effectLst/>
                <a:latin typeface="Calibri" panose="020F0502020204030204" pitchFamily="34" charset="0"/>
              </a:rPr>
              <a:t> Personalized job suggestions based on user profiles and preferences.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Advanced Search Filters:</a:t>
            </a:r>
            <a:r>
              <a:rPr kumimoji="0" lang="en-US" altLang="en-US" sz="1600" b="0" i="0" u="none" strike="noStrike" cap="none" normalizeH="0" baseline="0" dirty="0">
                <a:ln>
                  <a:noFill/>
                </a:ln>
                <a:solidFill>
                  <a:schemeClr val="tx1"/>
                </a:solidFill>
                <a:effectLst/>
                <a:latin typeface="Calibri" panose="020F0502020204030204" pitchFamily="34" charset="0"/>
              </a:rPr>
              <a:t> More refined search options, including salary range, job type, and company ratings.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Integrated Chat System:</a:t>
            </a:r>
            <a:r>
              <a:rPr kumimoji="0" lang="en-US" altLang="en-US" sz="1600" b="0" i="0" u="none" strike="noStrike" cap="none" normalizeH="0" baseline="0" dirty="0">
                <a:ln>
                  <a:noFill/>
                </a:ln>
                <a:solidFill>
                  <a:schemeClr val="tx1"/>
                </a:solidFill>
                <a:effectLst/>
                <a:latin typeface="Calibri" panose="020F0502020204030204" pitchFamily="34" charset="0"/>
              </a:rPr>
              <a:t> Real-time communication between job seekers and employers.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Video Resumes:</a:t>
            </a:r>
            <a:r>
              <a:rPr kumimoji="0" lang="en-US" altLang="en-US" sz="1600" b="0" i="0" u="none" strike="noStrike" cap="none" normalizeH="0" baseline="0" dirty="0">
                <a:ln>
                  <a:noFill/>
                </a:ln>
                <a:solidFill>
                  <a:schemeClr val="tx1"/>
                </a:solidFill>
                <a:effectLst/>
                <a:latin typeface="Calibri" panose="020F0502020204030204" pitchFamily="34" charset="0"/>
              </a:rPr>
              <a:t> Option for job seekers to upload video introductions along with resumes.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Skill Assessment Tests:</a:t>
            </a:r>
            <a:r>
              <a:rPr kumimoji="0" lang="en-US" altLang="en-US" sz="1600" b="0" i="0" u="none" strike="noStrike" cap="none" normalizeH="0" baseline="0" dirty="0">
                <a:ln>
                  <a:noFill/>
                </a:ln>
                <a:solidFill>
                  <a:schemeClr val="tx1"/>
                </a:solidFill>
                <a:effectLst/>
                <a:latin typeface="Calibri" panose="020F0502020204030204" pitchFamily="34" charset="0"/>
              </a:rPr>
              <a:t> Employers can create tests to evaluate candidate skills before interviews.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Mobile App Development:</a:t>
            </a:r>
            <a:r>
              <a:rPr kumimoji="0" lang="en-US" altLang="en-US" sz="1600" b="0" i="0" u="none" strike="noStrike" cap="none" normalizeH="0" baseline="0" dirty="0">
                <a:ln>
                  <a:noFill/>
                </a:ln>
                <a:solidFill>
                  <a:schemeClr val="tx1"/>
                </a:solidFill>
                <a:effectLst/>
                <a:latin typeface="Calibri" panose="020F0502020204030204" pitchFamily="34" charset="0"/>
              </a:rPr>
              <a:t> A dedicated mobile application for easier access and notifications.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Employer Branding:</a:t>
            </a:r>
            <a:r>
              <a:rPr kumimoji="0" lang="en-US" altLang="en-US" sz="1600" b="0" i="0" u="none" strike="noStrike" cap="none" normalizeH="0" baseline="0" dirty="0">
                <a:ln>
                  <a:noFill/>
                </a:ln>
                <a:solidFill>
                  <a:schemeClr val="tx1"/>
                </a:solidFill>
                <a:effectLst/>
                <a:latin typeface="Calibri" panose="020F0502020204030204" pitchFamily="34" charset="0"/>
              </a:rPr>
              <a:t> Tools for companies to showcase their culture and values.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Feedback System:</a:t>
            </a:r>
            <a:r>
              <a:rPr kumimoji="0" lang="en-US" altLang="en-US" sz="1600" b="0" i="0" u="none" strike="noStrike" cap="none" normalizeH="0" baseline="0" dirty="0">
                <a:ln>
                  <a:noFill/>
                </a:ln>
                <a:solidFill>
                  <a:schemeClr val="tx1"/>
                </a:solidFill>
                <a:effectLst/>
                <a:latin typeface="Calibri" panose="020F0502020204030204" pitchFamily="34" charset="0"/>
              </a:rPr>
              <a:t> Allows users to leave reviews on job experiences and employers.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Data Analytics Dashboard:</a:t>
            </a:r>
            <a:r>
              <a:rPr kumimoji="0" lang="en-US" altLang="en-US" sz="1600" b="0" i="0" u="none" strike="noStrike" cap="none" normalizeH="0" baseline="0" dirty="0">
                <a:ln>
                  <a:noFill/>
                </a:ln>
                <a:solidFill>
                  <a:schemeClr val="tx1"/>
                </a:solidFill>
                <a:effectLst/>
                <a:latin typeface="Calibri" panose="020F0502020204030204" pitchFamily="34" charset="0"/>
              </a:rPr>
              <a:t> Detailed insights for employers on candidate engagement and application trends. </a:t>
            </a:r>
          </a:p>
        </p:txBody>
      </p:sp>
    </p:spTree>
    <p:extLst>
      <p:ext uri="{BB962C8B-B14F-4D97-AF65-F5344CB8AC3E}">
        <p14:creationId xmlns:p14="http://schemas.microsoft.com/office/powerpoint/2010/main" val="2628517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1696</Words>
  <Application>Microsoft Office PowerPoint</Application>
  <PresentationFormat>Widescreen</PresentationFormat>
  <Paragraphs>122</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f</vt:lpstr>
      <vt:lpstr>Contents</vt:lpstr>
      <vt:lpstr>Abstract</vt:lpstr>
      <vt:lpstr>Introduction</vt:lpstr>
      <vt:lpstr>LITERATURE SURVEY</vt:lpstr>
      <vt:lpstr>Problem Statement</vt:lpstr>
      <vt:lpstr> Objective</vt:lpstr>
      <vt:lpstr>EXSISTING SYSTEM</vt:lpstr>
      <vt:lpstr>PROPOSED SYSTEM</vt:lpstr>
      <vt:lpstr>Proposed Methodology </vt:lpstr>
      <vt:lpstr>MODULES</vt:lpstr>
      <vt:lpstr>IMPLEMENTATION</vt:lpstr>
      <vt:lpstr>Software Requirements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bukka supraja</dc:creator>
  <cp:lastModifiedBy>Tharun Angoth</cp:lastModifiedBy>
  <cp:revision>28</cp:revision>
  <dcterms:created xsi:type="dcterms:W3CDTF">2024-08-22T09:59:16Z</dcterms:created>
  <dcterms:modified xsi:type="dcterms:W3CDTF">2024-12-12T05:19:06Z</dcterms:modified>
</cp:coreProperties>
</file>