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D2CF-FB98-40C8-A14E-EFBF0209BBFF}" type="datetimeFigureOut">
              <a:rPr lang="en-US" smtClean="0"/>
              <a:t>04.04.2017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2B63-BC3A-4FAA-B1B8-E3BB851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ripstat.com/why-you-should-use-the-eclipse-compiler-in" TargetMode="External"/><Relationship Id="rId2" Type="http://schemas.openxmlformats.org/officeDocument/2006/relationships/hyperlink" Target="https://dzone.com/articles/top-20-code-completions-in-intellij-id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why-idea-better-eclip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885" y="2137911"/>
            <a:ext cx="5341761" cy="2761113"/>
          </a:xfrm>
          <a:prstGeom prst="rect">
            <a:avLst/>
          </a:prstGeom>
        </p:spPr>
      </p:pic>
      <p:pic>
        <p:nvPicPr>
          <p:cNvPr id="1026" name="Picture 2" descr="https://eclipse.org/artwork/images/v2/logo-800x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00" y="2858704"/>
            <a:ext cx="6464531" cy="151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35" y="2921003"/>
            <a:ext cx="1320742" cy="17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IntelliJ autocomplete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Type-aware</a:t>
            </a:r>
          </a:p>
          <a:p>
            <a:r>
              <a:rPr lang="en-US" dirty="0"/>
              <a:t>Has chain completion</a:t>
            </a:r>
          </a:p>
          <a:p>
            <a:r>
              <a:rPr lang="en-US" dirty="0"/>
              <a:t>View quick definition</a:t>
            </a:r>
          </a:p>
          <a:p>
            <a:r>
              <a:rPr lang="en-US" dirty="0"/>
              <a:t>Doesn’t work same with tab and enter keys</a:t>
            </a:r>
          </a:p>
          <a:p>
            <a:r>
              <a:rPr lang="en-US" dirty="0"/>
              <a:t>Completion for file names, resources, etc.</a:t>
            </a:r>
          </a:p>
        </p:txBody>
      </p:sp>
    </p:spTree>
    <p:extLst>
      <p:ext uri="{BB962C8B-B14F-4D97-AF65-F5344CB8AC3E}">
        <p14:creationId xmlns:p14="http://schemas.microsoft.com/office/powerpoint/2010/main" val="30300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379"/>
            <a:ext cx="10515600" cy="4351338"/>
          </a:xfrm>
        </p:spPr>
        <p:txBody>
          <a:bodyPr/>
          <a:lstStyle/>
          <a:p>
            <a:r>
              <a:rPr lang="en-US" dirty="0"/>
              <a:t>Type-aware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0517"/>
            <a:ext cx="999172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127"/>
            <a:ext cx="7791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62" y="982424"/>
            <a:ext cx="10515600" cy="4351338"/>
          </a:xfrm>
        </p:spPr>
        <p:txBody>
          <a:bodyPr/>
          <a:lstStyle/>
          <a:p>
            <a:r>
              <a:rPr lang="en-US" dirty="0"/>
              <a:t>Middle matching </a:t>
            </a:r>
            <a:br>
              <a:rPr lang="en-US" dirty="0"/>
            </a:br>
            <a:r>
              <a:rPr lang="en-US" dirty="0"/>
              <a:t>and camel humps </a:t>
            </a:r>
            <a:br>
              <a:rPr lang="en-US" dirty="0"/>
            </a:br>
            <a:r>
              <a:rPr lang="en-US" dirty="0"/>
              <a:t>completion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476"/>
            <a:ext cx="7619047" cy="3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23" y="0"/>
            <a:ext cx="761904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Java Files Completion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92" y="2367439"/>
            <a:ext cx="761904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injection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6" y="2294704"/>
            <a:ext cx="761904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compiler and shortcuts, IntelliJ has them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Better looking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https://dzone.com/articles/top-20-code-completions-in-intellij-idea</a:t>
            </a:r>
            <a:endParaRPr lang="en-US" dirty="0"/>
          </a:p>
          <a:p>
            <a:r>
              <a:rPr lang="en-US" dirty="0">
                <a:hlinkClick r:id="rId3"/>
              </a:rPr>
              <a:t>http://blog.dripstat.com/why-you-should-use-the-eclipse-compiler-in</a:t>
            </a:r>
            <a:endParaRPr lang="en-US" dirty="0"/>
          </a:p>
          <a:p>
            <a:r>
              <a:rPr lang="en-US" dirty="0">
                <a:hlinkClick r:id="rId4"/>
              </a:rPr>
              <a:t>https://dzone.com/articles/why-idea-better-eclipse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About IntelliJ autocomplete</vt:lpstr>
      <vt:lpstr>PowerPoint Presentation</vt:lpstr>
      <vt:lpstr>PowerPoint Presentation</vt:lpstr>
      <vt:lpstr>PowerPoint Presentation</vt:lpstr>
      <vt:lpstr>PowerPoint Presentation</vt:lpstr>
      <vt:lpstr>Honorable mentions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vs Eclipse</dc:title>
  <dc:creator>milos</dc:creator>
  <cp:lastModifiedBy>Milos</cp:lastModifiedBy>
  <cp:revision>9</cp:revision>
  <dcterms:created xsi:type="dcterms:W3CDTF">2017-04-03T22:09:41Z</dcterms:created>
  <dcterms:modified xsi:type="dcterms:W3CDTF">2017-04-04T16:22:20Z</dcterms:modified>
</cp:coreProperties>
</file>