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58" r:id="rId3"/>
    <p:sldId id="256" r:id="rId4"/>
    <p:sldId id="257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5C2E-D1E9-4291-99BA-D0D45842F5C1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2C39-3B33-4E0B-8D44-143D4179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5C2E-D1E9-4291-99BA-D0D45842F5C1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2C39-3B33-4E0B-8D44-143D4179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8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5C2E-D1E9-4291-99BA-D0D45842F5C1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2C39-3B33-4E0B-8D44-143D4179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5C2E-D1E9-4291-99BA-D0D45842F5C1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2C39-3B33-4E0B-8D44-143D4179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5C2E-D1E9-4291-99BA-D0D45842F5C1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2C39-3B33-4E0B-8D44-143D4179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5C2E-D1E9-4291-99BA-D0D45842F5C1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2C39-3B33-4E0B-8D44-143D4179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5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5C2E-D1E9-4291-99BA-D0D45842F5C1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2C39-3B33-4E0B-8D44-143D4179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5C2E-D1E9-4291-99BA-D0D45842F5C1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2C39-3B33-4E0B-8D44-143D4179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6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5C2E-D1E9-4291-99BA-D0D45842F5C1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2C39-3B33-4E0B-8D44-143D4179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7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5C2E-D1E9-4291-99BA-D0D45842F5C1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2C39-3B33-4E0B-8D44-143D4179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5C2E-D1E9-4291-99BA-D0D45842F5C1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2C39-3B33-4E0B-8D44-143D4179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A5C2E-D1E9-4291-99BA-D0D45842F5C1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A2C39-3B33-4E0B-8D44-143D41791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ilos.garunovic@gmail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4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21" y="421262"/>
            <a:ext cx="5341761" cy="2761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30"/>
            <a:ext cx="3415578" cy="34155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1217" y="1593609"/>
            <a:ext cx="8211403" cy="2387600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How to be (more) productive</a:t>
            </a:r>
            <a:br>
              <a:rPr lang="en-US" sz="7200" dirty="0"/>
            </a:br>
            <a:r>
              <a:rPr lang="en-US" sz="7200" dirty="0"/>
              <a:t>in </a:t>
            </a:r>
            <a:r>
              <a:rPr lang="en-US" sz="7200" b="1" dirty="0"/>
              <a:t>IntelliJ IDEA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78920" y="4780042"/>
            <a:ext cx="4502624" cy="226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4800" dirty="0"/>
              <a:t>Miloš Garunović</a:t>
            </a:r>
          </a:p>
          <a:p>
            <a:r>
              <a:rPr lang="en-US" dirty="0">
                <a:hlinkClick r:id="rId4"/>
              </a:rPr>
              <a:t>m</a:t>
            </a:r>
            <a:r>
              <a:rPr lang="sr-Latn-RS" dirty="0">
                <a:hlinkClick r:id="rId4"/>
              </a:rPr>
              <a:t>i</a:t>
            </a:r>
            <a:r>
              <a:rPr lang="en-US" dirty="0">
                <a:hlinkClick r:id="rId4"/>
              </a:rPr>
              <a:t>los.garunovic@gmail.com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8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10" y="197506"/>
            <a:ext cx="1609725" cy="143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686" y="180346"/>
            <a:ext cx="1323975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462" y="197506"/>
            <a:ext cx="1304925" cy="1476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38" y="242258"/>
            <a:ext cx="1162050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680" y="2021943"/>
            <a:ext cx="1247775" cy="1457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684" y="2041731"/>
            <a:ext cx="1200150" cy="1447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9813" y="2004249"/>
            <a:ext cx="1171575" cy="1476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6488" y="3512096"/>
            <a:ext cx="1285875" cy="1495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0585" y="5142611"/>
            <a:ext cx="1333500" cy="1495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2041" y="5151531"/>
            <a:ext cx="1771650" cy="1495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0813" y="5151531"/>
            <a:ext cx="10953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3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37" y="312998"/>
            <a:ext cx="6208594" cy="6292518"/>
          </a:xfrm>
        </p:spPr>
        <p:txBody>
          <a:bodyPr>
            <a:normAutofit/>
          </a:bodyPr>
          <a:lstStyle/>
          <a:p>
            <a:r>
              <a:rPr lang="en-US" dirty="0"/>
              <a:t>Java SE</a:t>
            </a:r>
          </a:p>
          <a:p>
            <a:r>
              <a:rPr lang="en-US" dirty="0"/>
              <a:t>J2EE, Spring</a:t>
            </a:r>
          </a:p>
          <a:p>
            <a:r>
              <a:rPr lang="en-US" dirty="0"/>
              <a:t>.NET</a:t>
            </a:r>
          </a:p>
          <a:p>
            <a:r>
              <a:rPr lang="en-US" dirty="0"/>
              <a:t>ASP.NET</a:t>
            </a:r>
          </a:p>
          <a:p>
            <a:r>
              <a:rPr lang="en-US" dirty="0"/>
              <a:t>VB.NET</a:t>
            </a:r>
          </a:p>
          <a:p>
            <a:r>
              <a:rPr lang="en-US" dirty="0"/>
              <a:t>Android</a:t>
            </a:r>
          </a:p>
          <a:p>
            <a:r>
              <a:rPr lang="en-US" dirty="0"/>
              <a:t>iOS</a:t>
            </a:r>
          </a:p>
          <a:p>
            <a:r>
              <a:rPr lang="en-US" dirty="0"/>
              <a:t>Django</a:t>
            </a:r>
          </a:p>
          <a:p>
            <a:r>
              <a:rPr lang="en-US" dirty="0"/>
              <a:t>Ruby on Rails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Angular JS</a:t>
            </a:r>
          </a:p>
          <a:p>
            <a:r>
              <a:rPr lang="en-US" dirty="0" err="1"/>
              <a:t>JRuby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1860" y="312998"/>
            <a:ext cx="5369256" cy="6292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C#</a:t>
            </a:r>
          </a:p>
          <a:p>
            <a:r>
              <a:rPr lang="en-US" dirty="0"/>
              <a:t>C/C++</a:t>
            </a:r>
          </a:p>
          <a:p>
            <a:r>
              <a:rPr lang="en-US" dirty="0"/>
              <a:t>Groovy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JavaScript, </a:t>
            </a:r>
            <a:r>
              <a:rPr lang="en-US" dirty="0" err="1"/>
              <a:t>TypeScript</a:t>
            </a:r>
            <a:endParaRPr lang="en-US" dirty="0"/>
          </a:p>
          <a:p>
            <a:r>
              <a:rPr lang="en-US" dirty="0" err="1"/>
              <a:t>Kotlin</a:t>
            </a:r>
            <a:endParaRPr lang="en-US" dirty="0"/>
          </a:p>
          <a:p>
            <a:r>
              <a:rPr lang="en-US" dirty="0"/>
              <a:t>Objective-C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  <a:p>
            <a:r>
              <a:rPr lang="en-US" dirty="0"/>
              <a:t>Scala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Swift</a:t>
            </a:r>
          </a:p>
        </p:txBody>
      </p:sp>
    </p:spTree>
    <p:extLst>
      <p:ext uri="{BB962C8B-B14F-4D97-AF65-F5344CB8AC3E}">
        <p14:creationId xmlns:p14="http://schemas.microsoft.com/office/powerpoint/2010/main" val="127721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Oracle Database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HyperSQL</a:t>
            </a:r>
            <a:endParaRPr lang="en-US" dirty="0"/>
          </a:p>
          <a:p>
            <a:r>
              <a:rPr lang="en-US" dirty="0"/>
              <a:t>Sybase</a:t>
            </a:r>
          </a:p>
          <a:p>
            <a:r>
              <a:rPr lang="en-US" dirty="0"/>
              <a:t>IBM DB2</a:t>
            </a:r>
          </a:p>
          <a:p>
            <a:r>
              <a:rPr lang="en-US" dirty="0"/>
              <a:t>H2</a:t>
            </a:r>
          </a:p>
        </p:txBody>
      </p:sp>
    </p:spTree>
    <p:extLst>
      <p:ext uri="{BB962C8B-B14F-4D97-AF65-F5344CB8AC3E}">
        <p14:creationId xmlns:p14="http://schemas.microsoft.com/office/powerpoint/2010/main" val="138771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IntelliJ tools: editing, search and navigation, refactoring, VCS, Live templates…</a:t>
            </a:r>
            <a:endParaRPr lang="sr-Latn-RS" dirty="0"/>
          </a:p>
          <a:p>
            <a:r>
              <a:rPr lang="sr-Latn-RS" dirty="0"/>
              <a:t>HTM</a:t>
            </a:r>
            <a:r>
              <a:rPr lang="en-US" dirty="0"/>
              <a:t>L and CSS editing</a:t>
            </a:r>
            <a:endParaRPr lang="sr-Latn-RS" dirty="0"/>
          </a:p>
          <a:p>
            <a:r>
              <a:rPr lang="en-US" dirty="0"/>
              <a:t>SQL database manipulation and integration</a:t>
            </a:r>
          </a:p>
          <a:p>
            <a:r>
              <a:rPr lang="en-US" dirty="0"/>
              <a:t>GitHub and Maven integrations</a:t>
            </a:r>
          </a:p>
          <a:p>
            <a:r>
              <a:rPr lang="en-US" dirty="0"/>
              <a:t>IntelliJ vs Eclipse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(You know that comparing IDEs is going to start a war, don’t you?)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6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127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How to be (more) productive in IntelliJ IDEA</vt:lpstr>
      <vt:lpstr>PowerPoint Presentation</vt:lpstr>
      <vt:lpstr>PowerPoint Presentation</vt:lpstr>
      <vt:lpstr>Database support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Miloš Garunović</dc:creator>
  <cp:lastModifiedBy>Milos</cp:lastModifiedBy>
  <cp:revision>32</cp:revision>
  <dcterms:created xsi:type="dcterms:W3CDTF">2017-02-06T13:42:25Z</dcterms:created>
  <dcterms:modified xsi:type="dcterms:W3CDTF">2017-04-07T18:23:00Z</dcterms:modified>
</cp:coreProperties>
</file>