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7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D2AF-0332-4D63-9707-8D5490872C4A}" type="datetimeFigureOut">
              <a:rPr lang="en-US" smtClean="0"/>
              <a:t>07.04.2017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5729-11B4-451E-A8B3-1B1A978A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2017.1/getting-started-with-mave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8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696876" y="1966385"/>
            <a:ext cx="161925" cy="200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10816" y="3795188"/>
            <a:ext cx="161925" cy="200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02817" y="3796509"/>
            <a:ext cx="161925" cy="200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9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https://www.jetbrains.com/help/idea/2017.1/getting-started-with-maven.html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</dc:creator>
  <cp:lastModifiedBy>Milos</cp:lastModifiedBy>
  <cp:revision>5</cp:revision>
  <dcterms:created xsi:type="dcterms:W3CDTF">2017-03-30T21:21:59Z</dcterms:created>
  <dcterms:modified xsi:type="dcterms:W3CDTF">2017-04-07T13:25:36Z</dcterms:modified>
</cp:coreProperties>
</file>