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4008D-A766-C172-F9F2-B799FF892649}"/>
              </a:ext>
            </a:extLst>
          </p:cNvPr>
          <p:cNvSpPr txBox="1"/>
          <p:nvPr/>
        </p:nvSpPr>
        <p:spPr>
          <a:xfrm>
            <a:off x="10651760" y="119060"/>
            <a:ext cx="154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GARV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KAUSHIK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9B076-12E2-562F-9C5C-5F80B2B6C430}"/>
              </a:ext>
            </a:extLst>
          </p:cNvPr>
          <p:cNvSpPr txBox="1"/>
          <p:nvPr/>
        </p:nvSpPr>
        <p:spPr>
          <a:xfrm>
            <a:off x="10606635" y="94730"/>
            <a:ext cx="158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GARV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KAUSHIK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F48D6-4789-7FC1-A833-76C0265A68F0}"/>
              </a:ext>
            </a:extLst>
          </p:cNvPr>
          <p:cNvSpPr txBox="1"/>
          <p:nvPr/>
        </p:nvSpPr>
        <p:spPr>
          <a:xfrm>
            <a:off x="10636770" y="119060"/>
            <a:ext cx="1555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GARV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KAUSHIK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352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Garv Kaushik</cp:lastModifiedBy>
  <cp:revision>18</cp:revision>
  <dcterms:created xsi:type="dcterms:W3CDTF">2024-06-24T12:27:37Z</dcterms:created>
  <dcterms:modified xsi:type="dcterms:W3CDTF">2025-09-14T07:46:47Z</dcterms:modified>
</cp:coreProperties>
</file>