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10688638" cy="151145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0">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613" y="38"/>
      </p:cViewPr>
      <p:guideLst>
        <p:guide orient="horz" pos="4760"/>
        <p:guide pos="336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v Baheti" userId="02a5aca4-729c-486a-bb89-0a143928a6db" providerId="ADAL" clId="{AB6DFE97-5841-46E7-8944-995CFE02CC7B}"/>
    <pc:docChg chg="addSld delSld modSld">
      <pc:chgData name="Garv Baheti" userId="02a5aca4-729c-486a-bb89-0a143928a6db" providerId="ADAL" clId="{AB6DFE97-5841-46E7-8944-995CFE02CC7B}" dt="2021-07-26T13:27:47.982" v="2" actId="47"/>
      <pc:docMkLst>
        <pc:docMk/>
      </pc:docMkLst>
      <pc:sldChg chg="modSp new del mod">
        <pc:chgData name="Garv Baheti" userId="02a5aca4-729c-486a-bb89-0a143928a6db" providerId="ADAL" clId="{AB6DFE97-5841-46E7-8944-995CFE02CC7B}" dt="2021-07-26T13:27:47.982" v="2" actId="47"/>
        <pc:sldMkLst>
          <pc:docMk/>
          <pc:sldMk cId="1210787714" sldId="257"/>
        </pc:sldMkLst>
        <pc:spChg chg="mod">
          <ac:chgData name="Garv Baheti" userId="02a5aca4-729c-486a-bb89-0a143928a6db" providerId="ADAL" clId="{AB6DFE97-5841-46E7-8944-995CFE02CC7B}" dt="2021-07-26T13:22:56.063" v="1"/>
          <ac:spMkLst>
            <pc:docMk/>
            <pc:sldMk cId="1210787714" sldId="257"/>
            <ac:spMk id="3" creationId="{F07A8B1F-50C2-407A-8FA4-A9528B193C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5B6AA-BDB6-456A-8AF2-7C5AABC33F4A}" type="datetimeFigureOut">
              <a:rPr lang="en-IN" smtClean="0"/>
              <a:t>26-07-2021</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18AC7-900C-413C-8FD1-EF866DF3117B}" type="slidenum">
              <a:rPr lang="en-IN" smtClean="0"/>
              <a:t>‹#›</a:t>
            </a:fld>
            <a:endParaRPr lang="en-IN"/>
          </a:p>
        </p:txBody>
      </p:sp>
    </p:spTree>
    <p:extLst>
      <p:ext uri="{BB962C8B-B14F-4D97-AF65-F5344CB8AC3E}">
        <p14:creationId xmlns:p14="http://schemas.microsoft.com/office/powerpoint/2010/main" val="332427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318AC7-900C-413C-8FD1-EF866DF3117B}" type="slidenum">
              <a:rPr lang="en-IN" smtClean="0"/>
              <a:t>1</a:t>
            </a:fld>
            <a:endParaRPr lang="en-IN"/>
          </a:p>
        </p:txBody>
      </p:sp>
    </p:spTree>
    <p:extLst>
      <p:ext uri="{BB962C8B-B14F-4D97-AF65-F5344CB8AC3E}">
        <p14:creationId xmlns:p14="http://schemas.microsoft.com/office/powerpoint/2010/main" val="256315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473615"/>
            <a:ext cx="9085342" cy="5262116"/>
          </a:xfrm>
        </p:spPr>
        <p:txBody>
          <a:bodyPr anchor="b"/>
          <a:lstStyle>
            <a:lvl1pPr algn="ctr">
              <a:defRPr sz="7013"/>
            </a:lvl1pPr>
          </a:lstStyle>
          <a:p>
            <a:r>
              <a:rPr lang="en-US"/>
              <a:t>Click to edit Master title style</a:t>
            </a:r>
            <a:endParaRPr lang="en-US" dirty="0"/>
          </a:p>
        </p:txBody>
      </p:sp>
      <p:sp>
        <p:nvSpPr>
          <p:cNvPr id="3" name="Subtitle 2"/>
          <p:cNvSpPr>
            <a:spLocks noGrp="1"/>
          </p:cNvSpPr>
          <p:nvPr>
            <p:ph type="subTitle" idx="1"/>
          </p:nvPr>
        </p:nvSpPr>
        <p:spPr>
          <a:xfrm>
            <a:off x="1336080" y="7938659"/>
            <a:ext cx="8016479" cy="3649192"/>
          </a:xfrm>
        </p:spPr>
        <p:txBody>
          <a:bodyPr/>
          <a:lstStyle>
            <a:lvl1pPr marL="0" indent="0" algn="ctr">
              <a:buNone/>
              <a:defRPr sz="2805"/>
            </a:lvl1pPr>
            <a:lvl2pPr marL="534421" indent="0" algn="ctr">
              <a:buNone/>
              <a:defRPr sz="2338"/>
            </a:lvl2pPr>
            <a:lvl3pPr marL="1068842" indent="0" algn="ctr">
              <a:buNone/>
              <a:defRPr sz="2104"/>
            </a:lvl3pPr>
            <a:lvl4pPr marL="1603263" indent="0" algn="ctr">
              <a:buNone/>
              <a:defRPr sz="1870"/>
            </a:lvl4pPr>
            <a:lvl5pPr marL="2137684" indent="0" algn="ctr">
              <a:buNone/>
              <a:defRPr sz="1870"/>
            </a:lvl5pPr>
            <a:lvl6pPr marL="2672105" indent="0" algn="ctr">
              <a:buNone/>
              <a:defRPr sz="1870"/>
            </a:lvl6pPr>
            <a:lvl7pPr marL="3206526" indent="0" algn="ctr">
              <a:buNone/>
              <a:defRPr sz="1870"/>
            </a:lvl7pPr>
            <a:lvl8pPr marL="3740948" indent="0" algn="ctr">
              <a:buNone/>
              <a:defRPr sz="1870"/>
            </a:lvl8pPr>
            <a:lvl9pPr marL="4275369" indent="0" algn="ctr">
              <a:buNone/>
              <a:defRPr sz="187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B83240-D1CC-4191-AEA0-1EEF6DAA102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283566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83240-D1CC-4191-AEA0-1EEF6DAA102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403475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9057" y="804712"/>
            <a:ext cx="2304738" cy="128089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4844" y="804712"/>
            <a:ext cx="6780605" cy="1280891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83240-D1CC-4191-AEA0-1EEF6DAA102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5147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83240-D1CC-4191-AEA0-1EEF6DAA102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395675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278" y="3768155"/>
            <a:ext cx="9218950" cy="6287248"/>
          </a:xfrm>
        </p:spPr>
        <p:txBody>
          <a:bodyPr anchor="b"/>
          <a:lstStyle>
            <a:lvl1pPr>
              <a:defRPr sz="7013"/>
            </a:lvl1pPr>
          </a:lstStyle>
          <a:p>
            <a:r>
              <a:rPr lang="en-US"/>
              <a:t>Click to edit Master title style</a:t>
            </a:r>
            <a:endParaRPr lang="en-US" dirty="0"/>
          </a:p>
        </p:txBody>
      </p:sp>
      <p:sp>
        <p:nvSpPr>
          <p:cNvPr id="3" name="Text Placeholder 2"/>
          <p:cNvSpPr>
            <a:spLocks noGrp="1"/>
          </p:cNvSpPr>
          <p:nvPr>
            <p:ph type="body" idx="1"/>
          </p:nvPr>
        </p:nvSpPr>
        <p:spPr>
          <a:xfrm>
            <a:off x="729278" y="10114883"/>
            <a:ext cx="9218950" cy="3306315"/>
          </a:xfrm>
        </p:spPr>
        <p:txBody>
          <a:bodyPr/>
          <a:lstStyle>
            <a:lvl1pPr marL="0" indent="0">
              <a:buNone/>
              <a:defRPr sz="2805">
                <a:solidFill>
                  <a:schemeClr val="tx1"/>
                </a:solidFill>
              </a:defRPr>
            </a:lvl1pPr>
            <a:lvl2pPr marL="534421" indent="0">
              <a:buNone/>
              <a:defRPr sz="2338">
                <a:solidFill>
                  <a:schemeClr val="tx1">
                    <a:tint val="75000"/>
                  </a:schemeClr>
                </a:solidFill>
              </a:defRPr>
            </a:lvl2pPr>
            <a:lvl3pPr marL="1068842" indent="0">
              <a:buNone/>
              <a:defRPr sz="2104">
                <a:solidFill>
                  <a:schemeClr val="tx1">
                    <a:tint val="75000"/>
                  </a:schemeClr>
                </a:solidFill>
              </a:defRPr>
            </a:lvl3pPr>
            <a:lvl4pPr marL="1603263" indent="0">
              <a:buNone/>
              <a:defRPr sz="1870">
                <a:solidFill>
                  <a:schemeClr val="tx1">
                    <a:tint val="75000"/>
                  </a:schemeClr>
                </a:solidFill>
              </a:defRPr>
            </a:lvl4pPr>
            <a:lvl5pPr marL="2137684" indent="0">
              <a:buNone/>
              <a:defRPr sz="1870">
                <a:solidFill>
                  <a:schemeClr val="tx1">
                    <a:tint val="75000"/>
                  </a:schemeClr>
                </a:solidFill>
              </a:defRPr>
            </a:lvl5pPr>
            <a:lvl6pPr marL="2672105" indent="0">
              <a:buNone/>
              <a:defRPr sz="1870">
                <a:solidFill>
                  <a:schemeClr val="tx1">
                    <a:tint val="75000"/>
                  </a:schemeClr>
                </a:solidFill>
              </a:defRPr>
            </a:lvl6pPr>
            <a:lvl7pPr marL="3206526" indent="0">
              <a:buNone/>
              <a:defRPr sz="1870">
                <a:solidFill>
                  <a:schemeClr val="tx1">
                    <a:tint val="75000"/>
                  </a:schemeClr>
                </a:solidFill>
              </a:defRPr>
            </a:lvl7pPr>
            <a:lvl8pPr marL="3740948" indent="0">
              <a:buNone/>
              <a:defRPr sz="1870">
                <a:solidFill>
                  <a:schemeClr val="tx1">
                    <a:tint val="75000"/>
                  </a:schemeClr>
                </a:solidFill>
              </a:defRPr>
            </a:lvl8pPr>
            <a:lvl9pPr marL="4275369" indent="0">
              <a:buNone/>
              <a:defRPr sz="18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B83240-D1CC-4191-AEA0-1EEF6DAA102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173995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4844" y="4023559"/>
            <a:ext cx="4542671" cy="95900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1123" y="4023559"/>
            <a:ext cx="4542671" cy="95900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B83240-D1CC-4191-AEA0-1EEF6DAA102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155506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236" y="804715"/>
            <a:ext cx="9218950" cy="2921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237" y="3705174"/>
            <a:ext cx="4521794" cy="1815849"/>
          </a:xfrm>
        </p:spPr>
        <p:txBody>
          <a:bodyPr anchor="b"/>
          <a:lstStyle>
            <a:lvl1pPr marL="0" indent="0">
              <a:buNone/>
              <a:defRPr sz="2805" b="1"/>
            </a:lvl1pPr>
            <a:lvl2pPr marL="534421" indent="0">
              <a:buNone/>
              <a:defRPr sz="2338" b="1"/>
            </a:lvl2pPr>
            <a:lvl3pPr marL="1068842" indent="0">
              <a:buNone/>
              <a:defRPr sz="2104" b="1"/>
            </a:lvl3pPr>
            <a:lvl4pPr marL="1603263" indent="0">
              <a:buNone/>
              <a:defRPr sz="1870" b="1"/>
            </a:lvl4pPr>
            <a:lvl5pPr marL="2137684" indent="0">
              <a:buNone/>
              <a:defRPr sz="1870" b="1"/>
            </a:lvl5pPr>
            <a:lvl6pPr marL="2672105" indent="0">
              <a:buNone/>
              <a:defRPr sz="1870" b="1"/>
            </a:lvl6pPr>
            <a:lvl7pPr marL="3206526" indent="0">
              <a:buNone/>
              <a:defRPr sz="1870" b="1"/>
            </a:lvl7pPr>
            <a:lvl8pPr marL="3740948" indent="0">
              <a:buNone/>
              <a:defRPr sz="1870" b="1"/>
            </a:lvl8pPr>
            <a:lvl9pPr marL="4275369" indent="0">
              <a:buNone/>
              <a:defRPr sz="1870" b="1"/>
            </a:lvl9pPr>
          </a:lstStyle>
          <a:p>
            <a:pPr lvl="0"/>
            <a:r>
              <a:rPr lang="en-US"/>
              <a:t>Edit Master text styles</a:t>
            </a:r>
          </a:p>
        </p:txBody>
      </p:sp>
      <p:sp>
        <p:nvSpPr>
          <p:cNvPr id="4" name="Content Placeholder 3"/>
          <p:cNvSpPr>
            <a:spLocks noGrp="1"/>
          </p:cNvSpPr>
          <p:nvPr>
            <p:ph sz="half" idx="2"/>
          </p:nvPr>
        </p:nvSpPr>
        <p:spPr>
          <a:xfrm>
            <a:off x="736237" y="5521023"/>
            <a:ext cx="4521794" cy="81205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1124" y="3705174"/>
            <a:ext cx="4544063" cy="1815849"/>
          </a:xfrm>
        </p:spPr>
        <p:txBody>
          <a:bodyPr anchor="b"/>
          <a:lstStyle>
            <a:lvl1pPr marL="0" indent="0">
              <a:buNone/>
              <a:defRPr sz="2805" b="1"/>
            </a:lvl1pPr>
            <a:lvl2pPr marL="534421" indent="0">
              <a:buNone/>
              <a:defRPr sz="2338" b="1"/>
            </a:lvl2pPr>
            <a:lvl3pPr marL="1068842" indent="0">
              <a:buNone/>
              <a:defRPr sz="2104" b="1"/>
            </a:lvl3pPr>
            <a:lvl4pPr marL="1603263" indent="0">
              <a:buNone/>
              <a:defRPr sz="1870" b="1"/>
            </a:lvl4pPr>
            <a:lvl5pPr marL="2137684" indent="0">
              <a:buNone/>
              <a:defRPr sz="1870" b="1"/>
            </a:lvl5pPr>
            <a:lvl6pPr marL="2672105" indent="0">
              <a:buNone/>
              <a:defRPr sz="1870" b="1"/>
            </a:lvl6pPr>
            <a:lvl7pPr marL="3206526" indent="0">
              <a:buNone/>
              <a:defRPr sz="1870" b="1"/>
            </a:lvl7pPr>
            <a:lvl8pPr marL="3740948" indent="0">
              <a:buNone/>
              <a:defRPr sz="1870" b="1"/>
            </a:lvl8pPr>
            <a:lvl9pPr marL="4275369" indent="0">
              <a:buNone/>
              <a:defRPr sz="1870" b="1"/>
            </a:lvl9pPr>
          </a:lstStyle>
          <a:p>
            <a:pPr lvl="0"/>
            <a:r>
              <a:rPr lang="en-US"/>
              <a:t>Edit Master text styles</a:t>
            </a:r>
          </a:p>
        </p:txBody>
      </p:sp>
      <p:sp>
        <p:nvSpPr>
          <p:cNvPr id="6" name="Content Placeholder 5"/>
          <p:cNvSpPr>
            <a:spLocks noGrp="1"/>
          </p:cNvSpPr>
          <p:nvPr>
            <p:ph sz="quarter" idx="4"/>
          </p:nvPr>
        </p:nvSpPr>
        <p:spPr>
          <a:xfrm>
            <a:off x="5411124" y="5521023"/>
            <a:ext cx="4544063" cy="81205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B83240-D1CC-4191-AEA0-1EEF6DAA102B}"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44367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B83240-D1CC-4191-AEA0-1EEF6DAA102B}"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180281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83240-D1CC-4191-AEA0-1EEF6DAA102B}"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90513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36" y="1007639"/>
            <a:ext cx="3447364" cy="3526737"/>
          </a:xfrm>
        </p:spPr>
        <p:txBody>
          <a:bodyPr anchor="b"/>
          <a:lstStyle>
            <a:lvl1pPr>
              <a:defRPr sz="3740"/>
            </a:lvl1pPr>
          </a:lstStyle>
          <a:p>
            <a:r>
              <a:rPr lang="en-US"/>
              <a:t>Click to edit Master title style</a:t>
            </a:r>
            <a:endParaRPr lang="en-US" dirty="0"/>
          </a:p>
        </p:txBody>
      </p:sp>
      <p:sp>
        <p:nvSpPr>
          <p:cNvPr id="3" name="Content Placeholder 2"/>
          <p:cNvSpPr>
            <a:spLocks noGrp="1"/>
          </p:cNvSpPr>
          <p:nvPr>
            <p:ph idx="1"/>
          </p:nvPr>
        </p:nvSpPr>
        <p:spPr>
          <a:xfrm>
            <a:off x="4544063" y="2176224"/>
            <a:ext cx="5411123" cy="10741154"/>
          </a:xfrm>
        </p:spPr>
        <p:txBody>
          <a:bodyPr/>
          <a:lstStyle>
            <a:lvl1pPr>
              <a:defRPr sz="3740"/>
            </a:lvl1pPr>
            <a:lvl2pPr>
              <a:defRPr sz="3273"/>
            </a:lvl2pPr>
            <a:lvl3pPr>
              <a:defRPr sz="2805"/>
            </a:lvl3pPr>
            <a:lvl4pPr>
              <a:defRPr sz="2338"/>
            </a:lvl4pPr>
            <a:lvl5pPr>
              <a:defRPr sz="2338"/>
            </a:lvl5pPr>
            <a:lvl6pPr>
              <a:defRPr sz="2338"/>
            </a:lvl6pPr>
            <a:lvl7pPr>
              <a:defRPr sz="2338"/>
            </a:lvl7pPr>
            <a:lvl8pPr>
              <a:defRPr sz="2338"/>
            </a:lvl8pPr>
            <a:lvl9pPr>
              <a:defRPr sz="233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236" y="4534376"/>
            <a:ext cx="3447364" cy="8400493"/>
          </a:xfrm>
        </p:spPr>
        <p:txBody>
          <a:bodyPr/>
          <a:lstStyle>
            <a:lvl1pPr marL="0" indent="0">
              <a:buNone/>
              <a:defRPr sz="1870"/>
            </a:lvl1pPr>
            <a:lvl2pPr marL="534421" indent="0">
              <a:buNone/>
              <a:defRPr sz="1636"/>
            </a:lvl2pPr>
            <a:lvl3pPr marL="1068842" indent="0">
              <a:buNone/>
              <a:defRPr sz="1403"/>
            </a:lvl3pPr>
            <a:lvl4pPr marL="1603263" indent="0">
              <a:buNone/>
              <a:defRPr sz="1169"/>
            </a:lvl4pPr>
            <a:lvl5pPr marL="2137684" indent="0">
              <a:buNone/>
              <a:defRPr sz="1169"/>
            </a:lvl5pPr>
            <a:lvl6pPr marL="2672105" indent="0">
              <a:buNone/>
              <a:defRPr sz="1169"/>
            </a:lvl6pPr>
            <a:lvl7pPr marL="3206526" indent="0">
              <a:buNone/>
              <a:defRPr sz="1169"/>
            </a:lvl7pPr>
            <a:lvl8pPr marL="3740948" indent="0">
              <a:buNone/>
              <a:defRPr sz="1169"/>
            </a:lvl8pPr>
            <a:lvl9pPr marL="4275369" indent="0">
              <a:buNone/>
              <a:defRPr sz="1169"/>
            </a:lvl9pPr>
          </a:lstStyle>
          <a:p>
            <a:pPr lvl="0"/>
            <a:r>
              <a:rPr lang="en-US"/>
              <a:t>Edit Master text styles</a:t>
            </a:r>
          </a:p>
        </p:txBody>
      </p:sp>
      <p:sp>
        <p:nvSpPr>
          <p:cNvPr id="5" name="Date Placeholder 4"/>
          <p:cNvSpPr>
            <a:spLocks noGrp="1"/>
          </p:cNvSpPr>
          <p:nvPr>
            <p:ph type="dt" sz="half" idx="10"/>
          </p:nvPr>
        </p:nvSpPr>
        <p:spPr/>
        <p:txBody>
          <a:bodyPr/>
          <a:lstStyle/>
          <a:p>
            <a:fld id="{52B83240-D1CC-4191-AEA0-1EEF6DAA102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56310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36" y="1007639"/>
            <a:ext cx="3447364" cy="3526737"/>
          </a:xfrm>
        </p:spPr>
        <p:txBody>
          <a:bodyPr anchor="b"/>
          <a:lstStyle>
            <a:lvl1pPr>
              <a:defRPr sz="37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4063" y="2176224"/>
            <a:ext cx="5411123" cy="10741154"/>
          </a:xfrm>
        </p:spPr>
        <p:txBody>
          <a:bodyPr anchor="t"/>
          <a:lstStyle>
            <a:lvl1pPr marL="0" indent="0">
              <a:buNone/>
              <a:defRPr sz="3740"/>
            </a:lvl1pPr>
            <a:lvl2pPr marL="534421" indent="0">
              <a:buNone/>
              <a:defRPr sz="3273"/>
            </a:lvl2pPr>
            <a:lvl3pPr marL="1068842" indent="0">
              <a:buNone/>
              <a:defRPr sz="2805"/>
            </a:lvl3pPr>
            <a:lvl4pPr marL="1603263" indent="0">
              <a:buNone/>
              <a:defRPr sz="2338"/>
            </a:lvl4pPr>
            <a:lvl5pPr marL="2137684" indent="0">
              <a:buNone/>
              <a:defRPr sz="2338"/>
            </a:lvl5pPr>
            <a:lvl6pPr marL="2672105" indent="0">
              <a:buNone/>
              <a:defRPr sz="2338"/>
            </a:lvl6pPr>
            <a:lvl7pPr marL="3206526" indent="0">
              <a:buNone/>
              <a:defRPr sz="2338"/>
            </a:lvl7pPr>
            <a:lvl8pPr marL="3740948" indent="0">
              <a:buNone/>
              <a:defRPr sz="2338"/>
            </a:lvl8pPr>
            <a:lvl9pPr marL="4275369" indent="0">
              <a:buNone/>
              <a:defRPr sz="2338"/>
            </a:lvl9pPr>
          </a:lstStyle>
          <a:p>
            <a:r>
              <a:rPr lang="en-US"/>
              <a:t>Click icon to add picture</a:t>
            </a:r>
            <a:endParaRPr lang="en-US" dirty="0"/>
          </a:p>
        </p:txBody>
      </p:sp>
      <p:sp>
        <p:nvSpPr>
          <p:cNvPr id="4" name="Text Placeholder 3"/>
          <p:cNvSpPr>
            <a:spLocks noGrp="1"/>
          </p:cNvSpPr>
          <p:nvPr>
            <p:ph type="body" sz="half" idx="2"/>
          </p:nvPr>
        </p:nvSpPr>
        <p:spPr>
          <a:xfrm>
            <a:off x="736236" y="4534376"/>
            <a:ext cx="3447364" cy="8400493"/>
          </a:xfrm>
        </p:spPr>
        <p:txBody>
          <a:bodyPr/>
          <a:lstStyle>
            <a:lvl1pPr marL="0" indent="0">
              <a:buNone/>
              <a:defRPr sz="1870"/>
            </a:lvl1pPr>
            <a:lvl2pPr marL="534421" indent="0">
              <a:buNone/>
              <a:defRPr sz="1636"/>
            </a:lvl2pPr>
            <a:lvl3pPr marL="1068842" indent="0">
              <a:buNone/>
              <a:defRPr sz="1403"/>
            </a:lvl3pPr>
            <a:lvl4pPr marL="1603263" indent="0">
              <a:buNone/>
              <a:defRPr sz="1169"/>
            </a:lvl4pPr>
            <a:lvl5pPr marL="2137684" indent="0">
              <a:buNone/>
              <a:defRPr sz="1169"/>
            </a:lvl5pPr>
            <a:lvl6pPr marL="2672105" indent="0">
              <a:buNone/>
              <a:defRPr sz="1169"/>
            </a:lvl6pPr>
            <a:lvl7pPr marL="3206526" indent="0">
              <a:buNone/>
              <a:defRPr sz="1169"/>
            </a:lvl7pPr>
            <a:lvl8pPr marL="3740948" indent="0">
              <a:buNone/>
              <a:defRPr sz="1169"/>
            </a:lvl8pPr>
            <a:lvl9pPr marL="4275369" indent="0">
              <a:buNone/>
              <a:defRPr sz="1169"/>
            </a:lvl9pPr>
          </a:lstStyle>
          <a:p>
            <a:pPr lvl="0"/>
            <a:r>
              <a:rPr lang="en-US"/>
              <a:t>Edit Master text styles</a:t>
            </a:r>
          </a:p>
        </p:txBody>
      </p:sp>
      <p:sp>
        <p:nvSpPr>
          <p:cNvPr id="5" name="Date Placeholder 4"/>
          <p:cNvSpPr>
            <a:spLocks noGrp="1"/>
          </p:cNvSpPr>
          <p:nvPr>
            <p:ph type="dt" sz="half" idx="10"/>
          </p:nvPr>
        </p:nvSpPr>
        <p:spPr/>
        <p:txBody>
          <a:bodyPr/>
          <a:lstStyle/>
          <a:p>
            <a:fld id="{52B83240-D1CC-4191-AEA0-1EEF6DAA102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225CB-1575-4B8C-920F-8213E08B59DC}" type="slidenum">
              <a:rPr lang="en-US" smtClean="0"/>
              <a:pPr/>
              <a:t>‹#›</a:t>
            </a:fld>
            <a:endParaRPr lang="en-US"/>
          </a:p>
        </p:txBody>
      </p:sp>
    </p:spTree>
    <p:extLst>
      <p:ext uri="{BB962C8B-B14F-4D97-AF65-F5344CB8AC3E}">
        <p14:creationId xmlns:p14="http://schemas.microsoft.com/office/powerpoint/2010/main" val="422781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844" y="804715"/>
            <a:ext cx="9218950" cy="2921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4844" y="4023559"/>
            <a:ext cx="9218950" cy="959006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4844" y="14008987"/>
            <a:ext cx="2404944" cy="804712"/>
          </a:xfrm>
          <a:prstGeom prst="rect">
            <a:avLst/>
          </a:prstGeom>
        </p:spPr>
        <p:txBody>
          <a:bodyPr vert="horz" lIns="91440" tIns="45720" rIns="91440" bIns="45720" rtlCol="0" anchor="ctr"/>
          <a:lstStyle>
            <a:lvl1pPr algn="l">
              <a:defRPr sz="1403">
                <a:solidFill>
                  <a:schemeClr val="tx1">
                    <a:tint val="75000"/>
                  </a:schemeClr>
                </a:solidFill>
              </a:defRPr>
            </a:lvl1pPr>
          </a:lstStyle>
          <a:p>
            <a:fld id="{52B83240-D1CC-4191-AEA0-1EEF6DAA102B}" type="datetimeFigureOut">
              <a:rPr lang="en-US" smtClean="0"/>
              <a:pPr/>
              <a:t>7/26/2021</a:t>
            </a:fld>
            <a:endParaRPr lang="en-US"/>
          </a:p>
        </p:txBody>
      </p:sp>
      <p:sp>
        <p:nvSpPr>
          <p:cNvPr id="5" name="Footer Placeholder 4"/>
          <p:cNvSpPr>
            <a:spLocks noGrp="1"/>
          </p:cNvSpPr>
          <p:nvPr>
            <p:ph type="ftr" sz="quarter" idx="3"/>
          </p:nvPr>
        </p:nvSpPr>
        <p:spPr>
          <a:xfrm>
            <a:off x="3540612" y="14008987"/>
            <a:ext cx="3607415" cy="804712"/>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48850" y="14008987"/>
            <a:ext cx="2404944" cy="804712"/>
          </a:xfrm>
          <a:prstGeom prst="rect">
            <a:avLst/>
          </a:prstGeom>
        </p:spPr>
        <p:txBody>
          <a:bodyPr vert="horz" lIns="91440" tIns="45720" rIns="91440" bIns="45720" rtlCol="0" anchor="ctr"/>
          <a:lstStyle>
            <a:lvl1pPr algn="r">
              <a:defRPr sz="1403">
                <a:solidFill>
                  <a:schemeClr val="tx1">
                    <a:tint val="75000"/>
                  </a:schemeClr>
                </a:solidFill>
              </a:defRPr>
            </a:lvl1pPr>
          </a:lstStyle>
          <a:p>
            <a:fld id="{77E225CB-1575-4B8C-920F-8213E08B59DC}" type="slidenum">
              <a:rPr lang="en-US" smtClean="0"/>
              <a:pPr/>
              <a:t>‹#›</a:t>
            </a:fld>
            <a:endParaRPr lang="en-US"/>
          </a:p>
        </p:txBody>
      </p:sp>
    </p:spTree>
    <p:extLst>
      <p:ext uri="{BB962C8B-B14F-4D97-AF65-F5344CB8AC3E}">
        <p14:creationId xmlns:p14="http://schemas.microsoft.com/office/powerpoint/2010/main" val="3162115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8842" rtl="0" eaLnBrk="1" latinLnBrk="0" hangingPunct="1">
        <a:lnSpc>
          <a:spcPct val="90000"/>
        </a:lnSpc>
        <a:spcBef>
          <a:spcPct val="0"/>
        </a:spcBef>
        <a:buNone/>
        <a:defRPr sz="5143" kern="1200">
          <a:solidFill>
            <a:schemeClr val="tx1"/>
          </a:solidFill>
          <a:latin typeface="+mj-lt"/>
          <a:ea typeface="+mj-ea"/>
          <a:cs typeface="+mj-cs"/>
        </a:defRPr>
      </a:lvl1pPr>
    </p:titleStyle>
    <p:bodyStyle>
      <a:lvl1pPr marL="267211" indent="-267211" algn="l" defTabSz="1068842" rtl="0" eaLnBrk="1" latinLnBrk="0" hangingPunct="1">
        <a:lnSpc>
          <a:spcPct val="90000"/>
        </a:lnSpc>
        <a:spcBef>
          <a:spcPts val="1169"/>
        </a:spcBef>
        <a:buFont typeface="Arial" panose="020B0604020202020204" pitchFamily="34" charset="0"/>
        <a:buChar char="•"/>
        <a:defRPr sz="3273" kern="1200">
          <a:solidFill>
            <a:schemeClr val="tx1"/>
          </a:solidFill>
          <a:latin typeface="+mn-lt"/>
          <a:ea typeface="+mn-ea"/>
          <a:cs typeface="+mn-cs"/>
        </a:defRPr>
      </a:lvl1pPr>
      <a:lvl2pPr marL="801632" indent="-267211" algn="l" defTabSz="1068842" rtl="0" eaLnBrk="1" latinLnBrk="0" hangingPunct="1">
        <a:lnSpc>
          <a:spcPct val="90000"/>
        </a:lnSpc>
        <a:spcBef>
          <a:spcPts val="584"/>
        </a:spcBef>
        <a:buFont typeface="Arial" panose="020B0604020202020204" pitchFamily="34" charset="0"/>
        <a:buChar char="•"/>
        <a:defRPr sz="2805" kern="1200">
          <a:solidFill>
            <a:schemeClr val="tx1"/>
          </a:solidFill>
          <a:latin typeface="+mn-lt"/>
          <a:ea typeface="+mn-ea"/>
          <a:cs typeface="+mn-cs"/>
        </a:defRPr>
      </a:lvl2pPr>
      <a:lvl3pPr marL="1336053" indent="-267211" algn="l" defTabSz="1068842" rtl="0" eaLnBrk="1" latinLnBrk="0" hangingPunct="1">
        <a:lnSpc>
          <a:spcPct val="90000"/>
        </a:lnSpc>
        <a:spcBef>
          <a:spcPts val="584"/>
        </a:spcBef>
        <a:buFont typeface="Arial" panose="020B0604020202020204" pitchFamily="34" charset="0"/>
        <a:buChar char="•"/>
        <a:defRPr sz="2338" kern="1200">
          <a:solidFill>
            <a:schemeClr val="tx1"/>
          </a:solidFill>
          <a:latin typeface="+mn-lt"/>
          <a:ea typeface="+mn-ea"/>
          <a:cs typeface="+mn-cs"/>
        </a:defRPr>
      </a:lvl3pPr>
      <a:lvl4pPr marL="1870474"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4pPr>
      <a:lvl5pPr marL="2404895"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5pPr>
      <a:lvl6pPr marL="2939316"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6pPr>
      <a:lvl7pPr marL="3473737"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7pPr>
      <a:lvl8pPr marL="4008158"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8pPr>
      <a:lvl9pPr marL="4542579"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9pPr>
    </p:bodyStyle>
    <p:otherStyle>
      <a:defPPr>
        <a:defRPr lang="en-US"/>
      </a:defPPr>
      <a:lvl1pPr marL="0" algn="l" defTabSz="1068842" rtl="0" eaLnBrk="1" latinLnBrk="0" hangingPunct="1">
        <a:defRPr sz="2104" kern="1200">
          <a:solidFill>
            <a:schemeClr val="tx1"/>
          </a:solidFill>
          <a:latin typeface="+mn-lt"/>
          <a:ea typeface="+mn-ea"/>
          <a:cs typeface="+mn-cs"/>
        </a:defRPr>
      </a:lvl1pPr>
      <a:lvl2pPr marL="534421" algn="l" defTabSz="1068842" rtl="0" eaLnBrk="1" latinLnBrk="0" hangingPunct="1">
        <a:defRPr sz="2104" kern="1200">
          <a:solidFill>
            <a:schemeClr val="tx1"/>
          </a:solidFill>
          <a:latin typeface="+mn-lt"/>
          <a:ea typeface="+mn-ea"/>
          <a:cs typeface="+mn-cs"/>
        </a:defRPr>
      </a:lvl2pPr>
      <a:lvl3pPr marL="1068842" algn="l" defTabSz="1068842" rtl="0" eaLnBrk="1" latinLnBrk="0" hangingPunct="1">
        <a:defRPr sz="2104" kern="1200">
          <a:solidFill>
            <a:schemeClr val="tx1"/>
          </a:solidFill>
          <a:latin typeface="+mn-lt"/>
          <a:ea typeface="+mn-ea"/>
          <a:cs typeface="+mn-cs"/>
        </a:defRPr>
      </a:lvl3pPr>
      <a:lvl4pPr marL="1603263" algn="l" defTabSz="1068842" rtl="0" eaLnBrk="1" latinLnBrk="0" hangingPunct="1">
        <a:defRPr sz="2104" kern="1200">
          <a:solidFill>
            <a:schemeClr val="tx1"/>
          </a:solidFill>
          <a:latin typeface="+mn-lt"/>
          <a:ea typeface="+mn-ea"/>
          <a:cs typeface="+mn-cs"/>
        </a:defRPr>
      </a:lvl4pPr>
      <a:lvl5pPr marL="2137684" algn="l" defTabSz="1068842" rtl="0" eaLnBrk="1" latinLnBrk="0" hangingPunct="1">
        <a:defRPr sz="2104" kern="1200">
          <a:solidFill>
            <a:schemeClr val="tx1"/>
          </a:solidFill>
          <a:latin typeface="+mn-lt"/>
          <a:ea typeface="+mn-ea"/>
          <a:cs typeface="+mn-cs"/>
        </a:defRPr>
      </a:lvl5pPr>
      <a:lvl6pPr marL="2672105" algn="l" defTabSz="1068842" rtl="0" eaLnBrk="1" latinLnBrk="0" hangingPunct="1">
        <a:defRPr sz="2104" kern="1200">
          <a:solidFill>
            <a:schemeClr val="tx1"/>
          </a:solidFill>
          <a:latin typeface="+mn-lt"/>
          <a:ea typeface="+mn-ea"/>
          <a:cs typeface="+mn-cs"/>
        </a:defRPr>
      </a:lvl6pPr>
      <a:lvl7pPr marL="3206526" algn="l" defTabSz="1068842" rtl="0" eaLnBrk="1" latinLnBrk="0" hangingPunct="1">
        <a:defRPr sz="2104" kern="1200">
          <a:solidFill>
            <a:schemeClr val="tx1"/>
          </a:solidFill>
          <a:latin typeface="+mn-lt"/>
          <a:ea typeface="+mn-ea"/>
          <a:cs typeface="+mn-cs"/>
        </a:defRPr>
      </a:lvl7pPr>
      <a:lvl8pPr marL="3740948" algn="l" defTabSz="1068842" rtl="0" eaLnBrk="1" latinLnBrk="0" hangingPunct="1">
        <a:defRPr sz="2104" kern="1200">
          <a:solidFill>
            <a:schemeClr val="tx1"/>
          </a:solidFill>
          <a:latin typeface="+mn-lt"/>
          <a:ea typeface="+mn-ea"/>
          <a:cs typeface="+mn-cs"/>
        </a:defRPr>
      </a:lvl8pPr>
      <a:lvl9pPr marL="4275369" algn="l" defTabSz="1068842" rtl="0" eaLnBrk="1" latinLnBrk="0" hangingPunct="1">
        <a:defRPr sz="21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7">
            <a:extLst>
              <a:ext uri="{FF2B5EF4-FFF2-40B4-BE49-F238E27FC236}">
                <a16:creationId xmlns:a16="http://schemas.microsoft.com/office/drawing/2014/main" id="{CE7DC52B-CC70-4061-93ED-F4C2DD548EB5}"/>
              </a:ext>
            </a:extLst>
          </p:cNvPr>
          <p:cNvSpPr txBox="1">
            <a:spLocks/>
          </p:cNvSpPr>
          <p:nvPr/>
        </p:nvSpPr>
        <p:spPr>
          <a:xfrm>
            <a:off x="331994" y="1690165"/>
            <a:ext cx="10247401" cy="2265148"/>
          </a:xfrm>
          <a:prstGeom prst="rect">
            <a:avLst/>
          </a:prstGeom>
          <a:ln>
            <a:solidFill>
              <a:schemeClr val="accent1"/>
            </a:solidFill>
          </a:ln>
        </p:spPr>
        <p:txBody>
          <a:bodyPr>
            <a:noAutofit/>
          </a:bodyPr>
          <a:lstStyle>
            <a:lvl1pPr marL="267211" indent="-267211" algn="l" defTabSz="1068842" rtl="0" eaLnBrk="1" latinLnBrk="0" hangingPunct="1">
              <a:lnSpc>
                <a:spcPct val="90000"/>
              </a:lnSpc>
              <a:spcBef>
                <a:spcPts val="1169"/>
              </a:spcBef>
              <a:buFont typeface="Arial" panose="020B0604020202020204" pitchFamily="34" charset="0"/>
              <a:buChar char="•"/>
              <a:defRPr sz="3273" kern="1200">
                <a:solidFill>
                  <a:schemeClr val="tx1"/>
                </a:solidFill>
                <a:latin typeface="+mn-lt"/>
                <a:ea typeface="+mn-ea"/>
                <a:cs typeface="+mn-cs"/>
              </a:defRPr>
            </a:lvl1pPr>
            <a:lvl2pPr marL="801632" indent="-267211" algn="l" defTabSz="1068842" rtl="0" eaLnBrk="1" latinLnBrk="0" hangingPunct="1">
              <a:lnSpc>
                <a:spcPct val="90000"/>
              </a:lnSpc>
              <a:spcBef>
                <a:spcPts val="584"/>
              </a:spcBef>
              <a:buFont typeface="Arial" panose="020B0604020202020204" pitchFamily="34" charset="0"/>
              <a:buChar char="•"/>
              <a:defRPr sz="2805" kern="1200">
                <a:solidFill>
                  <a:schemeClr val="tx1"/>
                </a:solidFill>
                <a:latin typeface="+mn-lt"/>
                <a:ea typeface="+mn-ea"/>
                <a:cs typeface="+mn-cs"/>
              </a:defRPr>
            </a:lvl2pPr>
            <a:lvl3pPr marL="1336053" indent="-267211" algn="l" defTabSz="1068842" rtl="0" eaLnBrk="1" latinLnBrk="0" hangingPunct="1">
              <a:lnSpc>
                <a:spcPct val="90000"/>
              </a:lnSpc>
              <a:spcBef>
                <a:spcPts val="584"/>
              </a:spcBef>
              <a:buFont typeface="Arial" panose="020B0604020202020204" pitchFamily="34" charset="0"/>
              <a:buChar char="•"/>
              <a:defRPr sz="2338" kern="1200">
                <a:solidFill>
                  <a:schemeClr val="tx1"/>
                </a:solidFill>
                <a:latin typeface="+mn-lt"/>
                <a:ea typeface="+mn-ea"/>
                <a:cs typeface="+mn-cs"/>
              </a:defRPr>
            </a:lvl3pPr>
            <a:lvl4pPr marL="1870474"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4pPr>
            <a:lvl5pPr marL="2404895"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5pPr>
            <a:lvl6pPr marL="2939316"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6pPr>
            <a:lvl7pPr marL="3473737"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7pPr>
            <a:lvl8pPr marL="4008158"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8pPr>
            <a:lvl9pPr marL="4542579" indent="-267211" algn="l" defTabSz="1068842" rtl="0" eaLnBrk="1" latinLnBrk="0" hangingPunct="1">
              <a:lnSpc>
                <a:spcPct val="90000"/>
              </a:lnSpc>
              <a:spcBef>
                <a:spcPts val="584"/>
              </a:spcBef>
              <a:buFont typeface="Arial" panose="020B0604020202020204" pitchFamily="34" charset="0"/>
              <a:buChar char="•"/>
              <a:defRPr sz="2104" kern="1200">
                <a:solidFill>
                  <a:schemeClr val="tx1"/>
                </a:solidFill>
                <a:latin typeface="+mn-lt"/>
                <a:ea typeface="+mn-ea"/>
                <a:cs typeface="+mn-cs"/>
              </a:defRPr>
            </a:lvl9pPr>
          </a:lstStyle>
          <a:p>
            <a:pPr marL="0" indent="0" algn="just">
              <a:lnSpc>
                <a:spcPct val="100000"/>
              </a:lnSpc>
              <a:spcBef>
                <a:spcPts val="0"/>
              </a:spcBef>
              <a:buNone/>
            </a:pPr>
            <a:r>
              <a:rPr lang="en-US" sz="1400" b="1" dirty="0">
                <a:latin typeface="Georgia" panose="02040502050405020303" pitchFamily="18" charset="0"/>
                <a:cs typeface="Times New Roman" pitchFamily="18" charset="0"/>
              </a:rPr>
              <a:t>Objective: </a:t>
            </a:r>
            <a:r>
              <a:rPr lang="en-IN" sz="1400" dirty="0">
                <a:latin typeface="Georgia" panose="02040502050405020303" pitchFamily="18" charset="0"/>
                <a:cs typeface="Times New Roman" pitchFamily="18" charset="0"/>
              </a:rPr>
              <a:t>The objective of the project is to analyse whether Indian States are Sustainable or not and check whether factors like Economic Growth, Poverty, Education impacts the sustainability of Indian states nowadays.</a:t>
            </a:r>
          </a:p>
          <a:p>
            <a:pPr algn="just">
              <a:lnSpc>
                <a:spcPct val="100000"/>
              </a:lnSpc>
              <a:spcBef>
                <a:spcPts val="0"/>
              </a:spcBef>
            </a:pPr>
            <a:r>
              <a:rPr lang="en-IN" sz="1400" dirty="0">
                <a:latin typeface="Georgia" panose="02040502050405020303" pitchFamily="18" charset="0"/>
                <a:cs typeface="Times New Roman" pitchFamily="18" charset="0"/>
              </a:rPr>
              <a:t>To check whether Labour Force, Life Expectancy, Social Sector Expenditure affects overall Poverty Level Estimates and also predict the future poverty trend.</a:t>
            </a:r>
          </a:p>
          <a:p>
            <a:pPr algn="just">
              <a:lnSpc>
                <a:spcPct val="100000"/>
              </a:lnSpc>
              <a:spcBef>
                <a:spcPts val="0"/>
              </a:spcBef>
            </a:pPr>
            <a:r>
              <a:rPr lang="en-IN" sz="1400" dirty="0">
                <a:latin typeface="Georgia" panose="02040502050405020303" pitchFamily="18" charset="0"/>
                <a:cs typeface="Times New Roman" pitchFamily="18" charset="0"/>
              </a:rPr>
              <a:t>check whether Labour Force, Annual Plan Figures and the state wise GDP affects overall Economic Growth and also predict the future Economies trend.</a:t>
            </a:r>
          </a:p>
          <a:p>
            <a:pPr algn="just">
              <a:lnSpc>
                <a:spcPct val="100000"/>
              </a:lnSpc>
              <a:spcBef>
                <a:spcPts val="0"/>
              </a:spcBef>
            </a:pPr>
            <a:r>
              <a:rPr lang="en-IN" sz="1400" dirty="0">
                <a:latin typeface="Georgia" panose="02040502050405020303" pitchFamily="18" charset="0"/>
                <a:cs typeface="Times New Roman" pitchFamily="18" charset="0"/>
              </a:rPr>
              <a:t>To check whether Birth Rate, Death Rate, Access to Basic Amenities affects overall Migration Estimates and also predict the future migration trend.</a:t>
            </a:r>
          </a:p>
          <a:p>
            <a:pPr algn="just">
              <a:lnSpc>
                <a:spcPct val="100000"/>
              </a:lnSpc>
              <a:spcBef>
                <a:spcPts val="0"/>
              </a:spcBef>
            </a:pPr>
            <a:r>
              <a:rPr lang="en-IN" sz="1400" dirty="0">
                <a:latin typeface="Georgia" panose="02040502050405020303" pitchFamily="18" charset="0"/>
                <a:cs typeface="Times New Roman" pitchFamily="18" charset="0"/>
              </a:rPr>
              <a:t>To check whether Literacy Rate, Poverty Rate, Number of Education Institutes and Dropout Rates affects overall Education and also predict the future education trend.</a:t>
            </a:r>
            <a:endParaRPr lang="en-US" sz="1400" dirty="0">
              <a:latin typeface="Georgia" panose="02040502050405020303" pitchFamily="18" charset="0"/>
              <a:cs typeface="Times New Roman" pitchFamily="18" charset="0"/>
            </a:endParaRPr>
          </a:p>
        </p:txBody>
      </p:sp>
      <p:sp>
        <p:nvSpPr>
          <p:cNvPr id="2049" name="Rectangle 1"/>
          <p:cNvSpPr>
            <a:spLocks noChangeArrowheads="1"/>
          </p:cNvSpPr>
          <p:nvPr/>
        </p:nvSpPr>
        <p:spPr bwMode="auto">
          <a:xfrm>
            <a:off x="331994" y="3963464"/>
            <a:ext cx="7071899" cy="156966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latin typeface="Georgia" panose="02040502050405020303" pitchFamily="18" charset="0"/>
                <a:ea typeface="Calibri" pitchFamily="34" charset="0"/>
                <a:cs typeface="Times New Roman" pitchFamily="18" charset="0"/>
              </a:rPr>
              <a:t>Concepts, Tools and Technologies</a:t>
            </a:r>
            <a:endParaRPr kumimoji="0" lang="en-US" sz="1600" b="1" i="0" u="none" strike="noStrike" cap="none" normalizeH="0" baseline="0" dirty="0">
              <a:ln>
                <a:noFill/>
              </a:ln>
              <a:solidFill>
                <a:schemeClr val="tx1"/>
              </a:solidFill>
              <a:effectLst/>
              <a:latin typeface="Georgia" panose="02040502050405020303" pitchFamily="18" charset="0"/>
              <a:ea typeface="Calibri" pitchFamily="34"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600" i="0" u="none" strike="noStrike" cap="none" normalizeH="0" baseline="0" dirty="0">
                <a:ln>
                  <a:noFill/>
                </a:ln>
                <a:solidFill>
                  <a:schemeClr val="tx1"/>
                </a:solidFill>
                <a:effectLst/>
                <a:latin typeface="Georgia" panose="02040502050405020303" pitchFamily="18" charset="0"/>
                <a:ea typeface="Calibri" pitchFamily="34" charset="0"/>
                <a:cs typeface="Times New Roman" pitchFamily="18" charset="0"/>
              </a:rPr>
              <a:t>Libraries In Python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600" dirty="0">
                <a:latin typeface="Georgia" panose="02040502050405020303" pitchFamily="18" charset="0"/>
                <a:ea typeface="Calibri" pitchFamily="34" charset="0"/>
                <a:cs typeface="Times New Roman" pitchFamily="18" charset="0"/>
              </a:rPr>
              <a:t>ANOVA Test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600" dirty="0">
                <a:latin typeface="Georgia" panose="02040502050405020303" pitchFamily="18" charset="0"/>
                <a:ea typeface="Calibri" pitchFamily="34" charset="0"/>
                <a:cs typeface="Times New Roman" pitchFamily="18" charset="0"/>
              </a:rPr>
              <a:t>Matrix Rank</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600" dirty="0">
                <a:latin typeface="Georgia" panose="02040502050405020303" pitchFamily="18" charset="0"/>
                <a:ea typeface="Calibri" pitchFamily="34" charset="0"/>
                <a:cs typeface="Times New Roman" pitchFamily="18" charset="0"/>
              </a:rPr>
              <a:t>Time Series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600" i="0" u="none" strike="noStrike" cap="none" normalizeH="0" baseline="0" dirty="0">
                <a:ln>
                  <a:noFill/>
                </a:ln>
                <a:solidFill>
                  <a:schemeClr val="tx1"/>
                </a:solidFill>
                <a:effectLst/>
                <a:latin typeface="Georgia" panose="02040502050405020303" pitchFamily="18" charset="0"/>
                <a:ea typeface="Calibri" pitchFamily="34" charset="0"/>
                <a:cs typeface="Times New Roman" pitchFamily="18" charset="0"/>
              </a:rPr>
              <a:t>Co-relation</a:t>
            </a:r>
          </a:p>
        </p:txBody>
      </p:sp>
      <p:sp>
        <p:nvSpPr>
          <p:cNvPr id="22" name="Title 2">
            <a:extLst>
              <a:ext uri="{FF2B5EF4-FFF2-40B4-BE49-F238E27FC236}">
                <a16:creationId xmlns:a16="http://schemas.microsoft.com/office/drawing/2014/main" id="{5EA325F2-7A9D-4CD2-BC2A-E62618D9D0D9}"/>
              </a:ext>
            </a:extLst>
          </p:cNvPr>
          <p:cNvSpPr>
            <a:spLocks noGrp="1"/>
          </p:cNvSpPr>
          <p:nvPr>
            <p:ph type="title"/>
          </p:nvPr>
        </p:nvSpPr>
        <p:spPr>
          <a:xfrm>
            <a:off x="307097" y="1110137"/>
            <a:ext cx="9933838" cy="515463"/>
          </a:xfrm>
          <a:ln>
            <a:solidFill>
              <a:schemeClr val="accent1"/>
            </a:solidFill>
          </a:ln>
        </p:spPr>
        <p:txBody>
          <a:bodyPr>
            <a:noAutofit/>
          </a:bodyPr>
          <a:lstStyle/>
          <a:p>
            <a:pPr algn="ctr"/>
            <a:br>
              <a:rPr lang="en-US" sz="2400" dirty="0"/>
            </a:br>
            <a:r>
              <a:rPr lang="en-US" sz="2400" b="1" dirty="0"/>
              <a:t>Analysis of Statistical Techniques for Sustainability of Indian States</a:t>
            </a:r>
            <a:br>
              <a:rPr lang="en-IN" sz="2400" b="1" dirty="0"/>
            </a:br>
            <a:endParaRPr lang="en-US" sz="2400" b="1" dirty="0">
              <a:latin typeface="Georgia" panose="02040502050405020303" pitchFamily="18" charset="0"/>
              <a:cs typeface="Times New Roman" pitchFamily="18" charset="0"/>
            </a:endParaRPr>
          </a:p>
        </p:txBody>
      </p:sp>
      <p:pic>
        <p:nvPicPr>
          <p:cNvPr id="38" name="Picture 37">
            <a:extLst>
              <a:ext uri="{FF2B5EF4-FFF2-40B4-BE49-F238E27FC236}">
                <a16:creationId xmlns:a16="http://schemas.microsoft.com/office/drawing/2014/main" id="{177F0C39-8DED-4779-A0BB-43AA088B3A58}"/>
              </a:ext>
            </a:extLst>
          </p:cNvPr>
          <p:cNvPicPr>
            <a:picLocks noChangeAspect="1"/>
          </p:cNvPicPr>
          <p:nvPr/>
        </p:nvPicPr>
        <p:blipFill>
          <a:blip r:embed="rId3"/>
          <a:stretch>
            <a:fillRect/>
          </a:stretch>
        </p:blipFill>
        <p:spPr>
          <a:xfrm>
            <a:off x="6940490" y="7906882"/>
            <a:ext cx="3638905" cy="2800104"/>
          </a:xfrm>
          <a:prstGeom prst="rect">
            <a:avLst/>
          </a:prstGeom>
          <a:ln>
            <a:solidFill>
              <a:schemeClr val="accent1"/>
            </a:solidFill>
          </a:ln>
        </p:spPr>
      </p:pic>
      <p:pic>
        <p:nvPicPr>
          <p:cNvPr id="52" name="Picture 51">
            <a:extLst>
              <a:ext uri="{FF2B5EF4-FFF2-40B4-BE49-F238E27FC236}">
                <a16:creationId xmlns:a16="http://schemas.microsoft.com/office/drawing/2014/main" id="{E057C570-40DF-4C4A-80A9-B76FD105A3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26" y="10817676"/>
            <a:ext cx="10582312" cy="2800556"/>
          </a:xfrm>
          <a:prstGeom prst="rect">
            <a:avLst/>
          </a:prstGeom>
        </p:spPr>
      </p:pic>
      <p:pic>
        <p:nvPicPr>
          <p:cNvPr id="39" name="Picture 38">
            <a:extLst>
              <a:ext uri="{FF2B5EF4-FFF2-40B4-BE49-F238E27FC236}">
                <a16:creationId xmlns:a16="http://schemas.microsoft.com/office/drawing/2014/main" id="{3EE65A9C-8BDF-451E-A94E-8336470C5DDF}"/>
              </a:ext>
            </a:extLst>
          </p:cNvPr>
          <p:cNvPicPr>
            <a:picLocks noChangeAspect="1"/>
          </p:cNvPicPr>
          <p:nvPr/>
        </p:nvPicPr>
        <p:blipFill>
          <a:blip r:embed="rId5"/>
          <a:stretch>
            <a:fillRect/>
          </a:stretch>
        </p:blipFill>
        <p:spPr>
          <a:xfrm>
            <a:off x="106327" y="7928266"/>
            <a:ext cx="3593804" cy="2889410"/>
          </a:xfrm>
          <a:prstGeom prst="rect">
            <a:avLst/>
          </a:prstGeom>
          <a:ln>
            <a:solidFill>
              <a:schemeClr val="accent1"/>
            </a:solidFill>
          </a:ln>
        </p:spPr>
      </p:pic>
      <p:sp>
        <p:nvSpPr>
          <p:cNvPr id="20" name="TextBox 19"/>
          <p:cNvSpPr txBox="1"/>
          <p:nvPr/>
        </p:nvSpPr>
        <p:spPr>
          <a:xfrm>
            <a:off x="307097" y="340696"/>
            <a:ext cx="9977655" cy="769441"/>
          </a:xfrm>
          <a:prstGeom prst="rect">
            <a:avLst/>
          </a:prstGeom>
          <a:solidFill>
            <a:srgbClr val="FFDDC0">
              <a:alpha val="80000"/>
            </a:srgbClr>
          </a:solidFill>
          <a:ln>
            <a:solidFill>
              <a:schemeClr val="accent1">
                <a:alpha val="93000"/>
              </a:schemeClr>
            </a:solidFill>
          </a:ln>
        </p:spPr>
        <p:txBody>
          <a:bodyPr wrap="square" rtlCol="0">
            <a:spAutoFit/>
          </a:bodyPr>
          <a:lstStyle/>
          <a:p>
            <a:pPr algn="ctr"/>
            <a:r>
              <a:rPr lang="en-US" sz="4400" dirty="0">
                <a:solidFill>
                  <a:srgbClr val="000000"/>
                </a:solidFill>
                <a:latin typeface="Georgia" panose="02040502050405020303" pitchFamily="18" charset="0"/>
              </a:rPr>
              <a:t>Computational Data Analysis</a:t>
            </a:r>
          </a:p>
        </p:txBody>
      </p:sp>
      <p:pic>
        <p:nvPicPr>
          <p:cNvPr id="23" name="Picture 2" descr="C:\Users\admin\Downloads\JKLU Logo Col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780" y="347831"/>
            <a:ext cx="958029" cy="7623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C2D1E30-C96A-48D5-99B0-06DD7D1411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65" y="3975698"/>
            <a:ext cx="3093630" cy="1523925"/>
          </a:xfrm>
          <a:prstGeom prst="rect">
            <a:avLst/>
          </a:prstGeom>
        </p:spPr>
      </p:pic>
      <p:sp>
        <p:nvSpPr>
          <p:cNvPr id="24" name="TextBox 23">
            <a:extLst>
              <a:ext uri="{FF2B5EF4-FFF2-40B4-BE49-F238E27FC236}">
                <a16:creationId xmlns:a16="http://schemas.microsoft.com/office/drawing/2014/main" id="{52725E75-B054-43CB-93A5-D75E35B54638}"/>
              </a:ext>
            </a:extLst>
          </p:cNvPr>
          <p:cNvSpPr txBox="1"/>
          <p:nvPr/>
        </p:nvSpPr>
        <p:spPr>
          <a:xfrm>
            <a:off x="94435" y="13618232"/>
            <a:ext cx="10484960" cy="1415772"/>
          </a:xfrm>
          <a:prstGeom prst="rect">
            <a:avLst/>
          </a:prstGeom>
          <a:noFill/>
          <a:ln>
            <a:solidFill>
              <a:schemeClr val="accent1"/>
            </a:solidFill>
          </a:ln>
        </p:spPr>
        <p:txBody>
          <a:bodyPr wrap="square" rtlCol="0">
            <a:spAutoFit/>
          </a:bodyPr>
          <a:lstStyle/>
          <a:p>
            <a:pPr algn="just"/>
            <a:r>
              <a:rPr lang="en-US" sz="1400" b="1" u="sng" dirty="0">
                <a:latin typeface="Georgia" panose="02040502050405020303" pitchFamily="18" charset="0"/>
              </a:rPr>
              <a:t>Conclusion: </a:t>
            </a:r>
            <a:r>
              <a:rPr lang="en-US" sz="1200" dirty="0">
                <a:latin typeface="Georgia" panose="02040502050405020303" pitchFamily="18" charset="0"/>
              </a:rPr>
              <a:t>From the results we can clearly see, that there is an increase in the below poverty line population from the year 2001-2011 also a similar result can be seen in the state wise data provided in the percentage of migrants present in urban and rural areas. The net percentage literacy rate has fluctuated only by a minor degree from 2001 to 2011.We got all this result from the various statistical methods like correlation, Matrix Ranking, ANOVA to predict the interrelation of data. All the above parameters we discussed are very important factors which can be used to analyze and differentiate data to carry out a comparative analysis. With the rise of factors such as Population, Quality Education and Poverty the overall Sustainability of a state get affected. Finally, we can conclude that in the coming years these parameters and many more will play a very important role in the economic growth of different countries in the future.</a:t>
            </a:r>
            <a:endParaRPr lang="en-IN" sz="1600" dirty="0"/>
          </a:p>
        </p:txBody>
      </p:sp>
      <p:sp>
        <p:nvSpPr>
          <p:cNvPr id="28" name="Rectangle 27">
            <a:extLst>
              <a:ext uri="{FF2B5EF4-FFF2-40B4-BE49-F238E27FC236}">
                <a16:creationId xmlns:a16="http://schemas.microsoft.com/office/drawing/2014/main" id="{BBF14E2E-5E7B-43D0-BC46-D1B50B066CB8}"/>
              </a:ext>
            </a:extLst>
          </p:cNvPr>
          <p:cNvSpPr/>
          <p:nvPr/>
        </p:nvSpPr>
        <p:spPr>
          <a:xfrm>
            <a:off x="331994" y="5619664"/>
            <a:ext cx="9519250" cy="2177519"/>
          </a:xfrm>
          <a:prstGeom prst="rect">
            <a:avLst/>
          </a:prstGeom>
        </p:spPr>
        <p:txBody>
          <a:bodyPr wrap="square">
            <a:spAutoFit/>
          </a:bodyPr>
          <a:lstStyle/>
          <a:p>
            <a:pPr fontAlgn="base">
              <a:spcBef>
                <a:spcPct val="0"/>
              </a:spcBef>
              <a:spcAft>
                <a:spcPct val="0"/>
              </a:spcAft>
            </a:pPr>
            <a:r>
              <a:rPr lang="en-US" sz="1400" b="1" u="sng" dirty="0">
                <a:latin typeface="Georgia" panose="02040502050405020303" pitchFamily="18" charset="0"/>
                <a:cs typeface="Times New Roman" pitchFamily="18" charset="0"/>
              </a:rPr>
              <a:t>METHODOLOGY :-</a:t>
            </a:r>
          </a:p>
          <a:p>
            <a:pPr marL="342900" lvl="0" indent="-342900" algn="just" defTabSz="914400" fontAlgn="base">
              <a:spcBef>
                <a:spcPct val="0"/>
              </a:spcBef>
              <a:spcAft>
                <a:spcPct val="0"/>
              </a:spcAft>
              <a:buFont typeface="+mj-lt"/>
              <a:buAutoNum type="arabicPeriod"/>
            </a:pPr>
            <a:r>
              <a:rPr lang="en-US" sz="1350" dirty="0">
                <a:latin typeface="Georgia" panose="02040502050405020303" pitchFamily="18" charset="0"/>
                <a:cs typeface="Times New Roman" pitchFamily="18" charset="0"/>
              </a:rPr>
              <a:t>We defined our goal on which we had to work and started our analysis.</a:t>
            </a:r>
          </a:p>
          <a:p>
            <a:pPr marL="342900" lvl="0" indent="-342900" algn="just" defTabSz="914400" fontAlgn="base">
              <a:spcBef>
                <a:spcPct val="0"/>
              </a:spcBef>
              <a:spcAft>
                <a:spcPct val="0"/>
              </a:spcAft>
              <a:buFont typeface="+mj-lt"/>
              <a:buAutoNum type="arabicPeriod"/>
            </a:pPr>
            <a:r>
              <a:rPr lang="en-US" sz="1350" dirty="0">
                <a:latin typeface="Georgia" panose="02040502050405020303" pitchFamily="18" charset="0"/>
                <a:cs typeface="Times New Roman" pitchFamily="18" charset="0"/>
              </a:rPr>
              <a:t>We started with data collection from various reports and websites, such as: niti.gov.in, Research Gate, Planning Commission Of India etc.</a:t>
            </a:r>
          </a:p>
          <a:p>
            <a:pPr marL="342900" lvl="0" indent="-342900" algn="just" defTabSz="914400" fontAlgn="base">
              <a:spcBef>
                <a:spcPct val="0"/>
              </a:spcBef>
              <a:spcAft>
                <a:spcPct val="0"/>
              </a:spcAft>
              <a:buFont typeface="+mj-lt"/>
              <a:buAutoNum type="arabicPeriod"/>
            </a:pPr>
            <a:r>
              <a:rPr lang="en-US" sz="1350" dirty="0">
                <a:latin typeface="Georgia" panose="02040502050405020303" pitchFamily="18" charset="0"/>
                <a:cs typeface="Times New Roman" pitchFamily="18" charset="0"/>
              </a:rPr>
              <a:t>We also read some facts provided in the research papers and reports which helped in defining the objectives on which we had to work.</a:t>
            </a:r>
          </a:p>
          <a:p>
            <a:pPr marL="342900" lvl="0" indent="-342900" algn="just" defTabSz="914400" fontAlgn="base">
              <a:spcBef>
                <a:spcPct val="0"/>
              </a:spcBef>
              <a:spcAft>
                <a:spcPct val="0"/>
              </a:spcAft>
              <a:buFont typeface="+mj-lt"/>
              <a:buAutoNum type="arabicPeriod"/>
            </a:pPr>
            <a:r>
              <a:rPr lang="en-US" sz="1350" dirty="0">
                <a:latin typeface="Georgia" panose="02040502050405020303" pitchFamily="18" charset="0"/>
                <a:cs typeface="Times New Roman" pitchFamily="18" charset="0"/>
              </a:rPr>
              <a:t>We prepared a yearly comparison of different BPL population, % Literacy Rate, % migrants in rural and urban areas in the graphs given below along with comparison of GDP between different countries.</a:t>
            </a:r>
          </a:p>
          <a:p>
            <a:pPr marL="342900" lvl="0" indent="-342900" algn="just" defTabSz="914400" fontAlgn="base">
              <a:spcBef>
                <a:spcPct val="0"/>
              </a:spcBef>
              <a:spcAft>
                <a:spcPct val="0"/>
              </a:spcAft>
              <a:buFont typeface="+mj-lt"/>
              <a:buAutoNum type="arabicPeriod"/>
            </a:pPr>
            <a:r>
              <a:rPr lang="en-US" sz="1350" dirty="0">
                <a:latin typeface="Georgia" panose="02040502050405020303" pitchFamily="18" charset="0"/>
                <a:cs typeface="Times New Roman" pitchFamily="18" charset="0"/>
              </a:rPr>
              <a:t>Then by applying various statistical methods on a set of datasets. We were able to reach certain results that did clarify some of the facts provided.</a:t>
            </a:r>
          </a:p>
        </p:txBody>
      </p:sp>
      <p:pic>
        <p:nvPicPr>
          <p:cNvPr id="5" name="Picture 4">
            <a:extLst>
              <a:ext uri="{FF2B5EF4-FFF2-40B4-BE49-F238E27FC236}">
                <a16:creationId xmlns:a16="http://schemas.microsoft.com/office/drawing/2014/main" id="{F212B523-B233-498D-AF31-807F5ABF84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0131" y="7906882"/>
            <a:ext cx="3240359" cy="2800104"/>
          </a:xfrm>
          <a:prstGeom prst="rect">
            <a:avLst/>
          </a:prstGeom>
          <a:ln>
            <a:solidFill>
              <a:schemeClr val="accent1"/>
            </a:solidFill>
          </a:ln>
        </p:spPr>
      </p:pic>
    </p:spTree>
    <p:extLst>
      <p:ext uri="{BB962C8B-B14F-4D97-AF65-F5344CB8AC3E}">
        <p14:creationId xmlns:p14="http://schemas.microsoft.com/office/powerpoint/2010/main" val="19041919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0976817BE476479AD91137E455CEE0" ma:contentTypeVersion="10" ma:contentTypeDescription="Create a new document." ma:contentTypeScope="" ma:versionID="179e1da00153d9918cff9ba0023e4a05">
  <xsd:schema xmlns:xsd="http://www.w3.org/2001/XMLSchema" xmlns:xs="http://www.w3.org/2001/XMLSchema" xmlns:p="http://schemas.microsoft.com/office/2006/metadata/properties" xmlns:ns2="b4af535d-a74c-40e2-91e3-46534b57ef43" targetNamespace="http://schemas.microsoft.com/office/2006/metadata/properties" ma:root="true" ma:fieldsID="4f1cf60a3bfde91d8d652c9cee542cf2" ns2:_="">
    <xsd:import namespace="b4af535d-a74c-40e2-91e3-46534b57ef4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f535d-a74c-40e2-91e3-46534b57ef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261211-2325-4D90-9A6A-5BF2E337407A}">
  <ds:schemaRefs>
    <ds:schemaRef ds:uri="http://schemas.microsoft.com/office/2006/metadata/contentType"/>
    <ds:schemaRef ds:uri="http://schemas.microsoft.com/office/2006/metadata/properties/metaAttributes"/>
    <ds:schemaRef ds:uri="http://www.w3.org/2000/xmlns/"/>
    <ds:schemaRef ds:uri="http://www.w3.org/2001/XMLSchema"/>
    <ds:schemaRef ds:uri="b4af535d-a74c-40e2-91e3-46534b57ef4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5D4234-6446-4FE9-B30D-3927BE352249}">
  <ds:schemaRefs>
    <ds:schemaRef ds:uri="http://schemas.microsoft.com/sharepoint/v3/contenttype/forms"/>
  </ds:schemaRefs>
</ds:datastoreItem>
</file>

<file path=customXml/itemProps3.xml><?xml version="1.0" encoding="utf-8"?>
<ds:datastoreItem xmlns:ds="http://schemas.openxmlformats.org/officeDocument/2006/customXml" ds:itemID="{E83FC30E-8E0A-48CC-A0F5-4B9A67E395DD}">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1991</TotalTime>
  <Words>473</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 Analysis of Statistical Techniques for Sustainability of Indian States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Automation Engineering</dc:title>
  <dc:creator>Windows User</dc:creator>
  <cp:lastModifiedBy>Garv Baheti</cp:lastModifiedBy>
  <cp:revision>104</cp:revision>
  <dcterms:created xsi:type="dcterms:W3CDTF">2019-08-30T07:20:08Z</dcterms:created>
  <dcterms:modified xsi:type="dcterms:W3CDTF">2021-07-26T13:28:17Z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0x0101006A0976817BE476479AD91137E455CEE0</vt:lpwstr>
  </property>
</Properties>
</file>