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82" r:id="rId9"/>
    <p:sldId id="283" r:id="rId10"/>
    <p:sldId id="284" r:id="rId11"/>
    <p:sldId id="269" r:id="rId12"/>
    <p:sldId id="267" r:id="rId13"/>
    <p:sldId id="278" r:id="rId14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16"/>
    </p:embeddedFont>
    <p:embeddedFont>
      <p:font typeface="Aldrich" panose="020B0604020202020204" charset="0"/>
      <p:regular r:id="rId17"/>
    </p:embeddedFont>
    <p:embeddedFont>
      <p:font typeface="Algerian" panose="04020705040A02060702" pitchFamily="82" charset="0"/>
      <p:regular r:id="rId18"/>
    </p:embeddedFont>
    <p:embeddedFont>
      <p:font typeface="Baskerville Old Face" panose="02020602080505020303" pitchFamily="18" charset="0"/>
      <p:regular r:id="rId19"/>
    </p:embeddedFont>
    <p:embeddedFont>
      <p:font typeface="Didact Gothic" panose="020B0604020202020204" charset="0"/>
      <p:regular r:id="rId20"/>
    </p:embeddedFont>
    <p:embeddedFont>
      <p:font typeface="Footlight MT Light" panose="0204060206030A0203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E52"/>
    <a:srgbClr val="D5E6FC"/>
    <a:srgbClr val="70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8190-7601-CD50-85C4-AD2652662698}" v="1" dt="2021-02-06T18:36:01.523"/>
    <p1510:client id="{B86E77DE-1710-45DA-88FF-079F3B723A87}" v="103" dt="2021-02-06T18:04:05.084"/>
  </p1510:revLst>
</p1510:revInfo>
</file>

<file path=ppt/tableStyles.xml><?xml version="1.0" encoding="utf-8"?>
<a:tblStyleLst xmlns:a="http://schemas.openxmlformats.org/drawingml/2006/main" def="{BF167EEB-C360-4991-A9D4-09DA394F6444}">
  <a:tblStyle styleId="{BF167EEB-C360-4991-A9D4-09DA394F6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Kashyap" userId="S::sakshikashyap@jklu.edu.in::791ccd40-164b-4250-97be-fadee725968a" providerId="AD" clId="Web-{7769E575-ED14-9199-8D1E-77FC8E0B7ACD}"/>
    <pc:docChg chg="modSld">
      <pc:chgData name="Sakshi Kashyap" userId="S::sakshikashyap@jklu.edu.in::791ccd40-164b-4250-97be-fadee725968a" providerId="AD" clId="Web-{7769E575-ED14-9199-8D1E-77FC8E0B7ACD}" dt="2021-02-05T15:52:40.851" v="417" actId="1076"/>
      <pc:docMkLst>
        <pc:docMk/>
      </pc:docMkLst>
      <pc:sldChg chg="modSp">
        <pc:chgData name="Sakshi Kashyap" userId="S::sakshikashyap@jklu.edu.in::791ccd40-164b-4250-97be-fadee725968a" providerId="AD" clId="Web-{7769E575-ED14-9199-8D1E-77FC8E0B7ACD}" dt="2021-02-05T15:27:26.448" v="68" actId="20577"/>
        <pc:sldMkLst>
          <pc:docMk/>
          <pc:sldMk cId="0" sldId="263"/>
        </pc:sldMkLst>
        <pc:spChg chg="mod">
          <ac:chgData name="Sakshi Kashyap" userId="S::sakshikashyap@jklu.edu.in::791ccd40-164b-4250-97be-fadee725968a" providerId="AD" clId="Web-{7769E575-ED14-9199-8D1E-77FC8E0B7ACD}" dt="2021-02-05T15:25:51.336" v="51" actId="20577"/>
          <ac:spMkLst>
            <pc:docMk/>
            <pc:sldMk cId="0" sldId="263"/>
            <ac:spMk id="2" creationId="{4A09D1D7-460D-4EBB-97C0-A375C1B45B5C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26.448" v="68" actId="20577"/>
          <ac:spMkLst>
            <pc:docMk/>
            <pc:sldMk cId="0" sldId="263"/>
            <ac:spMk id="38" creationId="{1FFA0A87-3773-42A4-8992-09AE2A2B7A82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55.197" v="61" actId="20577"/>
          <ac:spMkLst>
            <pc:docMk/>
            <pc:sldMk cId="0" sldId="263"/>
            <ac:spMk id="60" creationId="{AEC56DCE-FDF1-44B7-8BD7-A6E2C01FCC97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10.479" v="63" actId="20577"/>
          <ac:spMkLst>
            <pc:docMk/>
            <pc:sldMk cId="0" sldId="263"/>
            <ac:spMk id="61" creationId="{FBB052BC-2AF3-492F-8A09-159CE3C4F4CE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17.119" v="65" actId="20577"/>
          <ac:spMkLst>
            <pc:docMk/>
            <pc:sldMk cId="0" sldId="263"/>
            <ac:spMk id="62" creationId="{39D79224-E6A9-49F1-927B-4344BA50B40D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20.838" v="66" actId="20577"/>
          <ac:spMkLst>
            <pc:docMk/>
            <pc:sldMk cId="0" sldId="263"/>
            <ac:spMk id="63" creationId="{6708FFA7-F02B-46D5-AA43-8C40BD0CC11D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13.776" v="64"/>
          <ac:spMkLst>
            <pc:docMk/>
            <pc:sldMk cId="0" sldId="263"/>
            <ac:spMk id="64" creationId="{6949810D-8F98-4B4D-8237-1FD350129D49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7:21.760" v="67"/>
          <ac:spMkLst>
            <pc:docMk/>
            <pc:sldMk cId="0" sldId="263"/>
            <ac:spMk id="65" creationId="{10C652B9-E789-4D4E-955A-83285A19EBEF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18.868" v="54" actId="14100"/>
          <ac:spMkLst>
            <pc:docMk/>
            <pc:sldMk cId="0" sldId="263"/>
            <ac:spMk id="202" creationId="{EE2FFFD9-4195-47FB-9401-B0288F736B15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29.837" v="56" actId="14100"/>
          <ac:spMkLst>
            <pc:docMk/>
            <pc:sldMk cId="0" sldId="263"/>
            <ac:spMk id="203" creationId="{01FF05FD-C12D-48AA-ADC0-ED882551C36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35.149" v="57" actId="20577"/>
          <ac:spMkLst>
            <pc:docMk/>
            <pc:sldMk cId="0" sldId="263"/>
            <ac:spMk id="205" creationId="{392E27C1-B4B8-4807-A21A-8A5DCE342E7F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44.853" v="59" actId="14100"/>
          <ac:spMkLst>
            <pc:docMk/>
            <pc:sldMk cId="0" sldId="263"/>
            <ac:spMk id="206" creationId="{168FBF05-D206-42B9-8D6D-937A296FEA56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26:50.087" v="60" actId="20577"/>
          <ac:spMkLst>
            <pc:docMk/>
            <pc:sldMk cId="0" sldId="263"/>
            <ac:spMk id="207" creationId="{97079DDB-C67B-4EB1-BEC7-5D29EC3AC132}"/>
          </ac:spMkLst>
        </pc:spChg>
        <pc:grpChg chg="mod">
          <ac:chgData name="Sakshi Kashyap" userId="S::sakshikashyap@jklu.edu.in::791ccd40-164b-4250-97be-fadee725968a" providerId="AD" clId="Web-{7769E575-ED14-9199-8D1E-77FC8E0B7ACD}" dt="2021-02-05T15:12:09.749" v="50" actId="1076"/>
          <ac:grpSpMkLst>
            <pc:docMk/>
            <pc:sldMk cId="0" sldId="263"/>
            <ac:grpSpMk id="80" creationId="{4191AE2D-5EB3-4D27-84EC-FE3FF8970BE0}"/>
          </ac:grpSpMkLst>
        </pc:grpChg>
      </pc:sldChg>
      <pc:sldChg chg="modSp">
        <pc:chgData name="Sakshi Kashyap" userId="S::sakshikashyap@jklu.edu.in::791ccd40-164b-4250-97be-fadee725968a" providerId="AD" clId="Web-{7769E575-ED14-9199-8D1E-77FC8E0B7ACD}" dt="2021-02-05T15:37:32.950" v="182" actId="1076"/>
        <pc:sldMkLst>
          <pc:docMk/>
          <pc:sldMk cId="0" sldId="264"/>
        </pc:sldMkLst>
        <pc:spChg chg="mod">
          <ac:chgData name="Sakshi Kashyap" userId="S::sakshikashyap@jklu.edu.in::791ccd40-164b-4250-97be-fadee725968a" providerId="AD" clId="Web-{7769E575-ED14-9199-8D1E-77FC8E0B7ACD}" dt="2021-02-05T15:37:32.950" v="182" actId="1076"/>
          <ac:spMkLst>
            <pc:docMk/>
            <pc:sldMk cId="0" sldId="264"/>
            <ac:spMk id="811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31:30.033" v="70" actId="20577"/>
          <ac:spMkLst>
            <pc:docMk/>
            <pc:sldMk cId="0" sldId="264"/>
            <ac:spMk id="812" creationId="{00000000-0000-0000-0000-000000000000}"/>
          </ac:spMkLst>
        </pc:spChg>
      </pc:sldChg>
      <pc:sldChg chg="modSp">
        <pc:chgData name="Sakshi Kashyap" userId="S::sakshikashyap@jklu.edu.in::791ccd40-164b-4250-97be-fadee725968a" providerId="AD" clId="Web-{7769E575-ED14-9199-8D1E-77FC8E0B7ACD}" dt="2021-02-05T15:41:09.956" v="220" actId="14100"/>
        <pc:sldMkLst>
          <pc:docMk/>
          <pc:sldMk cId="0" sldId="266"/>
        </pc:sldMkLst>
        <pc:spChg chg="mod">
          <ac:chgData name="Sakshi Kashyap" userId="S::sakshikashyap@jklu.edu.in::791ccd40-164b-4250-97be-fadee725968a" providerId="AD" clId="Web-{7769E575-ED14-9199-8D1E-77FC8E0B7ACD}" dt="2021-02-05T15:38:16.701" v="184" actId="1076"/>
          <ac:spMkLst>
            <pc:docMk/>
            <pc:sldMk cId="0" sldId="266"/>
            <ac:spMk id="846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1:09.956" v="220" actId="14100"/>
          <ac:spMkLst>
            <pc:docMk/>
            <pc:sldMk cId="0" sldId="266"/>
            <ac:spMk id="847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38:06.232" v="183" actId="20577"/>
          <ac:spMkLst>
            <pc:docMk/>
            <pc:sldMk cId="0" sldId="266"/>
            <ac:spMk id="854" creationId="{00000000-0000-0000-0000-000000000000}"/>
          </ac:spMkLst>
        </pc:spChg>
        <pc:picChg chg="mod">
          <ac:chgData name="Sakshi Kashyap" userId="S::sakshikashyap@jklu.edu.in::791ccd40-164b-4250-97be-fadee725968a" providerId="AD" clId="Web-{7769E575-ED14-9199-8D1E-77FC8E0B7ACD}" dt="2021-02-05T15:39:26.359" v="202" actId="1076"/>
          <ac:picMkLst>
            <pc:docMk/>
            <pc:sldMk cId="0" sldId="266"/>
            <ac:picMk id="70" creationId="{FDF2B4DD-4BAE-48FE-9857-7F55B6653186}"/>
          </ac:picMkLst>
        </pc:picChg>
      </pc:sldChg>
      <pc:sldChg chg="modSp">
        <pc:chgData name="Sakshi Kashyap" userId="S::sakshikashyap@jklu.edu.in::791ccd40-164b-4250-97be-fadee725968a" providerId="AD" clId="Web-{7769E575-ED14-9199-8D1E-77FC8E0B7ACD}" dt="2021-02-05T15:52:40.851" v="417" actId="1076"/>
        <pc:sldMkLst>
          <pc:docMk/>
          <pc:sldMk cId="0" sldId="267"/>
        </pc:sldMkLst>
        <pc:spChg chg="mod">
          <ac:chgData name="Sakshi Kashyap" userId="S::sakshikashyap@jklu.edu.in::791ccd40-164b-4250-97be-fadee725968a" providerId="AD" clId="Web-{7769E575-ED14-9199-8D1E-77FC8E0B7ACD}" dt="2021-02-05T15:52:36.054" v="416" actId="1076"/>
          <ac:spMkLst>
            <pc:docMk/>
            <pc:sldMk cId="0" sldId="267"/>
            <ac:spMk id="41" creationId="{54D90EE4-2D6C-43BC-95D3-1D3DF4C1AE08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52:40.851" v="417" actId="1076"/>
          <ac:spMkLst>
            <pc:docMk/>
            <pc:sldMk cId="0" sldId="267"/>
            <ac:spMk id="910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52:29.195" v="414" actId="1076"/>
          <ac:spMkLst>
            <pc:docMk/>
            <pc:sldMk cId="0" sldId="267"/>
            <ac:spMk id="911" creationId="{00000000-0000-0000-0000-000000000000}"/>
          </ac:spMkLst>
        </pc:spChg>
        <pc:grpChg chg="mod">
          <ac:chgData name="Sakshi Kashyap" userId="S::sakshikashyap@jklu.edu.in::791ccd40-164b-4250-97be-fadee725968a" providerId="AD" clId="Web-{7769E575-ED14-9199-8D1E-77FC8E0B7ACD}" dt="2021-02-05T15:52:33.148" v="415" actId="1076"/>
          <ac:grpSpMkLst>
            <pc:docMk/>
            <pc:sldMk cId="0" sldId="267"/>
            <ac:grpSpMk id="42" creationId="{ABF595BC-55E8-4E17-A890-0919AAF02BE9}"/>
          </ac:grpSpMkLst>
        </pc:grpChg>
        <pc:grpChg chg="mod">
          <ac:chgData name="Sakshi Kashyap" userId="S::sakshikashyap@jklu.edu.in::791ccd40-164b-4250-97be-fadee725968a" providerId="AD" clId="Web-{7769E575-ED14-9199-8D1E-77FC8E0B7ACD}" dt="2021-02-05T15:06:45.021" v="36" actId="1076"/>
          <ac:grpSpMkLst>
            <pc:docMk/>
            <pc:sldMk cId="0" sldId="267"/>
            <ac:grpSpMk id="56" creationId="{75412CD1-2CB7-473B-8B01-735B95DBA168}"/>
          </ac:grpSpMkLst>
        </pc:grpChg>
        <pc:grpChg chg="mod">
          <ac:chgData name="Sakshi Kashyap" userId="S::sakshikashyap@jklu.edu.in::791ccd40-164b-4250-97be-fadee725968a" providerId="AD" clId="Web-{7769E575-ED14-9199-8D1E-77FC8E0B7ACD}" dt="2021-02-05T15:06:41.771" v="35" actId="1076"/>
          <ac:grpSpMkLst>
            <pc:docMk/>
            <pc:sldMk cId="0" sldId="267"/>
            <ac:grpSpMk id="937" creationId="{00000000-0000-0000-0000-000000000000}"/>
          </ac:grpSpMkLst>
        </pc:grpChg>
      </pc:sldChg>
      <pc:sldChg chg="modSp">
        <pc:chgData name="Sakshi Kashyap" userId="S::sakshikashyap@jklu.edu.in::791ccd40-164b-4250-97be-fadee725968a" providerId="AD" clId="Web-{7769E575-ED14-9199-8D1E-77FC8E0B7ACD}" dt="2021-02-05T15:51:36.256" v="407" actId="1076"/>
        <pc:sldMkLst>
          <pc:docMk/>
          <pc:sldMk cId="0" sldId="269"/>
        </pc:sldMkLst>
        <pc:spChg chg="mod">
          <ac:chgData name="Sakshi Kashyap" userId="S::sakshikashyap@jklu.edu.in::791ccd40-164b-4250-97be-fadee725968a" providerId="AD" clId="Web-{7769E575-ED14-9199-8D1E-77FC8E0B7ACD}" dt="2021-02-05T15:07:22.335" v="40" actId="1076"/>
          <ac:spMkLst>
            <pc:docMk/>
            <pc:sldMk cId="0" sldId="269"/>
            <ac:spMk id="1023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07:40.319" v="44" actId="1076"/>
          <ac:spMkLst>
            <pc:docMk/>
            <pc:sldMk cId="0" sldId="269"/>
            <ac:spMk id="1024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51:21.365" v="406" actId="1076"/>
          <ac:spMkLst>
            <pc:docMk/>
            <pc:sldMk cId="0" sldId="269"/>
            <ac:spMk id="1065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51:01.692" v="399" actId="1076"/>
          <ac:spMkLst>
            <pc:docMk/>
            <pc:sldMk cId="0" sldId="269"/>
            <ac:spMk id="1066" creationId="{00000000-0000-0000-0000-000000000000}"/>
          </ac:spMkLst>
        </pc:spChg>
        <pc:picChg chg="mod">
          <ac:chgData name="Sakshi Kashyap" userId="S::sakshikashyap@jklu.edu.in::791ccd40-164b-4250-97be-fadee725968a" providerId="AD" clId="Web-{7769E575-ED14-9199-8D1E-77FC8E0B7ACD}" dt="2021-02-05T15:07:24.881" v="41" actId="14100"/>
          <ac:picMkLst>
            <pc:docMk/>
            <pc:sldMk cId="0" sldId="269"/>
            <ac:picMk id="46" creationId="{67539954-9448-45CA-AAF2-5382C1ED0C80}"/>
          </ac:picMkLst>
        </pc:picChg>
        <pc:picChg chg="mod">
          <ac:chgData name="Sakshi Kashyap" userId="S::sakshikashyap@jklu.edu.in::791ccd40-164b-4250-97be-fadee725968a" providerId="AD" clId="Web-{7769E575-ED14-9199-8D1E-77FC8E0B7ACD}" dt="2021-02-05T15:51:36.256" v="407" actId="1076"/>
          <ac:picMkLst>
            <pc:docMk/>
            <pc:sldMk cId="0" sldId="269"/>
            <ac:picMk id="47" creationId="{13EA6A9B-847B-4796-A482-F90F18CB1821}"/>
          </ac:picMkLst>
        </pc:picChg>
      </pc:sldChg>
      <pc:sldChg chg="modSp">
        <pc:chgData name="Sakshi Kashyap" userId="S::sakshikashyap@jklu.edu.in::791ccd40-164b-4250-97be-fadee725968a" providerId="AD" clId="Web-{7769E575-ED14-9199-8D1E-77FC8E0B7ACD}" dt="2021-02-05T15:05:36.738" v="28" actId="1076"/>
        <pc:sldMkLst>
          <pc:docMk/>
          <pc:sldMk cId="0" sldId="278"/>
        </pc:sldMkLst>
        <pc:spChg chg="mod">
          <ac:chgData name="Sakshi Kashyap" userId="S::sakshikashyap@jklu.edu.in::791ccd40-164b-4250-97be-fadee725968a" providerId="AD" clId="Web-{7769E575-ED14-9199-8D1E-77FC8E0B7ACD}" dt="2021-02-05T15:01:57.419" v="3" actId="20577"/>
          <ac:spMkLst>
            <pc:docMk/>
            <pc:sldMk cId="0" sldId="278"/>
            <ac:spMk id="14" creationId="{AF6BDEB8-C20C-4897-BFB0-ECF5F94313F4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02:12.450" v="5" actId="1076"/>
          <ac:spMkLst>
            <pc:docMk/>
            <pc:sldMk cId="0" sldId="278"/>
            <ac:spMk id="196" creationId="{F163C5F7-722A-4CEC-922C-18222D6E942C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05:36.738" v="28" actId="1076"/>
          <ac:spMkLst>
            <pc:docMk/>
            <pc:sldMk cId="0" sldId="278"/>
            <ac:spMk id="197" creationId="{6790C1A4-1EBE-41A2-9FB9-224CFBA2AB73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05:18.565" v="23" actId="1076"/>
          <ac:spMkLst>
            <pc:docMk/>
            <pc:sldMk cId="0" sldId="278"/>
            <ac:spMk id="1259" creationId="{00000000-0000-0000-0000-000000000000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05:31.175" v="27" actId="20577"/>
          <ac:spMkLst>
            <pc:docMk/>
            <pc:sldMk cId="0" sldId="278"/>
            <ac:spMk id="1260" creationId="{00000000-0000-0000-0000-000000000000}"/>
          </ac:spMkLst>
        </pc:spChg>
        <pc:picChg chg="mod">
          <ac:chgData name="Sakshi Kashyap" userId="S::sakshikashyap@jklu.edu.in::791ccd40-164b-4250-97be-fadee725968a" providerId="AD" clId="Web-{7769E575-ED14-9199-8D1E-77FC8E0B7ACD}" dt="2021-02-05T15:02:07.950" v="4" actId="1076"/>
          <ac:picMkLst>
            <pc:docMk/>
            <pc:sldMk cId="0" sldId="278"/>
            <ac:picMk id="16" creationId="{85C9AC4A-D03F-4BFB-8C0C-B996ADEC0DED}"/>
          </ac:picMkLst>
        </pc:picChg>
      </pc:sldChg>
      <pc:sldChg chg="addSp delSp modSp">
        <pc:chgData name="Sakshi Kashyap" userId="S::sakshikashyap@jklu.edu.in::791ccd40-164b-4250-97be-fadee725968a" providerId="AD" clId="Web-{7769E575-ED14-9199-8D1E-77FC8E0B7ACD}" dt="2021-02-05T15:47:18.373" v="357" actId="14100"/>
        <pc:sldMkLst>
          <pc:docMk/>
          <pc:sldMk cId="2167144974" sldId="282"/>
        </pc:sldMkLst>
        <pc:spChg chg="add mod">
          <ac:chgData name="Sakshi Kashyap" userId="S::sakshikashyap@jklu.edu.in::791ccd40-164b-4250-97be-fadee725968a" providerId="AD" clId="Web-{7769E575-ED14-9199-8D1E-77FC8E0B7ACD}" dt="2021-02-05T15:47:18.373" v="357" actId="14100"/>
          <ac:spMkLst>
            <pc:docMk/>
            <pc:sldMk cId="2167144974" sldId="282"/>
            <ac:spMk id="2" creationId="{25C6268A-71DD-40E0-9715-58B9CBE8A66F}"/>
          </ac:spMkLst>
        </pc:spChg>
        <pc:spChg chg="add del">
          <ac:chgData name="Sakshi Kashyap" userId="S::sakshikashyap@jklu.edu.in::791ccd40-164b-4250-97be-fadee725968a" providerId="AD" clId="Web-{7769E575-ED14-9199-8D1E-77FC8E0B7ACD}" dt="2021-02-05T15:44:28.165" v="240"/>
          <ac:spMkLst>
            <pc:docMk/>
            <pc:sldMk cId="2167144974" sldId="282"/>
            <ac:spMk id="3" creationId="{3BA66AF4-F017-4844-A0C9-AE308BB0C123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1:32.754" v="223" actId="1076"/>
          <ac:spMkLst>
            <pc:docMk/>
            <pc:sldMk cId="2167144974" sldId="282"/>
            <ac:spMk id="11" creationId="{CA4BBFAC-D3B7-479A-9A3E-FDC39576A034}"/>
          </ac:spMkLst>
        </pc:spChg>
        <pc:picChg chg="mod">
          <ac:chgData name="Sakshi Kashyap" userId="S::sakshikashyap@jklu.edu.in::791ccd40-164b-4250-97be-fadee725968a" providerId="AD" clId="Web-{7769E575-ED14-9199-8D1E-77FC8E0B7ACD}" dt="2021-02-05T15:41:35.801" v="224" actId="1076"/>
          <ac:picMkLst>
            <pc:docMk/>
            <pc:sldMk cId="2167144974" sldId="282"/>
            <ac:picMk id="12" creationId="{929306B3-3392-4B1F-AFC6-AA9556BA4AA1}"/>
          </ac:picMkLst>
        </pc:picChg>
      </pc:sldChg>
      <pc:sldChg chg="addSp modSp">
        <pc:chgData name="Sakshi Kashyap" userId="S::sakshikashyap@jklu.edu.in::791ccd40-164b-4250-97be-fadee725968a" providerId="AD" clId="Web-{7769E575-ED14-9199-8D1E-77FC8E0B7ACD}" dt="2021-02-05T15:43:41.523" v="237" actId="1076"/>
        <pc:sldMkLst>
          <pc:docMk/>
          <pc:sldMk cId="1984903910" sldId="283"/>
        </pc:sldMkLst>
        <pc:spChg chg="add mod">
          <ac:chgData name="Sakshi Kashyap" userId="S::sakshikashyap@jklu.edu.in::791ccd40-164b-4250-97be-fadee725968a" providerId="AD" clId="Web-{7769E575-ED14-9199-8D1E-77FC8E0B7ACD}" dt="2021-02-05T15:43:41.523" v="237" actId="1076"/>
          <ac:spMkLst>
            <pc:docMk/>
            <pc:sldMk cId="1984903910" sldId="283"/>
            <ac:spMk id="2" creationId="{196162ED-A3BC-4C6A-AE3A-264C428039DE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2:25.911" v="229" actId="1076"/>
          <ac:spMkLst>
            <pc:docMk/>
            <pc:sldMk cId="1984903910" sldId="283"/>
            <ac:spMk id="12" creationId="{4DF2F8BC-19D8-45B6-9BA6-F581E4FE67F8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3:24.632" v="233" actId="20577"/>
          <ac:spMkLst>
            <pc:docMk/>
            <pc:sldMk cId="1984903910" sldId="283"/>
            <ac:spMk id="27" creationId="{152FAE49-C9BB-4163-AFAB-CC93C2FCA2B3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2:33.068" v="230" actId="1076"/>
          <ac:spMkLst>
            <pc:docMk/>
            <pc:sldMk cId="1984903910" sldId="283"/>
            <ac:spMk id="30" creationId="{B7897B1F-4AF3-412D-96B1-4652C47C0A94}"/>
          </ac:spMkLst>
        </pc:spChg>
      </pc:sldChg>
      <pc:sldChg chg="modSp">
        <pc:chgData name="Sakshi Kashyap" userId="S::sakshikashyap@jklu.edu.in::791ccd40-164b-4250-97be-fadee725968a" providerId="AD" clId="Web-{7769E575-ED14-9199-8D1E-77FC8E0B7ACD}" dt="2021-02-05T15:50:05.425" v="389" actId="1076"/>
        <pc:sldMkLst>
          <pc:docMk/>
          <pc:sldMk cId="4129054861" sldId="284"/>
        </pc:sldMkLst>
        <pc:spChg chg="mod">
          <ac:chgData name="Sakshi Kashyap" userId="S::sakshikashyap@jklu.edu.in::791ccd40-164b-4250-97be-fadee725968a" providerId="AD" clId="Web-{7769E575-ED14-9199-8D1E-77FC8E0B7ACD}" dt="2021-02-05T15:49:57.581" v="386" actId="1076"/>
          <ac:spMkLst>
            <pc:docMk/>
            <pc:sldMk cId="4129054861" sldId="284"/>
            <ac:spMk id="11" creationId="{DF319C6C-2AF4-4391-B85E-95F6E3C48224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49:59.784" v="387" actId="1076"/>
          <ac:spMkLst>
            <pc:docMk/>
            <pc:sldMk cId="4129054861" sldId="284"/>
            <ac:spMk id="12" creationId="{4DB28878-5F80-46C7-BDD1-E5A63D9A3C26}"/>
          </ac:spMkLst>
        </pc:spChg>
        <pc:spChg chg="mod">
          <ac:chgData name="Sakshi Kashyap" userId="S::sakshikashyap@jklu.edu.in::791ccd40-164b-4250-97be-fadee725968a" providerId="AD" clId="Web-{7769E575-ED14-9199-8D1E-77FC8E0B7ACD}" dt="2021-02-05T15:50:05.425" v="389" actId="1076"/>
          <ac:spMkLst>
            <pc:docMk/>
            <pc:sldMk cId="4129054861" sldId="284"/>
            <ac:spMk id="15" creationId="{3ED9C343-A48E-486B-BFEB-1F66C029D31D}"/>
          </ac:spMkLst>
        </pc:spChg>
        <pc:picChg chg="mod">
          <ac:chgData name="Sakshi Kashyap" userId="S::sakshikashyap@jklu.edu.in::791ccd40-164b-4250-97be-fadee725968a" providerId="AD" clId="Web-{7769E575-ED14-9199-8D1E-77FC8E0B7ACD}" dt="2021-02-05T15:50:02.003" v="388" actId="1076"/>
          <ac:picMkLst>
            <pc:docMk/>
            <pc:sldMk cId="4129054861" sldId="284"/>
            <ac:picMk id="13" creationId="{0F6E83A0-41C4-410B-8B46-0C54D6899418}"/>
          </ac:picMkLst>
        </pc:picChg>
      </pc:sldChg>
    </pc:docChg>
  </pc:docChgLst>
  <pc:docChgLst>
    <pc:chgData name="Sakshi Kashyap" userId="S::sakshikashyap@jklu.edu.in::791ccd40-164b-4250-97be-fadee725968a" providerId="AD" clId="Web-{3B348190-7601-CD50-85C4-AD2652662698}"/>
    <pc:docChg chg="modSld">
      <pc:chgData name="Sakshi Kashyap" userId="S::sakshikashyap@jklu.edu.in::791ccd40-164b-4250-97be-fadee725968a" providerId="AD" clId="Web-{3B348190-7601-CD50-85C4-AD2652662698}" dt="2021-02-06T18:36:01.523" v="0" actId="14100"/>
      <pc:docMkLst>
        <pc:docMk/>
      </pc:docMkLst>
      <pc:sldChg chg="modSp">
        <pc:chgData name="Sakshi Kashyap" userId="S::sakshikashyap@jklu.edu.in::791ccd40-164b-4250-97be-fadee725968a" providerId="AD" clId="Web-{3B348190-7601-CD50-85C4-AD2652662698}" dt="2021-02-06T18:36:01.523" v="0" actId="14100"/>
        <pc:sldMkLst>
          <pc:docMk/>
          <pc:sldMk cId="0" sldId="263"/>
        </pc:sldMkLst>
        <pc:cxnChg chg="mod">
          <ac:chgData name="Sakshi Kashyap" userId="S::sakshikashyap@jklu.edu.in::791ccd40-164b-4250-97be-fadee725968a" providerId="AD" clId="Web-{3B348190-7601-CD50-85C4-AD2652662698}" dt="2021-02-06T18:36:01.523" v="0" actId="14100"/>
          <ac:cxnSpMkLst>
            <pc:docMk/>
            <pc:sldMk cId="0" sldId="263"/>
            <ac:cxnSpMk id="36" creationId="{50EDA8DE-D9F2-4E3D-981F-B4C0F179454B}"/>
          </ac:cxnSpMkLst>
        </pc:cxnChg>
      </pc:sldChg>
    </pc:docChg>
  </pc:docChgLst>
  <pc:docChgLst>
    <pc:chgData name="Garv Baheti" userId="02a5aca4-729c-486a-bb89-0a143928a6db" providerId="ADAL" clId="{B86E77DE-1710-45DA-88FF-079F3B723A87}"/>
    <pc:docChg chg="undo redo custSel delSld modSld">
      <pc:chgData name="Garv Baheti" userId="02a5aca4-729c-486a-bb89-0a143928a6db" providerId="ADAL" clId="{B86E77DE-1710-45DA-88FF-079F3B723A87}" dt="2021-02-06T18:04:05.084" v="1127"/>
      <pc:docMkLst>
        <pc:docMk/>
      </pc:docMkLst>
      <pc:sldChg chg="addSp modSp mod modTransition">
        <pc:chgData name="Garv Baheti" userId="02a5aca4-729c-486a-bb89-0a143928a6db" providerId="ADAL" clId="{B86E77DE-1710-45DA-88FF-079F3B723A87}" dt="2021-02-06T17:44:34.913" v="962" actId="1036"/>
        <pc:sldMkLst>
          <pc:docMk/>
          <pc:sldMk cId="0" sldId="256"/>
        </pc:sldMkLst>
        <pc:spChg chg="add mod">
          <ac:chgData name="Garv Baheti" userId="02a5aca4-729c-486a-bb89-0a143928a6db" providerId="ADAL" clId="{B86E77DE-1710-45DA-88FF-079F3B723A87}" dt="2021-02-06T17:44:34.913" v="962" actId="1036"/>
          <ac:spMkLst>
            <pc:docMk/>
            <pc:sldMk cId="0" sldId="256"/>
            <ac:spMk id="45" creationId="{614ABBE1-0960-411B-8C74-7F8FF03C7C45}"/>
          </ac:spMkLst>
        </pc:spChg>
        <pc:spChg chg="mod">
          <ac:chgData name="Garv Baheti" userId="02a5aca4-729c-486a-bb89-0a143928a6db" providerId="ADAL" clId="{B86E77DE-1710-45DA-88FF-079F3B723A87}" dt="2021-02-06T17:44:29.895" v="956" actId="14100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6T17:34:16.843" v="868" actId="1037"/>
          <ac:spMkLst>
            <pc:docMk/>
            <pc:sldMk cId="0" sldId="256"/>
            <ac:spMk id="498" creationId="{00000000-0000-0000-0000-000000000000}"/>
          </ac:spMkLst>
        </pc:spChg>
      </pc:sldChg>
      <pc:sldChg chg="delSp modSp del mod">
        <pc:chgData name="Garv Baheti" userId="02a5aca4-729c-486a-bb89-0a143928a6db" providerId="ADAL" clId="{B86E77DE-1710-45DA-88FF-079F3B723A87}" dt="2021-02-04T17:57:39.150" v="76" actId="47"/>
        <pc:sldMkLst>
          <pc:docMk/>
          <pc:sldMk cId="0" sldId="257"/>
        </pc:sldMkLst>
        <pc:grpChg chg="del mod">
          <ac:chgData name="Garv Baheti" userId="02a5aca4-729c-486a-bb89-0a143928a6db" providerId="ADAL" clId="{B86E77DE-1710-45DA-88FF-079F3B723A87}" dt="2021-02-04T17:56:54.886" v="73" actId="21"/>
          <ac:grpSpMkLst>
            <pc:docMk/>
            <pc:sldMk cId="0" sldId="257"/>
            <ac:grpSpMk id="4" creationId="{97549AB6-B986-4B33-BBBD-D4D59A579363}"/>
          </ac:grpSpMkLst>
        </pc:grpChg>
        <pc:grpChg chg="del">
          <ac:chgData name="Garv Baheti" userId="02a5aca4-729c-486a-bb89-0a143928a6db" providerId="ADAL" clId="{B86E77DE-1710-45DA-88FF-079F3B723A87}" dt="2021-02-04T17:53:42.898" v="40" actId="21"/>
          <ac:grpSpMkLst>
            <pc:docMk/>
            <pc:sldMk cId="0" sldId="257"/>
            <ac:grpSpMk id="125" creationId="{BC744040-16EA-47C0-8717-8559B03902DA}"/>
          </ac:grpSpMkLst>
        </pc:grpChg>
      </pc:sldChg>
      <pc:sldChg chg="del">
        <pc:chgData name="Garv Baheti" userId="02a5aca4-729c-486a-bb89-0a143928a6db" providerId="ADAL" clId="{B86E77DE-1710-45DA-88FF-079F3B723A87}" dt="2021-02-04T17:57:37.819" v="75" actId="47"/>
        <pc:sldMkLst>
          <pc:docMk/>
          <pc:sldMk cId="0" sldId="258"/>
        </pc:sldMkLst>
      </pc:sldChg>
      <pc:sldChg chg="del">
        <pc:chgData name="Garv Baheti" userId="02a5aca4-729c-486a-bb89-0a143928a6db" providerId="ADAL" clId="{B86E77DE-1710-45DA-88FF-079F3B723A87}" dt="2021-02-04T17:57:27.471" v="74" actId="47"/>
        <pc:sldMkLst>
          <pc:docMk/>
          <pc:sldMk cId="0" sldId="259"/>
        </pc:sldMkLst>
      </pc:sldChg>
      <pc:sldChg chg="modSp mod modTransition modAnim">
        <pc:chgData name="Garv Baheti" userId="02a5aca4-729c-486a-bb89-0a143928a6db" providerId="ADAL" clId="{B86E77DE-1710-45DA-88FF-079F3B723A87}" dt="2021-02-06T17:46:35.707" v="965"/>
        <pc:sldMkLst>
          <pc:docMk/>
          <pc:sldMk cId="0" sldId="260"/>
        </pc:sldMkLst>
        <pc:spChg chg="mod">
          <ac:chgData name="Garv Baheti" userId="02a5aca4-729c-486a-bb89-0a143928a6db" providerId="ADAL" clId="{B86E77DE-1710-45DA-88FF-079F3B723A87}" dt="2021-02-06T17:45:31.056" v="963" actId="115"/>
          <ac:spMkLst>
            <pc:docMk/>
            <pc:sldMk cId="0" sldId="260"/>
            <ac:spMk id="585" creationId="{00000000-0000-0000-0000-000000000000}"/>
          </ac:spMkLst>
        </pc:spChg>
      </pc:sldChg>
      <pc:sldChg chg="addSp delSp modSp mod modTransition modAnim">
        <pc:chgData name="Garv Baheti" userId="02a5aca4-729c-486a-bb89-0a143928a6db" providerId="ADAL" clId="{B86E77DE-1710-45DA-88FF-079F3B723A87}" dt="2021-02-04T18:22:46.386" v="744"/>
        <pc:sldMkLst>
          <pc:docMk/>
          <pc:sldMk cId="0" sldId="261"/>
        </pc:sldMkLst>
        <pc:spChg chg="add del">
          <ac:chgData name="Garv Baheti" userId="02a5aca4-729c-486a-bb89-0a143928a6db" providerId="ADAL" clId="{B86E77DE-1710-45DA-88FF-079F3B723A87}" dt="2021-02-04T18:20:57.283" v="727" actId="21"/>
          <ac:spMkLst>
            <pc:docMk/>
            <pc:sldMk cId="0" sldId="261"/>
            <ac:spMk id="686" creationId="{00000000-0000-0000-0000-000000000000}"/>
          </ac:spMkLst>
        </pc:spChg>
        <pc:picChg chg="mod modCrop">
          <ac:chgData name="Garv Baheti" userId="02a5aca4-729c-486a-bb89-0a143928a6db" providerId="ADAL" clId="{B86E77DE-1710-45DA-88FF-079F3B723A87}" dt="2021-02-04T18:21:25.385" v="737" actId="732"/>
          <ac:picMkLst>
            <pc:docMk/>
            <pc:sldMk cId="0" sldId="261"/>
            <ac:picMk id="3" creationId="{70AC33FD-1A9A-44B0-8842-CDABB2B60894}"/>
          </ac:picMkLst>
        </pc:picChg>
      </pc:sldChg>
      <pc:sldChg chg="addSp modSp mod modAnim">
        <pc:chgData name="Garv Baheti" userId="02a5aca4-729c-486a-bb89-0a143928a6db" providerId="ADAL" clId="{B86E77DE-1710-45DA-88FF-079F3B723A87}" dt="2021-02-06T17:54:34.004" v="1025"/>
        <pc:sldMkLst>
          <pc:docMk/>
          <pc:sldMk cId="0" sldId="262"/>
        </pc:sldMkLst>
        <pc:spChg chg="mod">
          <ac:chgData name="Garv Baheti" userId="02a5aca4-729c-486a-bb89-0a143928a6db" providerId="ADAL" clId="{B86E77DE-1710-45DA-88FF-079F3B723A87}" dt="2021-02-06T17:52:41.788" v="1005" actId="1038"/>
          <ac:spMkLst>
            <pc:docMk/>
            <pc:sldMk cId="0" sldId="262"/>
            <ac:spMk id="7" creationId="{F1706A52-D0CF-4D50-A7F1-04BCFF120BEA}"/>
          </ac:spMkLst>
        </pc:spChg>
        <pc:spChg chg="add mod">
          <ac:chgData name="Garv Baheti" userId="02a5aca4-729c-486a-bb89-0a143928a6db" providerId="ADAL" clId="{B86E77DE-1710-45DA-88FF-079F3B723A87}" dt="2021-02-06T17:51:44.429" v="977" actId="571"/>
          <ac:spMkLst>
            <pc:docMk/>
            <pc:sldMk cId="0" sldId="262"/>
            <ac:spMk id="20" creationId="{0E14EF3C-158E-434D-812D-1DB4F8AD78F5}"/>
          </ac:spMkLst>
        </pc:spChg>
        <pc:spChg chg="mod">
          <ac:chgData name="Garv Baheti" userId="02a5aca4-729c-486a-bb89-0a143928a6db" providerId="ADAL" clId="{B86E77DE-1710-45DA-88FF-079F3B723A87}" dt="2021-02-06T17:49:34.297" v="967" actId="20577"/>
          <ac:spMkLst>
            <pc:docMk/>
            <pc:sldMk cId="0" sldId="262"/>
            <ac:spMk id="718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6T17:54:18.666" v="1022" actId="1037"/>
          <ac:spMkLst>
            <pc:docMk/>
            <pc:sldMk cId="0" sldId="262"/>
            <ac:spMk id="719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6T17:53:07.388" v="1013" actId="1038"/>
          <ac:spMkLst>
            <pc:docMk/>
            <pc:sldMk cId="0" sldId="262"/>
            <ac:spMk id="720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6T17:51:38.638" v="975" actId="1076"/>
          <ac:spMkLst>
            <pc:docMk/>
            <pc:sldMk cId="0" sldId="262"/>
            <ac:spMk id="722" creationId="{00000000-0000-0000-0000-000000000000}"/>
          </ac:spMkLst>
        </pc:spChg>
        <pc:picChg chg="mod">
          <ac:chgData name="Garv Baheti" userId="02a5aca4-729c-486a-bb89-0a143928a6db" providerId="ADAL" clId="{B86E77DE-1710-45DA-88FF-079F3B723A87}" dt="2021-02-06T17:52:33.851" v="988" actId="1037"/>
          <ac:picMkLst>
            <pc:docMk/>
            <pc:sldMk cId="0" sldId="262"/>
            <ac:picMk id="4" creationId="{EEEF0F66-D2AB-4A5D-B526-08BFD59FFF65}"/>
          </ac:picMkLst>
        </pc:picChg>
        <pc:picChg chg="add mod">
          <ac:chgData name="Garv Baheti" userId="02a5aca4-729c-486a-bb89-0a143928a6db" providerId="ADAL" clId="{B86E77DE-1710-45DA-88FF-079F3B723A87}" dt="2021-02-06T17:51:44.429" v="977" actId="571"/>
          <ac:picMkLst>
            <pc:docMk/>
            <pc:sldMk cId="0" sldId="262"/>
            <ac:picMk id="22" creationId="{4BE5D22C-4833-449C-A287-A90AAA6588B7}"/>
          </ac:picMkLst>
        </pc:picChg>
      </pc:sldChg>
      <pc:sldChg chg="addSp modSp mod modTransition">
        <pc:chgData name="Garv Baheti" userId="02a5aca4-729c-486a-bb89-0a143928a6db" providerId="ADAL" clId="{B86E77DE-1710-45DA-88FF-079F3B723A87}" dt="2021-02-06T17:59:57.081" v="1086" actId="1038"/>
        <pc:sldMkLst>
          <pc:docMk/>
          <pc:sldMk cId="0" sldId="263"/>
        </pc:sldMkLst>
        <pc:spChg chg="mod">
          <ac:chgData name="Garv Baheti" userId="02a5aca4-729c-486a-bb89-0a143928a6db" providerId="ADAL" clId="{B86E77DE-1710-45DA-88FF-079F3B723A87}" dt="2021-02-06T17:58:39.550" v="1036" actId="1076"/>
          <ac:spMkLst>
            <pc:docMk/>
            <pc:sldMk cId="0" sldId="263"/>
            <ac:spMk id="2" creationId="{4A09D1D7-460D-4EBB-97C0-A375C1B45B5C}"/>
          </ac:spMkLst>
        </pc:spChg>
        <pc:spChg chg="mod">
          <ac:chgData name="Garv Baheti" userId="02a5aca4-729c-486a-bb89-0a143928a6db" providerId="ADAL" clId="{B86E77DE-1710-45DA-88FF-079F3B723A87}" dt="2021-02-06T17:59:28.714" v="1067" actId="1038"/>
          <ac:spMkLst>
            <pc:docMk/>
            <pc:sldMk cId="0" sldId="263"/>
            <ac:spMk id="62" creationId="{39D79224-E6A9-49F1-927B-4344BA50B40D}"/>
          </ac:spMkLst>
        </pc:spChg>
        <pc:spChg chg="mod">
          <ac:chgData name="Garv Baheti" userId="02a5aca4-729c-486a-bb89-0a143928a6db" providerId="ADAL" clId="{B86E77DE-1710-45DA-88FF-079F3B723A87}" dt="2021-02-06T17:59:24.633" v="1066" actId="1036"/>
          <ac:spMkLst>
            <pc:docMk/>
            <pc:sldMk cId="0" sldId="263"/>
            <ac:spMk id="64" creationId="{6949810D-8F98-4B4D-8237-1FD350129D4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1" creationId="{4A5327CA-CD05-4777-81FC-00E1D86B6DA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2" creationId="{2FF8109B-C1B1-4083-9168-730B0C86FA6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3" creationId="{A658B937-02F3-487B-BE94-158901CFBDD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4" creationId="{19C0F3F7-25C1-49EC-B4D3-B1A1C491199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5" creationId="{19501964-5BAF-4820-BF39-688C0E9FACC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6" creationId="{611918CA-DBBD-4252-BA90-82EA0E85A87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7" creationId="{353D164C-7D3B-4AD8-BA3E-5881FC7E021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8" creationId="{C2F8293D-200E-40FC-B4E3-D6189C30393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89" creationId="{BF7C5A69-834B-4373-8CE8-868B84C5F7A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0" creationId="{A33F5125-4C12-4F53-9CBA-CFDF520B96E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1" creationId="{CEB2C21F-2928-4157-B29E-C5E8BD2ABCE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2" creationId="{90619EB4-280F-4EDC-A6AC-3A3D32126DB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3" creationId="{F282E037-DF18-4B9C-A8E0-228306210C2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4" creationId="{EE712CAA-B4BE-466D-9849-8C8EF8430A7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5" creationId="{BC887717-7A7C-43A2-8274-31A9E575E02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6" creationId="{1B741708-0CC8-4588-A73B-AFB542B42EB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7" creationId="{B416F3D5-9684-4337-95A1-9A0F956EF08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8" creationId="{8C39F3D0-FA94-4ECB-AF09-CC5F7BF8CE5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99" creationId="{34B466E2-70A0-4F8C-8C10-B613E434030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0" creationId="{EB652FB0-F36C-4429-B25E-30B141004FF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1" creationId="{3B28A36B-859D-4411-9919-1ADC4077FE5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2" creationId="{EF111ECF-F6BE-4A7D-A7FA-FB9C4C854C6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3" creationId="{2DF04DB8-D0E6-432F-A1CC-AB7CDCB8D4B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4" creationId="{5387F672-0586-4290-A95B-3F2F8021758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5" creationId="{E83FB3C5-8BBE-49CA-B142-7660E60DDFD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6" creationId="{B558815C-1A92-4B41-AFA5-2731204198A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7" creationId="{952DDB04-79AF-4809-BCB4-2A7EB0BA8E6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8" creationId="{463F3F87-6B09-4A6C-9972-5E82172F7FB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09" creationId="{7C89B16D-7E0F-4C8F-8046-BCF7608D27F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0" creationId="{EF775782-A697-4877-B4BD-27F7E3DEF19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1" creationId="{39E5699F-928C-4385-8850-75ABD64F7F7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2" creationId="{0E11B7E7-437E-4A00-874E-77F8EDF4D73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3" creationId="{3A87D30F-8EBC-40BF-86E3-924E7EC4DF5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4" creationId="{533C9243-E865-4ACE-A7D8-37FB0AAEE1D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5" creationId="{B62BB593-A157-4E72-9BEC-A3AA338362C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6" creationId="{528B2E1D-62FF-4F62-AAC3-6E132712C18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7" creationId="{E966F23B-D610-4264-8503-CBA9014C9505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8" creationId="{C2EB35A9-C85F-4BCD-88ED-8FBB1FABA4B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19" creationId="{6D30C49D-A079-45FD-9C36-23E6A141AB8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0" creationId="{FABCC4A9-DE90-4115-A9E9-58CEE385661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1" creationId="{5B947D49-9C40-49DF-97BF-8CA4199DD9A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2" creationId="{61B550E2-35EA-4935-B76A-ED9A4D56DB7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3" creationId="{1DF34597-81C0-44BC-BA1B-5ED1C964DB1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4" creationId="{745BE6BC-C393-4B11-9D7E-D16C302104F5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5" creationId="{65CB78E2-1005-474F-984C-7F7D02E46D8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6" creationId="{9B2868CB-9E25-48EA-BA34-6528D7F57A6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7" creationId="{8F4E2FCB-9C88-41A0-8603-5ABFA98002E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8" creationId="{C1B3A5CC-92A2-46E8-9A13-AD11713E540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29" creationId="{EA3C74D6-1A59-4996-9680-96D0D9887D0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0" creationId="{2396DBC9-BE4E-4CF0-8521-80286CEE052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1" creationId="{4FDD5204-43E4-4492-82D3-F4FC9C21055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2" creationId="{39648519-D2A8-48E9-83AD-0887805E6785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3" creationId="{BC1A238A-0F69-4E67-BC0E-415B261D2DA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4" creationId="{4DD8DDFC-2A36-4520-861D-79E756FB086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5" creationId="{0FC069E7-F2D5-406B-A4C4-5AA15B591BE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6" creationId="{DA9D5A56-0F89-4C93-92AF-0D35850CB2A5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7" creationId="{1F3537E0-369F-4737-8CB4-6DF930AA3A5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8" creationId="{9044BF17-0746-40F0-8E69-65CFB1EAD79C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39" creationId="{F53C43EC-CE69-46E1-9181-6DC5D1FD916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0" creationId="{36079DFF-90AF-4746-877C-615DDA6F395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1" creationId="{F07F971D-13FD-4095-BCD4-2EA2C232605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2" creationId="{3AE749A7-0B36-4349-B98A-1E0984B16F9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3" creationId="{2DF9EF24-F9BD-4F15-9A70-B299592A684C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4" creationId="{C49B2E1E-7429-45C2-BB0E-A116CFE8964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5" creationId="{0B4E96A5-A793-4520-BDF8-C8A5BE2766A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6" creationId="{FD7F2E93-C67A-4E7F-8720-83AB305CE46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7" creationId="{5595D653-42A7-471A-A271-5A70F2FFBD2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8" creationId="{F927BBDF-07E1-4C47-BD45-9D0D1190CE2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49" creationId="{1A8CE456-7D73-4D34-859A-17309EB34C9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0" creationId="{2FBB1D78-4CFF-45B0-B7CB-045194FC5815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1" creationId="{B450393B-586A-4E3D-AFA5-E1011F52752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2" creationId="{EA77DD81-CDB8-4CDB-856C-8923856049D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3" creationId="{9D16A557-89F4-4A31-BA29-42FE41809C9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4" creationId="{193800A6-F037-42D3-8953-C7720DB4509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5" creationId="{636843F4-938E-4348-BBDC-AF985BFA712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6" creationId="{9131604E-0B8F-42EE-8FF5-C840B57B39B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7" creationId="{A3524B37-F4AD-4F44-9ACD-43330249202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8" creationId="{E61CD8CC-E925-46E9-9200-E374CC7EF95B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59" creationId="{D7CE582A-E278-48CF-ABB3-54E38E2C0CF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0" creationId="{33ED90A3-63ED-4368-82CB-E202C61D30C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1" creationId="{ACA73CC1-B067-4AF7-A1C7-54C9F464540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2" creationId="{CD23D5CA-AC6F-4426-B813-58B5C494C0B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3" creationId="{A4E8C084-6F69-4DB6-A07B-0D77B54C6F5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4" creationId="{C2A01C2C-E2AF-41EF-862A-C9755F64745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5" creationId="{2F703D5C-0A3C-4AEA-9A06-0A477F91FC4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6" creationId="{F285DD9C-7653-4712-BE09-5AF0AECCA78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7" creationId="{B88C943B-C205-4F38-8941-3465E268551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8" creationId="{E94DFC56-8F73-43A0-B6D8-05E310A3BA5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69" creationId="{9533BEFE-EB5A-4FDD-8358-B948189F71F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0" creationId="{46840344-717E-4642-A913-0D75009807A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1" creationId="{9CC1F1DD-5085-40CE-B85E-263F3238240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2" creationId="{EF829005-B00A-4370-B023-8AC3137FB32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3" creationId="{C15E987A-D761-4054-BAB7-B5A9A1693383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4" creationId="{06F9BB51-6213-4E34-B2BF-1D474687FE66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5" creationId="{8D8FAAA9-675A-4D61-B0BD-EE0EA66EB7F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6" creationId="{DE60CB3E-B439-4F63-AA83-F7F1E57A6C9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7" creationId="{BA4994E7-47E1-498E-8640-62076EBF656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8" creationId="{9849CD04-FC52-4C48-BFA6-0D18C28F43D7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79" creationId="{9BFCBE66-F806-46C7-AEF8-F80294A8F83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0" creationId="{465420F0-909C-42AA-9FE0-F270F9C05A7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1" creationId="{8C57F313-94E3-4D9A-AB23-C7E4D7800F2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2" creationId="{8F7D1F8E-B99F-4FD7-9FD1-AF3541562029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3" creationId="{51D26978-08F8-48AD-8953-22CF982D4E50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4" creationId="{60111FA7-83CE-4D01-A8C8-CE9B612E8804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5" creationId="{97A8751A-F7A1-4540-9294-4AC7B04C6A5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6" creationId="{87454384-C15F-4A19-ACC5-EA3B657B6F7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7" creationId="{D737E1C2-5671-4039-9B35-38E1423C0BC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8" creationId="{1990943F-3FA1-4E3C-BBEB-AA6DF6B9E85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89" creationId="{D68D8A1B-8A59-4ED6-BCEB-28AD8B37E7E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0" creationId="{A6311B2E-20ED-4F78-8C21-666DC0EBB4E2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1" creationId="{C6D9438B-C15A-4B77-9A3F-B8BC17414B3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2" creationId="{A32E5A19-CD08-4554-8B81-9265B05F58D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3" creationId="{5BF811BE-6EBB-4D4A-9E55-F15160D4DFCF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4" creationId="{395E2BF3-6345-4B69-BA12-7EAF64631D0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5" creationId="{CEB2C95E-2FD0-4FB7-8B93-3E960B8EB4BE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6" creationId="{3280151A-0697-435F-9A72-6C85B2509708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7" creationId="{59A5CBF9-113C-440C-A92C-E5C35D63585A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8" creationId="{D3100D48-5AD9-4CDE-A613-704F00BE3B1D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199" creationId="{5C6E267E-8EEB-4461-BCE4-6B2169EC2D8C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200" creationId="{506E452B-4BEF-43D9-880B-A99C70DC2AD1}"/>
          </ac:spMkLst>
        </pc:spChg>
        <pc:spChg chg="mod">
          <ac:chgData name="Garv Baheti" userId="02a5aca4-729c-486a-bb89-0a143928a6db" providerId="ADAL" clId="{B86E77DE-1710-45DA-88FF-079F3B723A87}" dt="2021-02-04T17:53:46.286" v="41"/>
          <ac:spMkLst>
            <pc:docMk/>
            <pc:sldMk cId="0" sldId="263"/>
            <ac:spMk id="201" creationId="{E741C6D6-1140-41B6-A801-0A3D7EB48A5D}"/>
          </ac:spMkLst>
        </pc:spChg>
        <pc:spChg chg="add mod">
          <ac:chgData name="Garv Baheti" userId="02a5aca4-729c-486a-bb89-0a143928a6db" providerId="ADAL" clId="{B86E77DE-1710-45DA-88FF-079F3B723A87}" dt="2021-02-06T17:59:52.571" v="1082" actId="1035"/>
          <ac:spMkLst>
            <pc:docMk/>
            <pc:sldMk cId="0" sldId="263"/>
            <ac:spMk id="204" creationId="{8BD8E907-4EB1-4A9E-9996-740B099B4FB7}"/>
          </ac:spMkLst>
        </pc:spChg>
        <pc:spChg chg="mod">
          <ac:chgData name="Garv Baheti" userId="02a5aca4-729c-486a-bb89-0a143928a6db" providerId="ADAL" clId="{B86E77DE-1710-45DA-88FF-079F3B723A87}" dt="2021-02-06T17:58:31.219" v="1034" actId="1076"/>
          <ac:spMkLst>
            <pc:docMk/>
            <pc:sldMk cId="0" sldId="263"/>
            <ac:spMk id="205" creationId="{392E27C1-B4B8-4807-A21A-8A5DCE342E7F}"/>
          </ac:spMkLst>
        </pc:spChg>
        <pc:spChg chg="mod">
          <ac:chgData name="Garv Baheti" userId="02a5aca4-729c-486a-bb89-0a143928a6db" providerId="ADAL" clId="{B86E77DE-1710-45DA-88FF-079F3B723A87}" dt="2021-02-06T17:59:13.295" v="1061" actId="1035"/>
          <ac:spMkLst>
            <pc:docMk/>
            <pc:sldMk cId="0" sldId="263"/>
            <ac:spMk id="206" creationId="{168FBF05-D206-42B9-8D6D-937A296FEA56}"/>
          </ac:spMkLst>
        </pc:spChg>
        <pc:grpChg chg="mod">
          <ac:chgData name="Garv Baheti" userId="02a5aca4-729c-486a-bb89-0a143928a6db" providerId="ADAL" clId="{B86E77DE-1710-45DA-88FF-079F3B723A87}" dt="2021-02-06T17:59:57.081" v="1086" actId="1038"/>
          <ac:grpSpMkLst>
            <pc:docMk/>
            <pc:sldMk cId="0" sldId="263"/>
            <ac:grpSpMk id="66" creationId="{CD9315FE-7B1C-4FFC-91C9-AC0C037FE54A}"/>
          </ac:grpSpMkLst>
        </pc:grpChg>
        <pc:grpChg chg="add mod">
          <ac:chgData name="Garv Baheti" userId="02a5aca4-729c-486a-bb89-0a143928a6db" providerId="ADAL" clId="{B86E77DE-1710-45DA-88FF-079F3B723A87}" dt="2021-02-04T17:55:03.757" v="69" actId="1037"/>
          <ac:grpSpMkLst>
            <pc:docMk/>
            <pc:sldMk cId="0" sldId="263"/>
            <ac:grpSpMk id="80" creationId="{4191AE2D-5EB3-4D27-84EC-FE3FF8970BE0}"/>
          </ac:grpSpMkLst>
        </pc:grpChg>
        <pc:cxnChg chg="mod">
          <ac:chgData name="Garv Baheti" userId="02a5aca4-729c-486a-bb89-0a143928a6db" providerId="ADAL" clId="{B86E77DE-1710-45DA-88FF-079F3B723A87}" dt="2021-02-06T17:58:43.027" v="1037" actId="14100"/>
          <ac:cxnSpMkLst>
            <pc:docMk/>
            <pc:sldMk cId="0" sldId="263"/>
            <ac:cxnSpMk id="6" creationId="{55A9FE78-5962-429C-A1FC-7169F1E8B3EA}"/>
          </ac:cxnSpMkLst>
        </pc:cxnChg>
        <pc:cxnChg chg="mod">
          <ac:chgData name="Garv Baheti" userId="02a5aca4-729c-486a-bb89-0a143928a6db" providerId="ADAL" clId="{B86E77DE-1710-45DA-88FF-079F3B723A87}" dt="2021-02-06T17:59:17.158" v="1062" actId="14100"/>
          <ac:cxnSpMkLst>
            <pc:docMk/>
            <pc:sldMk cId="0" sldId="263"/>
            <ac:cxnSpMk id="15" creationId="{332BBD06-5C62-43B8-9E90-4DFEB1750D27}"/>
          </ac:cxnSpMkLst>
        </pc:cxnChg>
        <pc:cxnChg chg="mod">
          <ac:chgData name="Garv Baheti" userId="02a5aca4-729c-486a-bb89-0a143928a6db" providerId="ADAL" clId="{B86E77DE-1710-45DA-88FF-079F3B723A87}" dt="2021-02-06T17:58:39.550" v="1036" actId="1076"/>
          <ac:cxnSpMkLst>
            <pc:docMk/>
            <pc:sldMk cId="0" sldId="263"/>
            <ac:cxnSpMk id="21" creationId="{A94625A4-13B7-4FB2-86F4-77A4FE0D6B79}"/>
          </ac:cxnSpMkLst>
        </pc:cxnChg>
        <pc:cxnChg chg="mod">
          <ac:chgData name="Garv Baheti" userId="02a5aca4-729c-486a-bb89-0a143928a6db" providerId="ADAL" clId="{B86E77DE-1710-45DA-88FF-079F3B723A87}" dt="2021-02-06T17:59:13.295" v="1061" actId="1035"/>
          <ac:cxnSpMkLst>
            <pc:docMk/>
            <pc:sldMk cId="0" sldId="263"/>
            <ac:cxnSpMk id="24" creationId="{B85783E2-5C36-4EF9-9ABA-E983BAC64525}"/>
          </ac:cxnSpMkLst>
        </pc:cxnChg>
        <pc:cxnChg chg="mod">
          <ac:chgData name="Garv Baheti" userId="02a5aca4-729c-486a-bb89-0a143928a6db" providerId="ADAL" clId="{B86E77DE-1710-45DA-88FF-079F3B723A87}" dt="2021-02-06T17:58:39.550" v="1036" actId="1076"/>
          <ac:cxnSpMkLst>
            <pc:docMk/>
            <pc:sldMk cId="0" sldId="263"/>
            <ac:cxnSpMk id="33" creationId="{5E9ADFDB-B859-4EEB-8FB1-FD2E5E7B6960}"/>
          </ac:cxnSpMkLst>
        </pc:cxnChg>
      </pc:sldChg>
      <pc:sldChg chg="modTransition modAnim">
        <pc:chgData name="Garv Baheti" userId="02a5aca4-729c-486a-bb89-0a143928a6db" providerId="ADAL" clId="{B86E77DE-1710-45DA-88FF-079F3B723A87}" dt="2021-02-04T18:25:43.224" v="772"/>
        <pc:sldMkLst>
          <pc:docMk/>
          <pc:sldMk cId="0" sldId="264"/>
        </pc:sldMkLst>
      </pc:sldChg>
      <pc:sldChg chg="modTransition">
        <pc:chgData name="Garv Baheti" userId="02a5aca4-729c-486a-bb89-0a143928a6db" providerId="ADAL" clId="{B86E77DE-1710-45DA-88FF-079F3B723A87}" dt="2021-02-04T18:25:57.881" v="773"/>
        <pc:sldMkLst>
          <pc:docMk/>
          <pc:sldMk cId="0" sldId="266"/>
        </pc:sldMkLst>
      </pc:sldChg>
      <pc:sldChg chg="modSp mod modAnim">
        <pc:chgData name="Garv Baheti" userId="02a5aca4-729c-486a-bb89-0a143928a6db" providerId="ADAL" clId="{B86E77DE-1710-45DA-88FF-079F3B723A87}" dt="2021-02-04T18:27:56.410" v="783"/>
        <pc:sldMkLst>
          <pc:docMk/>
          <pc:sldMk cId="0" sldId="267"/>
        </pc:sldMkLst>
        <pc:spChg chg="mod">
          <ac:chgData name="Garv Baheti" userId="02a5aca4-729c-486a-bb89-0a143928a6db" providerId="ADAL" clId="{B86E77DE-1710-45DA-88FF-079F3B723A87}" dt="2021-02-04T18:09:53.003" v="433" actId="1035"/>
          <ac:spMkLst>
            <pc:docMk/>
            <pc:sldMk cId="0" sldId="267"/>
            <ac:spMk id="41" creationId="{54D90EE4-2D6C-43BC-95D3-1D3DF4C1AE08}"/>
          </ac:spMkLst>
        </pc:spChg>
        <pc:spChg chg="mod">
          <ac:chgData name="Garv Baheti" userId="02a5aca4-729c-486a-bb89-0a143928a6db" providerId="ADAL" clId="{B86E77DE-1710-45DA-88FF-079F3B723A87}" dt="2021-02-04T18:09:53.003" v="433" actId="1035"/>
          <ac:spMkLst>
            <pc:docMk/>
            <pc:sldMk cId="0" sldId="267"/>
            <ac:spMk id="910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4T18:09:53.003" v="433" actId="1035"/>
          <ac:spMkLst>
            <pc:docMk/>
            <pc:sldMk cId="0" sldId="267"/>
            <ac:spMk id="911" creationId="{00000000-0000-0000-0000-000000000000}"/>
          </ac:spMkLst>
        </pc:spChg>
        <pc:grpChg chg="mod">
          <ac:chgData name="Garv Baheti" userId="02a5aca4-729c-486a-bb89-0a143928a6db" providerId="ADAL" clId="{B86E77DE-1710-45DA-88FF-079F3B723A87}" dt="2021-02-04T18:09:53.003" v="433" actId="1035"/>
          <ac:grpSpMkLst>
            <pc:docMk/>
            <pc:sldMk cId="0" sldId="267"/>
            <ac:grpSpMk id="42" creationId="{ABF595BC-55E8-4E17-A890-0919AAF02BE9}"/>
          </ac:grpSpMkLst>
        </pc:grpChg>
        <pc:grpChg chg="mod">
          <ac:chgData name="Garv Baheti" userId="02a5aca4-729c-486a-bb89-0a143928a6db" providerId="ADAL" clId="{B86E77DE-1710-45DA-88FF-079F3B723A87}" dt="2021-02-04T18:09:53.003" v="433" actId="1035"/>
          <ac:grpSpMkLst>
            <pc:docMk/>
            <pc:sldMk cId="0" sldId="267"/>
            <ac:grpSpMk id="56" creationId="{75412CD1-2CB7-473B-8B01-735B95DBA168}"/>
          </ac:grpSpMkLst>
        </pc:grpChg>
        <pc:grpChg chg="mod">
          <ac:chgData name="Garv Baheti" userId="02a5aca4-729c-486a-bb89-0a143928a6db" providerId="ADAL" clId="{B86E77DE-1710-45DA-88FF-079F3B723A87}" dt="2021-02-04T18:09:53.003" v="433" actId="1035"/>
          <ac:grpSpMkLst>
            <pc:docMk/>
            <pc:sldMk cId="0" sldId="267"/>
            <ac:grpSpMk id="937" creationId="{00000000-0000-0000-0000-000000000000}"/>
          </ac:grpSpMkLst>
        </pc:grpChg>
      </pc:sldChg>
      <pc:sldChg chg="modTransition">
        <pc:chgData name="Garv Baheti" userId="02a5aca4-729c-486a-bb89-0a143928a6db" providerId="ADAL" clId="{B86E77DE-1710-45DA-88FF-079F3B723A87}" dt="2021-02-04T18:26:18.337" v="777"/>
        <pc:sldMkLst>
          <pc:docMk/>
          <pc:sldMk cId="0" sldId="269"/>
        </pc:sldMkLst>
      </pc:sldChg>
      <pc:sldChg chg="addSp delSp modSp mod modTransition modAnim">
        <pc:chgData name="Garv Baheti" userId="02a5aca4-729c-486a-bb89-0a143928a6db" providerId="ADAL" clId="{B86E77DE-1710-45DA-88FF-079F3B723A87}" dt="2021-02-06T18:04:05.084" v="1127"/>
        <pc:sldMkLst>
          <pc:docMk/>
          <pc:sldMk cId="0" sldId="278"/>
        </pc:sldMkLst>
        <pc:spChg chg="add mod">
          <ac:chgData name="Garv Baheti" userId="02a5aca4-729c-486a-bb89-0a143928a6db" providerId="ADAL" clId="{B86E77DE-1710-45DA-88FF-079F3B723A87}" dt="2021-02-06T18:02:12.239" v="1125" actId="404"/>
          <ac:spMkLst>
            <pc:docMk/>
            <pc:sldMk cId="0" sldId="278"/>
            <ac:spMk id="14" creationId="{AF6BDEB8-C20C-4897-BFB0-ECF5F94313F4}"/>
          </ac:spMkLst>
        </pc:spChg>
        <pc:spChg chg="add mod">
          <ac:chgData name="Garv Baheti" userId="02a5aca4-729c-486a-bb89-0a143928a6db" providerId="ADAL" clId="{B86E77DE-1710-45DA-88FF-079F3B723A87}" dt="2021-02-06T18:01:54.685" v="1122" actId="1037"/>
          <ac:spMkLst>
            <pc:docMk/>
            <pc:sldMk cId="0" sldId="278"/>
            <ac:spMk id="196" creationId="{F163C5F7-722A-4CEC-922C-18222D6E942C}"/>
          </ac:spMkLst>
        </pc:spChg>
        <pc:spChg chg="add mod">
          <ac:chgData name="Garv Baheti" userId="02a5aca4-729c-486a-bb89-0a143928a6db" providerId="ADAL" clId="{B86E77DE-1710-45DA-88FF-079F3B723A87}" dt="2021-02-04T18:28:21.346" v="815" actId="1037"/>
          <ac:spMkLst>
            <pc:docMk/>
            <pc:sldMk cId="0" sldId="278"/>
            <ac:spMk id="197" creationId="{6790C1A4-1EBE-41A2-9FB9-224CFBA2AB73}"/>
          </ac:spMkLst>
        </pc:spChg>
        <pc:spChg chg="mod">
          <ac:chgData name="Garv Baheti" userId="02a5aca4-729c-486a-bb89-0a143928a6db" providerId="ADAL" clId="{B86E77DE-1710-45DA-88FF-079F3B723A87}" dt="2021-02-04T18:13:05.842" v="516" actId="1035"/>
          <ac:spMkLst>
            <pc:docMk/>
            <pc:sldMk cId="0" sldId="278"/>
            <ac:spMk id="1259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6T18:01:22.195" v="1116" actId="1037"/>
          <ac:spMkLst>
            <pc:docMk/>
            <pc:sldMk cId="0" sldId="278"/>
            <ac:spMk id="1260" creationId="{00000000-0000-0000-0000-000000000000}"/>
          </ac:spMkLst>
        </pc:spChg>
        <pc:spChg chg="mod">
          <ac:chgData name="Garv Baheti" userId="02a5aca4-729c-486a-bb89-0a143928a6db" providerId="ADAL" clId="{B86E77DE-1710-45DA-88FF-079F3B723A87}" dt="2021-02-04T18:08:26.640" v="369" actId="1076"/>
          <ac:spMkLst>
            <pc:docMk/>
            <pc:sldMk cId="0" sldId="278"/>
            <ac:spMk id="1311" creationId="{00000000-0000-0000-0000-000000000000}"/>
          </ac:spMkLst>
        </pc:spChg>
        <pc:grpChg chg="mod">
          <ac:chgData name="Garv Baheti" userId="02a5aca4-729c-486a-bb89-0a143928a6db" providerId="ADAL" clId="{B86E77DE-1710-45DA-88FF-079F3B723A87}" dt="2021-02-04T18:08:29.468" v="371" actId="1076"/>
          <ac:grpSpMkLst>
            <pc:docMk/>
            <pc:sldMk cId="0" sldId="278"/>
            <ac:grpSpMk id="1288" creationId="{00000000-0000-0000-0000-000000000000}"/>
          </ac:grpSpMkLst>
        </pc:grpChg>
        <pc:grpChg chg="mod">
          <ac:chgData name="Garv Baheti" userId="02a5aca4-729c-486a-bb89-0a143928a6db" providerId="ADAL" clId="{B86E77DE-1710-45DA-88FF-079F3B723A87}" dt="2021-02-04T18:11:58.510" v="442" actId="1038"/>
          <ac:grpSpMkLst>
            <pc:docMk/>
            <pc:sldMk cId="0" sldId="278"/>
            <ac:grpSpMk id="1335" creationId="{00000000-0000-0000-0000-000000000000}"/>
          </ac:grpSpMkLst>
        </pc:grpChg>
        <pc:picChg chg="mod">
          <ac:chgData name="Garv Baheti" userId="02a5aca4-729c-486a-bb89-0a143928a6db" providerId="ADAL" clId="{B86E77DE-1710-45DA-88FF-079F3B723A87}" dt="2021-02-06T18:02:02.250" v="1123" actId="14100"/>
          <ac:picMkLst>
            <pc:docMk/>
            <pc:sldMk cId="0" sldId="278"/>
            <ac:picMk id="12" creationId="{1E2A7E73-473A-425A-8CD9-F9D3B9F6B08C}"/>
          </ac:picMkLst>
        </pc:picChg>
        <pc:picChg chg="add mod modCrop">
          <ac:chgData name="Garv Baheti" userId="02a5aca4-729c-486a-bb89-0a143928a6db" providerId="ADAL" clId="{B86E77DE-1710-45DA-88FF-079F3B723A87}" dt="2021-02-04T18:18:01.543" v="686" actId="1037"/>
          <ac:picMkLst>
            <pc:docMk/>
            <pc:sldMk cId="0" sldId="278"/>
            <ac:picMk id="16" creationId="{85C9AC4A-D03F-4BFB-8C0C-B996ADEC0DED}"/>
          </ac:picMkLst>
        </pc:picChg>
        <pc:cxnChg chg="add mod">
          <ac:chgData name="Garv Baheti" userId="02a5aca4-729c-486a-bb89-0a143928a6db" providerId="ADAL" clId="{B86E77DE-1710-45DA-88FF-079F3B723A87}" dt="2021-02-04T17:58:33.504" v="106" actId="1038"/>
          <ac:cxnSpMkLst>
            <pc:docMk/>
            <pc:sldMk cId="0" sldId="278"/>
            <ac:cxnSpMk id="190" creationId="{6D1B611C-8CB9-4D65-9208-3A67FD0747D1}"/>
          </ac:cxnSpMkLst>
        </pc:cxnChg>
        <pc:cxnChg chg="add mod">
          <ac:chgData name="Garv Baheti" userId="02a5aca4-729c-486a-bb89-0a143928a6db" providerId="ADAL" clId="{B86E77DE-1710-45DA-88FF-079F3B723A87}" dt="2021-02-04T17:58:31.161" v="104" actId="1038"/>
          <ac:cxnSpMkLst>
            <pc:docMk/>
            <pc:sldMk cId="0" sldId="278"/>
            <ac:cxnSpMk id="191" creationId="{C0A4A235-61C4-4E2D-870C-FC92E7C9B973}"/>
          </ac:cxnSpMkLst>
        </pc:cxnChg>
        <pc:cxnChg chg="add mod">
          <ac:chgData name="Garv Baheti" userId="02a5aca4-729c-486a-bb89-0a143928a6db" providerId="ADAL" clId="{B86E77DE-1710-45DA-88FF-079F3B723A87}" dt="2021-02-04T17:58:35.455" v="109" actId="1038"/>
          <ac:cxnSpMkLst>
            <pc:docMk/>
            <pc:sldMk cId="0" sldId="278"/>
            <ac:cxnSpMk id="192" creationId="{56C0FB03-BD47-4186-9200-333C242B5575}"/>
          </ac:cxnSpMkLst>
        </pc:cxnChg>
        <pc:cxnChg chg="del mod">
          <ac:chgData name="Garv Baheti" userId="02a5aca4-729c-486a-bb89-0a143928a6db" providerId="ADAL" clId="{B86E77DE-1710-45DA-88FF-079F3B723A87}" dt="2021-02-04T17:58:06.210" v="80" actId="21"/>
          <ac:cxnSpMkLst>
            <pc:docMk/>
            <pc:sldMk cId="0" sldId="278"/>
            <ac:cxnSpMk id="1390" creationId="{00000000-0000-0000-0000-000000000000}"/>
          </ac:cxnSpMkLst>
        </pc:cxnChg>
        <pc:cxnChg chg="del">
          <ac:chgData name="Garv Baheti" userId="02a5aca4-729c-486a-bb89-0a143928a6db" providerId="ADAL" clId="{B86E77DE-1710-45DA-88FF-079F3B723A87}" dt="2021-02-04T17:58:11.967" v="83" actId="21"/>
          <ac:cxnSpMkLst>
            <pc:docMk/>
            <pc:sldMk cId="0" sldId="278"/>
            <ac:cxnSpMk id="1391" creationId="{00000000-0000-0000-0000-000000000000}"/>
          </ac:cxnSpMkLst>
        </pc:cxnChg>
        <pc:cxnChg chg="del">
          <ac:chgData name="Garv Baheti" userId="02a5aca4-729c-486a-bb89-0a143928a6db" providerId="ADAL" clId="{B86E77DE-1710-45DA-88FF-079F3B723A87}" dt="2021-02-04T17:58:17.404" v="86" actId="21"/>
          <ac:cxnSpMkLst>
            <pc:docMk/>
            <pc:sldMk cId="0" sldId="278"/>
            <ac:cxnSpMk id="1392" creationId="{00000000-0000-0000-0000-000000000000}"/>
          </ac:cxnSpMkLst>
        </pc:cxnChg>
      </pc:sldChg>
      <pc:sldChg chg="del">
        <pc:chgData name="Garv Baheti" userId="02a5aca4-729c-486a-bb89-0a143928a6db" providerId="ADAL" clId="{B86E77DE-1710-45DA-88FF-079F3B723A87}" dt="2021-02-04T17:57:47.970" v="77" actId="47"/>
        <pc:sldMkLst>
          <pc:docMk/>
          <pc:sldMk cId="0" sldId="280"/>
        </pc:sldMkLst>
      </pc:sldChg>
      <pc:sldChg chg="del">
        <pc:chgData name="Garv Baheti" userId="02a5aca4-729c-486a-bb89-0a143928a6db" providerId="ADAL" clId="{B86E77DE-1710-45DA-88FF-079F3B723A87}" dt="2021-02-04T17:57:56.791" v="78" actId="47"/>
        <pc:sldMkLst>
          <pc:docMk/>
          <pc:sldMk cId="0" sldId="281"/>
        </pc:sldMkLst>
      </pc:sldChg>
      <pc:sldChg chg="modTransition">
        <pc:chgData name="Garv Baheti" userId="02a5aca4-729c-486a-bb89-0a143928a6db" providerId="ADAL" clId="{B86E77DE-1710-45DA-88FF-079F3B723A87}" dt="2021-02-04T18:26:06.177" v="774"/>
        <pc:sldMkLst>
          <pc:docMk/>
          <pc:sldMk cId="2167144974" sldId="282"/>
        </pc:sldMkLst>
      </pc:sldChg>
      <pc:sldChg chg="modTransition">
        <pc:chgData name="Garv Baheti" userId="02a5aca4-729c-486a-bb89-0a143928a6db" providerId="ADAL" clId="{B86E77DE-1710-45DA-88FF-079F3B723A87}" dt="2021-02-04T18:26:12.385" v="775"/>
        <pc:sldMkLst>
          <pc:docMk/>
          <pc:sldMk cId="1984903910" sldId="283"/>
        </pc:sldMkLst>
      </pc:sldChg>
      <pc:sldChg chg="modSp mod modTransition">
        <pc:chgData name="Garv Baheti" userId="02a5aca4-729c-486a-bb89-0a143928a6db" providerId="ADAL" clId="{B86E77DE-1710-45DA-88FF-079F3B723A87}" dt="2021-02-06T18:00:51.102" v="1088" actId="20577"/>
        <pc:sldMkLst>
          <pc:docMk/>
          <pc:sldMk cId="4129054861" sldId="284"/>
        </pc:sldMkLst>
        <pc:spChg chg="mod">
          <ac:chgData name="Garv Baheti" userId="02a5aca4-729c-486a-bb89-0a143928a6db" providerId="ADAL" clId="{B86E77DE-1710-45DA-88FF-079F3B723A87}" dt="2021-02-06T18:00:51.102" v="1088" actId="20577"/>
          <ac:spMkLst>
            <pc:docMk/>
            <pc:sldMk cId="4129054861" sldId="284"/>
            <ac:spMk id="11" creationId="{DF319C6C-2AF4-4391-B85E-95F6E3C48224}"/>
          </ac:spMkLst>
        </pc:spChg>
      </pc:sldChg>
      <pc:sldMasterChg chg="delSldLayout">
        <pc:chgData name="Garv Baheti" userId="02a5aca4-729c-486a-bb89-0a143928a6db" providerId="ADAL" clId="{B86E77DE-1710-45DA-88FF-079F3B723A87}" dt="2021-02-04T17:57:56.791" v="78" actId="47"/>
        <pc:sldMasterMkLst>
          <pc:docMk/>
          <pc:sldMasterMk cId="0" sldId="2147483672"/>
        </pc:sldMasterMkLst>
        <pc:sldLayoutChg chg="del">
          <pc:chgData name="Garv Baheti" userId="02a5aca4-729c-486a-bb89-0a143928a6db" providerId="ADAL" clId="{B86E77DE-1710-45DA-88FF-079F3B723A87}" dt="2021-02-04T17:57:27.471" v="74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Garv Baheti" userId="02a5aca4-729c-486a-bb89-0a143928a6db" providerId="ADAL" clId="{B86E77DE-1710-45DA-88FF-079F3B723A87}" dt="2021-02-04T17:57:56.791" v="78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Garv Baheti" userId="02a5aca4-729c-486a-bb89-0a143928a6db" providerId="ADAL" clId="{B86E77DE-1710-45DA-88FF-079F3B723A87}" dt="2021-02-04T17:57:37.819" v="75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Garv Baheti" userId="02a5aca4-729c-486a-bb89-0a143928a6db" providerId="ADAL" clId="{B86E77DE-1710-45DA-88FF-079F3B723A87}" dt="2021-02-04T17:57:47.970" v="77" actId="47"/>
          <pc:sldLayoutMkLst>
            <pc:docMk/>
            <pc:sldMasterMk cId="0" sldId="2147483672"/>
            <pc:sldLayoutMk cId="0" sldId="2147483660"/>
          </pc:sldLayoutMkLst>
        </pc:sldLayoutChg>
      </pc:sldMasterChg>
    </pc:docChg>
  </pc:docChgLst>
  <pc:docChgLst>
    <pc:chgData name="Sakshi Kashyap" userId="S::sakshikashyap@jklu.edu.in::791ccd40-164b-4250-97be-fadee725968a" providerId="AD" clId="Web-{B410E2C8-6404-5F35-AECC-99A82741C2F3}"/>
    <pc:docChg chg="modSld">
      <pc:chgData name="Sakshi Kashyap" userId="S::sakshikashyap@jklu.edu.in::791ccd40-164b-4250-97be-fadee725968a" providerId="AD" clId="Web-{B410E2C8-6404-5F35-AECC-99A82741C2F3}" dt="2021-02-05T13:03:17.198" v="442" actId="14100"/>
      <pc:docMkLst>
        <pc:docMk/>
      </pc:docMkLst>
      <pc:sldChg chg="modSp">
        <pc:chgData name="Sakshi Kashyap" userId="S::sakshikashyap@jklu.edu.in::791ccd40-164b-4250-97be-fadee725968a" providerId="AD" clId="Web-{B410E2C8-6404-5F35-AECC-99A82741C2F3}" dt="2021-02-05T12:03:05.699" v="40" actId="1076"/>
        <pc:sldMkLst>
          <pc:docMk/>
          <pc:sldMk cId="0" sldId="256"/>
        </pc:sldMkLst>
        <pc:spChg chg="mod">
          <ac:chgData name="Sakshi Kashyap" userId="S::sakshikashyap@jklu.edu.in::791ccd40-164b-4250-97be-fadee725968a" providerId="AD" clId="Web-{B410E2C8-6404-5F35-AECC-99A82741C2F3}" dt="2021-02-05T12:02:34.042" v="37" actId="20577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03:05.699" v="40" actId="1076"/>
          <ac:spMkLst>
            <pc:docMk/>
            <pc:sldMk cId="0" sldId="256"/>
            <ac:spMk id="498" creationId="{00000000-0000-0000-0000-000000000000}"/>
          </ac:spMkLst>
        </pc:spChg>
        <pc:grpChg chg="mod">
          <ac:chgData name="Sakshi Kashyap" userId="S::sakshikashyap@jklu.edu.in::791ccd40-164b-4250-97be-fadee725968a" providerId="AD" clId="Web-{B410E2C8-6404-5F35-AECC-99A82741C2F3}" dt="2021-02-05T12:01:11.197" v="29" actId="1076"/>
          <ac:grpSpMkLst>
            <pc:docMk/>
            <pc:sldMk cId="0" sldId="256"/>
            <ac:grpSpMk id="499" creationId="{00000000-0000-0000-0000-000000000000}"/>
          </ac:grpSpMkLst>
        </pc:grpChg>
      </pc:sldChg>
      <pc:sldChg chg="modSp">
        <pc:chgData name="Sakshi Kashyap" userId="S::sakshikashyap@jklu.edu.in::791ccd40-164b-4250-97be-fadee725968a" providerId="AD" clId="Web-{B410E2C8-6404-5F35-AECC-99A82741C2F3}" dt="2021-02-05T12:00:13.445" v="19" actId="1076"/>
        <pc:sldMkLst>
          <pc:docMk/>
          <pc:sldMk cId="0" sldId="260"/>
        </pc:sldMkLst>
        <pc:spChg chg="mod">
          <ac:chgData name="Sakshi Kashyap" userId="S::sakshikashyap@jklu.edu.in::791ccd40-164b-4250-97be-fadee725968a" providerId="AD" clId="Web-{B410E2C8-6404-5F35-AECC-99A82741C2F3}" dt="2021-02-05T11:59:19.850" v="5"/>
          <ac:spMkLst>
            <pc:docMk/>
            <pc:sldMk cId="0" sldId="260"/>
            <ac:spMk id="585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00:13.445" v="19" actId="1076"/>
          <ac:spMkLst>
            <pc:docMk/>
            <pc:sldMk cId="0" sldId="260"/>
            <ac:spMk id="679" creationId="{00000000-0000-0000-0000-000000000000}"/>
          </ac:spMkLst>
        </pc:spChg>
        <pc:grpChg chg="mod">
          <ac:chgData name="Sakshi Kashyap" userId="S::sakshikashyap@jklu.edu.in::791ccd40-164b-4250-97be-fadee725968a" providerId="AD" clId="Web-{B410E2C8-6404-5F35-AECC-99A82741C2F3}" dt="2021-02-05T11:58:04.348" v="1" actId="1076"/>
          <ac:grpSpMkLst>
            <pc:docMk/>
            <pc:sldMk cId="0" sldId="260"/>
            <ac:grpSpMk id="586" creationId="{00000000-0000-0000-0000-000000000000}"/>
          </ac:grpSpMkLst>
        </pc:grpChg>
      </pc:sldChg>
      <pc:sldChg chg="addSp delSp modSp addAnim delAnim">
        <pc:chgData name="Sakshi Kashyap" userId="S::sakshikashyap@jklu.edu.in::791ccd40-164b-4250-97be-fadee725968a" providerId="AD" clId="Web-{B410E2C8-6404-5F35-AECC-99A82741C2F3}" dt="2021-02-05T12:42:25.885" v="192" actId="1076"/>
        <pc:sldMkLst>
          <pc:docMk/>
          <pc:sldMk cId="0" sldId="262"/>
        </pc:sldMkLst>
        <pc:spChg chg="add mod">
          <ac:chgData name="Sakshi Kashyap" userId="S::sakshikashyap@jklu.edu.in::791ccd40-164b-4250-97be-fadee725968a" providerId="AD" clId="Web-{B410E2C8-6404-5F35-AECC-99A82741C2F3}" dt="2021-02-05T12:37:59.316" v="172" actId="1076"/>
          <ac:spMkLst>
            <pc:docMk/>
            <pc:sldMk cId="0" sldId="262"/>
            <ac:spMk id="7" creationId="{F1706A52-D0CF-4D50-A7F1-04BCFF120BEA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30:53.867" v="130" actId="1076"/>
          <ac:spMkLst>
            <pc:docMk/>
            <pc:sldMk cId="0" sldId="262"/>
            <ac:spMk id="81" creationId="{ACBF9B76-4B47-4353-A5B2-ADCA613308A1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25:53.016" v="74" actId="1076"/>
          <ac:spMkLst>
            <pc:docMk/>
            <pc:sldMk cId="0" sldId="262"/>
            <ac:spMk id="84" creationId="{34152EAA-787E-45DD-AA9F-97BB2F23A0FA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42:25.885" v="192" actId="1076"/>
          <ac:spMkLst>
            <pc:docMk/>
            <pc:sldMk cId="0" sldId="262"/>
            <ac:spMk id="718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36:05.875" v="145" actId="1076"/>
          <ac:spMkLst>
            <pc:docMk/>
            <pc:sldMk cId="0" sldId="262"/>
            <ac:spMk id="719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36:17.688" v="148" actId="1076"/>
          <ac:spMkLst>
            <pc:docMk/>
            <pc:sldMk cId="0" sldId="262"/>
            <ac:spMk id="720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2:30:33.507" v="126" actId="1076"/>
          <ac:spMkLst>
            <pc:docMk/>
            <pc:sldMk cId="0" sldId="262"/>
            <ac:spMk id="722" creationId="{00000000-0000-0000-0000-000000000000}"/>
          </ac:spMkLst>
        </pc:spChg>
        <pc:picChg chg="add mod">
          <ac:chgData name="Sakshi Kashyap" userId="S::sakshikashyap@jklu.edu.in::791ccd40-164b-4250-97be-fadee725968a" providerId="AD" clId="Web-{B410E2C8-6404-5F35-AECC-99A82741C2F3}" dt="2021-02-05T12:36:29.938" v="152" actId="1076"/>
          <ac:picMkLst>
            <pc:docMk/>
            <pc:sldMk cId="0" sldId="262"/>
            <ac:picMk id="2" creationId="{045DD855-2CD3-4450-B4AB-EFA401C88C48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0:31.632" v="125" actId="1076"/>
          <ac:picMkLst>
            <pc:docMk/>
            <pc:sldMk cId="0" sldId="262"/>
            <ac:picMk id="3" creationId="{D07E076F-50A3-4129-9EC2-F2C260A5B411}"/>
          </ac:picMkLst>
        </pc:picChg>
        <pc:picChg chg="add mod modCrop">
          <ac:chgData name="Sakshi Kashyap" userId="S::sakshikashyap@jklu.edu.in::791ccd40-164b-4250-97be-fadee725968a" providerId="AD" clId="Web-{B410E2C8-6404-5F35-AECC-99A82741C2F3}" dt="2021-02-05T12:36:39.907" v="153" actId="1076"/>
          <ac:picMkLst>
            <pc:docMk/>
            <pc:sldMk cId="0" sldId="262"/>
            <ac:picMk id="4" creationId="{EEEF0F66-D2AB-4A5D-B526-08BFD59FFF65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0:49.695" v="129" actId="1076"/>
          <ac:picMkLst>
            <pc:docMk/>
            <pc:sldMk cId="0" sldId="262"/>
            <ac:picMk id="5" creationId="{90436A59-D7AA-4855-8A9B-8339FE4FF0B0}"/>
          </ac:picMkLst>
        </pc:picChg>
        <pc:picChg chg="add del">
          <ac:chgData name="Sakshi Kashyap" userId="S::sakshikashyap@jklu.edu.in::791ccd40-164b-4250-97be-fadee725968a" providerId="AD" clId="Web-{B410E2C8-6404-5F35-AECC-99A82741C2F3}" dt="2021-02-05T12:37:00.095" v="156"/>
          <ac:picMkLst>
            <pc:docMk/>
            <pc:sldMk cId="0" sldId="262"/>
            <ac:picMk id="6" creationId="{F5E2CDD1-3252-4855-AFF6-4E32DE9876FC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6:00.469" v="144" actId="1076"/>
          <ac:picMkLst>
            <pc:docMk/>
            <pc:sldMk cId="0" sldId="262"/>
            <ac:picMk id="9" creationId="{5C3FB1DE-F921-4A57-B911-7BD788016054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27:35.909" v="96" actId="1076"/>
          <ac:picMkLst>
            <pc:docMk/>
            <pc:sldMk cId="0" sldId="262"/>
            <ac:picMk id="11" creationId="{D1AC1F09-49BC-410A-83C9-A3CB0E5C53C0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6:46.986" v="154" actId="14100"/>
          <ac:picMkLst>
            <pc:docMk/>
            <pc:sldMk cId="0" sldId="262"/>
            <ac:picMk id="21" creationId="{ABC43479-083C-4879-8BBD-DC662689A4B1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1:03.196" v="131" actId="1076"/>
          <ac:picMkLst>
            <pc:docMk/>
            <pc:sldMk cId="0" sldId="262"/>
            <ac:picMk id="88" creationId="{6E656567-0ACC-41C6-8D6E-8D28677295F9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6:09.969" v="146" actId="1076"/>
          <ac:picMkLst>
            <pc:docMk/>
            <pc:sldMk cId="0" sldId="262"/>
            <ac:picMk id="89" creationId="{A52F9A6B-C1DF-48F2-8930-DD821D4DCFB9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28:38.145" v="97" actId="1076"/>
          <ac:picMkLst>
            <pc:docMk/>
            <pc:sldMk cId="0" sldId="262"/>
            <ac:picMk id="90" creationId="{FB74EEC9-4976-45C6-9245-7CEF758EB98C}"/>
          </ac:picMkLst>
        </pc:picChg>
        <pc:picChg chg="mod">
          <ac:chgData name="Sakshi Kashyap" userId="S::sakshikashyap@jklu.edu.in::791ccd40-164b-4250-97be-fadee725968a" providerId="AD" clId="Web-{B410E2C8-6404-5F35-AECC-99A82741C2F3}" dt="2021-02-05T12:30:44.601" v="128" actId="1076"/>
          <ac:picMkLst>
            <pc:docMk/>
            <pc:sldMk cId="0" sldId="262"/>
            <ac:picMk id="1026" creationId="{C6A9E12F-4260-4578-B476-848058933CAF}"/>
          </ac:picMkLst>
        </pc:picChg>
      </pc:sldChg>
      <pc:sldChg chg="addSp delSp modSp">
        <pc:chgData name="Sakshi Kashyap" userId="S::sakshikashyap@jklu.edu.in::791ccd40-164b-4250-97be-fadee725968a" providerId="AD" clId="Web-{B410E2C8-6404-5F35-AECC-99A82741C2F3}" dt="2021-02-05T13:03:17.198" v="442" actId="14100"/>
        <pc:sldMkLst>
          <pc:docMk/>
          <pc:sldMk cId="0" sldId="263"/>
        </pc:sldMkLst>
        <pc:spChg chg="add del mod">
          <ac:chgData name="Sakshi Kashyap" userId="S::sakshikashyap@jklu.edu.in::791ccd40-164b-4250-97be-fadee725968a" providerId="AD" clId="Web-{B410E2C8-6404-5F35-AECC-99A82741C2F3}" dt="2021-02-05T13:02:40.885" v="435"/>
          <ac:spMkLst>
            <pc:docMk/>
            <pc:sldMk cId="0" sldId="263"/>
            <ac:spMk id="2" creationId="{4A09D1D7-460D-4EBB-97C0-A375C1B45B5C}"/>
          </ac:spMkLst>
        </pc:spChg>
        <pc:spChg chg="del mod">
          <ac:chgData name="Sakshi Kashyap" userId="S::sakshikashyap@jklu.edu.in::791ccd40-164b-4250-97be-fadee725968a" providerId="AD" clId="Web-{B410E2C8-6404-5F35-AECC-99A82741C2F3}" dt="2021-02-05T12:47:55.050" v="208"/>
          <ac:spMkLst>
            <pc:docMk/>
            <pc:sldMk cId="0" sldId="263"/>
            <ac:spMk id="4" creationId="{D00C0D31-6116-4A58-860E-1DBBBE87B294}"/>
          </ac:spMkLst>
        </pc:spChg>
        <pc:spChg chg="del mod">
          <ac:chgData name="Sakshi Kashyap" userId="S::sakshikashyap@jklu.edu.in::791ccd40-164b-4250-97be-fadee725968a" providerId="AD" clId="Web-{B410E2C8-6404-5F35-AECC-99A82741C2F3}" dt="2021-02-05T12:50:24.460" v="219"/>
          <ac:spMkLst>
            <pc:docMk/>
            <pc:sldMk cId="0" sldId="263"/>
            <ac:spMk id="27" creationId="{CD648DBE-3A39-48FD-B0BD-29526EBDA3B7}"/>
          </ac:spMkLst>
        </pc:spChg>
        <pc:spChg chg="del">
          <ac:chgData name="Sakshi Kashyap" userId="S::sakshikashyap@jklu.edu.in::791ccd40-164b-4250-97be-fadee725968a" providerId="AD" clId="Web-{B410E2C8-6404-5F35-AECC-99A82741C2F3}" dt="2021-02-05T12:51:00.617" v="225"/>
          <ac:spMkLst>
            <pc:docMk/>
            <pc:sldMk cId="0" sldId="263"/>
            <ac:spMk id="28" creationId="{6EFED07E-A8FD-4076-AE63-8F7D82616C83}"/>
          </ac:spMkLst>
        </pc:spChg>
        <pc:spChg chg="del">
          <ac:chgData name="Sakshi Kashyap" userId="S::sakshikashyap@jklu.edu.in::791ccd40-164b-4250-97be-fadee725968a" providerId="AD" clId="Web-{B410E2C8-6404-5F35-AECC-99A82741C2F3}" dt="2021-02-05T12:53:42.840" v="260"/>
          <ac:spMkLst>
            <pc:docMk/>
            <pc:sldMk cId="0" sldId="263"/>
            <ac:spMk id="29" creationId="{A8D70E55-BC9B-4D5B-A0E9-828F377608C3}"/>
          </ac:spMkLst>
        </pc:spChg>
        <pc:spChg chg="del">
          <ac:chgData name="Sakshi Kashyap" userId="S::sakshikashyap@jklu.edu.in::791ccd40-164b-4250-97be-fadee725968a" providerId="AD" clId="Web-{B410E2C8-6404-5F35-AECC-99A82741C2F3}" dt="2021-02-05T12:58:53.442" v="331"/>
          <ac:spMkLst>
            <pc:docMk/>
            <pc:sldMk cId="0" sldId="263"/>
            <ac:spMk id="30" creationId="{B4E8256E-5CF9-4485-B3DA-5EAEE50079E3}"/>
          </ac:spMkLst>
        </pc:spChg>
        <pc:spChg chg="del">
          <ac:chgData name="Sakshi Kashyap" userId="S::sakshikashyap@jklu.edu.in::791ccd40-164b-4250-97be-fadee725968a" providerId="AD" clId="Web-{B410E2C8-6404-5F35-AECC-99A82741C2F3}" dt="2021-02-05T12:57:15.627" v="295"/>
          <ac:spMkLst>
            <pc:docMk/>
            <pc:sldMk cId="0" sldId="263"/>
            <ac:spMk id="31" creationId="{4A1F7BC3-D0C4-43BC-BCBC-38B7D2147392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822" v="429" actId="1076"/>
          <ac:spMkLst>
            <pc:docMk/>
            <pc:sldMk cId="0" sldId="263"/>
            <ac:spMk id="38" creationId="{1FFA0A87-3773-42A4-8992-09AE2A2B7A82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650" v="418" actId="1076"/>
          <ac:spMkLst>
            <pc:docMk/>
            <pc:sldMk cId="0" sldId="263"/>
            <ac:spMk id="60" creationId="{AEC56DCE-FDF1-44B7-8BD7-A6E2C01FCC97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837" v="430" actId="1076"/>
          <ac:spMkLst>
            <pc:docMk/>
            <pc:sldMk cId="0" sldId="263"/>
            <ac:spMk id="61" creationId="{FBB052BC-2AF3-492F-8A09-159CE3C4F4CE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665" v="419" actId="1076"/>
          <ac:spMkLst>
            <pc:docMk/>
            <pc:sldMk cId="0" sldId="263"/>
            <ac:spMk id="62" creationId="{39D79224-E6A9-49F1-927B-4344BA50B40D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681" v="420" actId="1076"/>
          <ac:spMkLst>
            <pc:docMk/>
            <pc:sldMk cId="0" sldId="263"/>
            <ac:spMk id="63" creationId="{6708FFA7-F02B-46D5-AA43-8C40BD0CC11D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697" v="421" actId="1076"/>
          <ac:spMkLst>
            <pc:docMk/>
            <pc:sldMk cId="0" sldId="263"/>
            <ac:spMk id="64" creationId="{6949810D-8F98-4B4D-8237-1FD350129D49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712" v="422" actId="1076"/>
          <ac:spMkLst>
            <pc:docMk/>
            <pc:sldMk cId="0" sldId="263"/>
            <ac:spMk id="65" creationId="{10C652B9-E789-4D4E-955A-83285A19EBEF}"/>
          </ac:spMkLst>
        </pc:spChg>
        <pc:spChg chg="add mod">
          <ac:chgData name="Sakshi Kashyap" userId="S::sakshikashyap@jklu.edu.in::791ccd40-164b-4250-97be-fadee725968a" providerId="AD" clId="Web-{B410E2C8-6404-5F35-AECC-99A82741C2F3}" dt="2021-02-05T13:02:52.713" v="436"/>
          <ac:spMkLst>
            <pc:docMk/>
            <pc:sldMk cId="0" sldId="263"/>
            <ac:spMk id="202" creationId="{EE2FFFD9-4195-47FB-9401-B0288F736B15}"/>
          </ac:spMkLst>
        </pc:spChg>
        <pc:spChg chg="add mod">
          <ac:chgData name="Sakshi Kashyap" userId="S::sakshikashyap@jklu.edu.in::791ccd40-164b-4250-97be-fadee725968a" providerId="AD" clId="Web-{B410E2C8-6404-5F35-AECC-99A82741C2F3}" dt="2021-02-05T13:02:57.885" v="437"/>
          <ac:spMkLst>
            <pc:docMk/>
            <pc:sldMk cId="0" sldId="263"/>
            <ac:spMk id="203" creationId="{01FF05FD-C12D-48AA-ADC0-ED882551C360}"/>
          </ac:spMkLst>
        </pc:spChg>
        <pc:spChg chg="add del mod">
          <ac:chgData name="Sakshi Kashyap" userId="S::sakshikashyap@jklu.edu.in::791ccd40-164b-4250-97be-fadee725968a" providerId="AD" clId="Web-{B410E2C8-6404-5F35-AECC-99A82741C2F3}" dt="2021-02-05T12:54:08.309" v="267"/>
          <ac:spMkLst>
            <pc:docMk/>
            <pc:sldMk cId="0" sldId="263"/>
            <ac:spMk id="204" creationId="{B513AFBC-EFC8-4B50-9050-CC28A8E7799D}"/>
          </ac:spMkLst>
        </pc:spChg>
        <pc:spChg chg="add mod">
          <ac:chgData name="Sakshi Kashyap" userId="S::sakshikashyap@jklu.edu.in::791ccd40-164b-4250-97be-fadee725968a" providerId="AD" clId="Web-{B410E2C8-6404-5F35-AECC-99A82741C2F3}" dt="2021-02-05T13:02:57.901" v="438"/>
          <ac:spMkLst>
            <pc:docMk/>
            <pc:sldMk cId="0" sldId="263"/>
            <ac:spMk id="205" creationId="{392E27C1-B4B8-4807-A21A-8A5DCE342E7F}"/>
          </ac:spMkLst>
        </pc:spChg>
        <pc:spChg chg="add mod">
          <ac:chgData name="Sakshi Kashyap" userId="S::sakshikashyap@jklu.edu.in::791ccd40-164b-4250-97be-fadee725968a" providerId="AD" clId="Web-{B410E2C8-6404-5F35-AECC-99A82741C2F3}" dt="2021-02-05T13:02:57.917" v="439"/>
          <ac:spMkLst>
            <pc:docMk/>
            <pc:sldMk cId="0" sldId="263"/>
            <ac:spMk id="206" creationId="{168FBF05-D206-42B9-8D6D-937A296FEA56}"/>
          </ac:spMkLst>
        </pc:spChg>
        <pc:spChg chg="add mod">
          <ac:chgData name="Sakshi Kashyap" userId="S::sakshikashyap@jklu.edu.in::791ccd40-164b-4250-97be-fadee725968a" providerId="AD" clId="Web-{B410E2C8-6404-5F35-AECC-99A82741C2F3}" dt="2021-02-05T13:02:57.932" v="440"/>
          <ac:spMkLst>
            <pc:docMk/>
            <pc:sldMk cId="0" sldId="263"/>
            <ac:spMk id="207" creationId="{97079DDB-C67B-4EB1-BEC7-5D29EC3AC132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2:00.525" v="410" actId="1076"/>
          <ac:spMkLst>
            <pc:docMk/>
            <pc:sldMk cId="0" sldId="263"/>
            <ac:spMk id="785" creationId="{00000000-0000-0000-0000-000000000000}"/>
          </ac:spMkLst>
        </pc:spChg>
        <pc:spChg chg="mod">
          <ac:chgData name="Sakshi Kashyap" userId="S::sakshikashyap@jklu.edu.in::791ccd40-164b-4250-97be-fadee725968a" providerId="AD" clId="Web-{B410E2C8-6404-5F35-AECC-99A82741C2F3}" dt="2021-02-05T13:01:32.508" v="384" actId="1076"/>
          <ac:spMkLst>
            <pc:docMk/>
            <pc:sldMk cId="0" sldId="263"/>
            <ac:spMk id="787" creationId="{00000000-0000-0000-0000-000000000000}"/>
          </ac:spMkLst>
        </pc:spChg>
        <pc:grpChg chg="mod">
          <ac:chgData name="Sakshi Kashyap" userId="S::sakshikashyap@jklu.edu.in::791ccd40-164b-4250-97be-fadee725968a" providerId="AD" clId="Web-{B410E2C8-6404-5F35-AECC-99A82741C2F3}" dt="2021-02-05T13:01:33.196" v="409" actId="1076"/>
          <ac:grpSpMkLst>
            <pc:docMk/>
            <pc:sldMk cId="0" sldId="263"/>
            <ac:grpSpMk id="66" creationId="{CD9315FE-7B1C-4FFC-91C9-AC0C037FE54A}"/>
          </ac:grpSpMkLst>
        </pc:grpChg>
        <pc:grpChg chg="mod">
          <ac:chgData name="Sakshi Kashyap" userId="S::sakshikashyap@jklu.edu.in::791ccd40-164b-4250-97be-fadee725968a" providerId="AD" clId="Web-{B410E2C8-6404-5F35-AECC-99A82741C2F3}" dt="2021-02-05T13:01:32.946" v="397" actId="1076"/>
          <ac:grpSpMkLst>
            <pc:docMk/>
            <pc:sldMk cId="0" sldId="263"/>
            <ac:grpSpMk id="80" creationId="{4191AE2D-5EB3-4D27-84EC-FE3FF8970BE0}"/>
          </ac:grpSpMkLst>
        </pc:grpChg>
        <pc:grpChg chg="mod">
          <ac:chgData name="Sakshi Kashyap" userId="S::sakshikashyap@jklu.edu.in::791ccd40-164b-4250-97be-fadee725968a" providerId="AD" clId="Web-{B410E2C8-6404-5F35-AECC-99A82741C2F3}" dt="2021-02-05T13:01:33.118" v="407" actId="1076"/>
          <ac:grpSpMkLst>
            <pc:docMk/>
            <pc:sldMk cId="0" sldId="263"/>
            <ac:grpSpMk id="796" creationId="{00000000-0000-0000-0000-000000000000}"/>
          </ac:grpSpMkLst>
        </pc:grpChg>
        <pc:grpChg chg="mod">
          <ac:chgData name="Sakshi Kashyap" userId="S::sakshikashyap@jklu.edu.in::791ccd40-164b-4250-97be-fadee725968a" providerId="AD" clId="Web-{B410E2C8-6404-5F35-AECC-99A82741C2F3}" dt="2021-02-05T13:01:33.149" v="408" actId="1076"/>
          <ac:grpSpMkLst>
            <pc:docMk/>
            <pc:sldMk cId="0" sldId="263"/>
            <ac:grpSpMk id="801" creationId="{00000000-0000-0000-0000-000000000000}"/>
          </ac:grpSpMkLst>
        </pc:grpChg>
        <pc:cxnChg chg="mod">
          <ac:chgData name="Sakshi Kashyap" userId="S::sakshikashyap@jklu.edu.in::791ccd40-164b-4250-97be-fadee725968a" providerId="AD" clId="Web-{B410E2C8-6404-5F35-AECC-99A82741C2F3}" dt="2021-02-05T13:02:00.540" v="411" actId="1076"/>
          <ac:cxnSpMkLst>
            <pc:docMk/>
            <pc:sldMk cId="0" sldId="263"/>
            <ac:cxnSpMk id="6" creationId="{55A9FE78-5962-429C-A1FC-7169F1E8B3EA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540" v="412" actId="1076"/>
          <ac:cxnSpMkLst>
            <pc:docMk/>
            <pc:sldMk cId="0" sldId="263"/>
            <ac:cxnSpMk id="9" creationId="{51B2B092-7AA8-4F9E-A6CB-29D7D64B8968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556" v="413" actId="1076"/>
          <ac:cxnSpMkLst>
            <pc:docMk/>
            <pc:sldMk cId="0" sldId="263"/>
            <ac:cxnSpMk id="12" creationId="{C42B7240-779E-43DE-93AF-B7778DF2FA6F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572" v="414" actId="1076"/>
          <ac:cxnSpMkLst>
            <pc:docMk/>
            <pc:sldMk cId="0" sldId="263"/>
            <ac:cxnSpMk id="15" creationId="{332BBD06-5C62-43B8-9E90-4DFEB1750D27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806" v="428" actId="1076"/>
          <ac:cxnSpMkLst>
            <pc:docMk/>
            <pc:sldMk cId="0" sldId="263"/>
            <ac:cxnSpMk id="21" creationId="{A94625A4-13B7-4FB2-86F4-77A4FE0D6B79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3:17.198" v="442" actId="14100"/>
          <ac:cxnSpMkLst>
            <pc:docMk/>
            <pc:sldMk cId="0" sldId="263"/>
            <ac:cxnSpMk id="24" creationId="{B85783E2-5C36-4EF9-9ABA-E983BAC64525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618" v="416" actId="1076"/>
          <ac:cxnSpMkLst>
            <pc:docMk/>
            <pc:sldMk cId="0" sldId="263"/>
            <ac:cxnSpMk id="33" creationId="{5E9ADFDB-B859-4EEB-8FB1-FD2E5E7B6960}"/>
          </ac:cxnSpMkLst>
        </pc:cxnChg>
        <pc:cxnChg chg="mod">
          <ac:chgData name="Sakshi Kashyap" userId="S::sakshikashyap@jklu.edu.in::791ccd40-164b-4250-97be-fadee725968a" providerId="AD" clId="Web-{B410E2C8-6404-5F35-AECC-99A82741C2F3}" dt="2021-02-05T13:02:00.634" v="417" actId="1076"/>
          <ac:cxnSpMkLst>
            <pc:docMk/>
            <pc:sldMk cId="0" sldId="263"/>
            <ac:cxnSpMk id="36" creationId="{50EDA8DE-D9F2-4E3D-981F-B4C0F179454B}"/>
          </ac:cxnSpMkLst>
        </pc:cxnChg>
      </pc:sldChg>
    </pc:docChg>
  </pc:docChgLst>
  <pc:docChgLst>
    <pc:chgData name="Sakshi Kashyap" userId="S::sakshikashyap@jklu.edu.in::791ccd40-164b-4250-97be-fadee725968a" providerId="AD" clId="Web-{14C42125-C8A9-D4A8-2B46-CE1C6B835073}"/>
    <pc:docChg chg="modSld">
      <pc:chgData name="Sakshi Kashyap" userId="S::sakshikashyap@jklu.edu.in::791ccd40-164b-4250-97be-fadee725968a" providerId="AD" clId="Web-{14C42125-C8A9-D4A8-2B46-CE1C6B835073}" dt="2021-02-05T11:36:59.829" v="2" actId="20577"/>
      <pc:docMkLst>
        <pc:docMk/>
      </pc:docMkLst>
      <pc:sldChg chg="modSp">
        <pc:chgData name="Sakshi Kashyap" userId="S::sakshikashyap@jklu.edu.in::791ccd40-164b-4250-97be-fadee725968a" providerId="AD" clId="Web-{14C42125-C8A9-D4A8-2B46-CE1C6B835073}" dt="2021-02-05T11:36:59.594" v="0" actId="20577"/>
        <pc:sldMkLst>
          <pc:docMk/>
          <pc:sldMk cId="0" sldId="256"/>
        </pc:sldMkLst>
        <pc:spChg chg="mod">
          <ac:chgData name="Sakshi Kashyap" userId="S::sakshikashyap@jklu.edu.in::791ccd40-164b-4250-97be-fadee725968a" providerId="AD" clId="Web-{14C42125-C8A9-D4A8-2B46-CE1C6B835073}" dt="2021-02-05T11:36:59.594" v="0" actId="20577"/>
          <ac:spMkLst>
            <pc:docMk/>
            <pc:sldMk cId="0" sldId="256"/>
            <ac:spMk id="498" creationId="{00000000-0000-0000-0000-000000000000}"/>
          </ac:spMkLst>
        </pc:spChg>
      </pc:sldChg>
      <pc:sldChg chg="modSp">
        <pc:chgData name="Sakshi Kashyap" userId="S::sakshikashyap@jklu.edu.in::791ccd40-164b-4250-97be-fadee725968a" providerId="AD" clId="Web-{14C42125-C8A9-D4A8-2B46-CE1C6B835073}" dt="2021-02-05T11:36:59.829" v="2" actId="20577"/>
        <pc:sldMkLst>
          <pc:docMk/>
          <pc:sldMk cId="0" sldId="260"/>
        </pc:sldMkLst>
        <pc:spChg chg="mod">
          <ac:chgData name="Sakshi Kashyap" userId="S::sakshikashyap@jklu.edu.in::791ccd40-164b-4250-97be-fadee725968a" providerId="AD" clId="Web-{14C42125-C8A9-D4A8-2B46-CE1C6B835073}" dt="2021-02-05T11:36:59.766" v="1" actId="1076"/>
          <ac:spMkLst>
            <pc:docMk/>
            <pc:sldMk cId="0" sldId="260"/>
            <ac:spMk id="585" creationId="{00000000-0000-0000-0000-000000000000}"/>
          </ac:spMkLst>
        </pc:spChg>
        <pc:spChg chg="mod">
          <ac:chgData name="Sakshi Kashyap" userId="S::sakshikashyap@jklu.edu.in::791ccd40-164b-4250-97be-fadee725968a" providerId="AD" clId="Web-{14C42125-C8A9-D4A8-2B46-CE1C6B835073}" dt="2021-02-05T11:36:59.829" v="2" actId="20577"/>
          <ac:spMkLst>
            <pc:docMk/>
            <pc:sldMk cId="0" sldId="260"/>
            <ac:spMk id="6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None/>
              <a:defRPr>
                <a:solidFill>
                  <a:srgbClr val="0000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0000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rgbClr val="00004D"/>
                </a:solidFill>
                <a:ln w="9525" cap="flat" cmpd="sng">
                  <a:solidFill>
                    <a:srgbClr val="00004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Font typeface="Aldrich"/>
              <a:buNone/>
              <a:defRPr sz="2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2" r:id="rId8"/>
    <p:sldLayoutId id="2147483663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63706" y="3028103"/>
            <a:ext cx="4635900" cy="411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ootlight MT Light"/>
                <a:ea typeface="Century Gothic"/>
                <a:cs typeface="Century Gothic"/>
                <a:sym typeface="Century Gothic"/>
              </a:rPr>
              <a:t>FSM PROJECT</a:t>
            </a:r>
            <a:endParaRPr lang="en-US" sz="2400" b="1">
              <a:latin typeface="Footlight MT Light"/>
              <a:ea typeface="Century Gothic"/>
              <a:cs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956" y="1477439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b="1">
                <a:latin typeface="Baskerville Old Face"/>
              </a:rPr>
              <a:t>FUNDAMENTALS </a:t>
            </a:r>
            <a:br>
              <a:rPr lang="en" sz="2800" b="1">
                <a:latin typeface="Baskerville Old Face"/>
              </a:rPr>
            </a:br>
            <a:r>
              <a:rPr lang="en" sz="2800" b="1">
                <a:latin typeface="Baskerville Old Face"/>
              </a:rPr>
              <a:t>OF</a:t>
            </a:r>
            <a:br>
              <a:rPr lang="en" sz="2800" b="1">
                <a:latin typeface="Baskerville Old Face"/>
              </a:rPr>
            </a:br>
            <a:r>
              <a:rPr lang="en" sz="2800" b="1">
                <a:latin typeface="Baskerville Old Face"/>
              </a:rPr>
              <a:t>AUTOMATION ENGINEERING</a:t>
            </a:r>
            <a:endParaRPr sz="2800" b="1">
              <a:latin typeface="Baskerville Old Face"/>
            </a:endParaRPr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617556" y="522640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24;p42">
            <a:extLst>
              <a:ext uri="{FF2B5EF4-FFF2-40B4-BE49-F238E27FC236}">
                <a16:creationId xmlns:a16="http://schemas.microsoft.com/office/drawing/2014/main" id="{614ABBE1-0960-411B-8C74-7F8FF03C7C45}"/>
              </a:ext>
            </a:extLst>
          </p:cNvPr>
          <p:cNvSpPr/>
          <p:nvPr/>
        </p:nvSpPr>
        <p:spPr>
          <a:xfrm>
            <a:off x="3654522" y="2830183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47;p37">
            <a:extLst>
              <a:ext uri="{FF2B5EF4-FFF2-40B4-BE49-F238E27FC236}">
                <a16:creationId xmlns:a16="http://schemas.microsoft.com/office/drawing/2014/main" id="{DF319C6C-2AF4-4391-B85E-95F6E3C482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8937" y="772147"/>
            <a:ext cx="3811068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">
                <a:latin typeface="Baskerville Old Face"/>
              </a:rPr>
              <a:t>AMOUNT CHECK STATE</a:t>
            </a:r>
            <a:endParaRPr lang="en-US">
              <a:latin typeface="Baskerville Old Face"/>
            </a:endParaRPr>
          </a:p>
        </p:txBody>
      </p:sp>
      <p:sp>
        <p:nvSpPr>
          <p:cNvPr id="12" name="Google Shape;846;p37">
            <a:extLst>
              <a:ext uri="{FF2B5EF4-FFF2-40B4-BE49-F238E27FC236}">
                <a16:creationId xmlns:a16="http://schemas.microsoft.com/office/drawing/2014/main" id="{4DB28878-5F80-46C7-BDD1-E5A63D9A3C26}"/>
              </a:ext>
            </a:extLst>
          </p:cNvPr>
          <p:cNvSpPr txBox="1">
            <a:spLocks/>
          </p:cNvSpPr>
          <p:nvPr/>
        </p:nvSpPr>
        <p:spPr>
          <a:xfrm>
            <a:off x="865036" y="1285420"/>
            <a:ext cx="7334746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/>
              <a:t>If amount will be equal to/greater than Bill amount, it will take you to next state </a:t>
            </a:r>
          </a:p>
        </p:txBody>
      </p:sp>
      <p:pic>
        <p:nvPicPr>
          <p:cNvPr id="13" name="Picture 12" descr="Vending Machine">
            <a:extLst>
              <a:ext uri="{FF2B5EF4-FFF2-40B4-BE49-F238E27FC236}">
                <a16:creationId xmlns:a16="http://schemas.microsoft.com/office/drawing/2014/main" id="{0F6E83A0-41C4-410B-8B46-0C54D68994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4" b="20401"/>
          <a:stretch/>
        </p:blipFill>
        <p:spPr bwMode="auto">
          <a:xfrm>
            <a:off x="2285006" y="1897145"/>
            <a:ext cx="4919869" cy="1786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Google Shape;846;p37">
            <a:extLst>
              <a:ext uri="{FF2B5EF4-FFF2-40B4-BE49-F238E27FC236}">
                <a16:creationId xmlns:a16="http://schemas.microsoft.com/office/drawing/2014/main" id="{3ED9C343-A48E-486B-BFEB-1F66C029D31D}"/>
              </a:ext>
            </a:extLst>
          </p:cNvPr>
          <p:cNvSpPr txBox="1">
            <a:spLocks/>
          </p:cNvSpPr>
          <p:nvPr/>
        </p:nvSpPr>
        <p:spPr>
          <a:xfrm>
            <a:off x="1345096" y="3977022"/>
            <a:ext cx="6639007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/>
              <a:t>ELSE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“OK” </a:t>
            </a:r>
            <a:r>
              <a:rPr lang="en-US"/>
              <a:t>will take you to initial state if deposit amount is less than the bill amount. </a:t>
            </a:r>
          </a:p>
        </p:txBody>
      </p:sp>
    </p:spTree>
    <p:extLst>
      <p:ext uri="{BB962C8B-B14F-4D97-AF65-F5344CB8AC3E}">
        <p14:creationId xmlns:p14="http://schemas.microsoft.com/office/powerpoint/2010/main" val="41290548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/>
          <p:cNvSpPr txBox="1">
            <a:spLocks noGrp="1"/>
          </p:cNvSpPr>
          <p:nvPr>
            <p:ph type="subTitle" idx="1"/>
          </p:nvPr>
        </p:nvSpPr>
        <p:spPr>
          <a:xfrm>
            <a:off x="1387358" y="3407627"/>
            <a:ext cx="2371800" cy="5120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“OK” </a:t>
            </a:r>
            <a:r>
              <a:rPr lang="en-US"/>
              <a:t>will take you to initial state </a:t>
            </a:r>
            <a:endParaRPr/>
          </a:p>
        </p:txBody>
      </p:sp>
      <p:sp>
        <p:nvSpPr>
          <p:cNvPr id="1024" name="Google Shape;1024;p40"/>
          <p:cNvSpPr txBox="1">
            <a:spLocks noGrp="1"/>
          </p:cNvSpPr>
          <p:nvPr>
            <p:ph type="subTitle" idx="2"/>
          </p:nvPr>
        </p:nvSpPr>
        <p:spPr>
          <a:xfrm>
            <a:off x="5498874" y="3324802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“OK”</a:t>
            </a:r>
            <a:r>
              <a:rPr lang="en"/>
              <a:t> will close the GUI</a:t>
            </a:r>
            <a:endParaRPr/>
          </a:p>
        </p:txBody>
      </p:sp>
      <p:sp>
        <p:nvSpPr>
          <p:cNvPr id="1065" name="Google Shape;1065;p40"/>
          <p:cNvSpPr txBox="1">
            <a:spLocks noGrp="1"/>
          </p:cNvSpPr>
          <p:nvPr>
            <p:ph type="title"/>
          </p:nvPr>
        </p:nvSpPr>
        <p:spPr>
          <a:xfrm>
            <a:off x="638590" y="730688"/>
            <a:ext cx="3682785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buFont typeface="Wingdings"/>
              <a:buChar char="Ø"/>
            </a:pPr>
            <a:r>
              <a:rPr lang="en">
                <a:latin typeface="Baskerville Old Face"/>
              </a:rPr>
              <a:t>PRODUCT WITH CHANGES STATE</a:t>
            </a:r>
            <a:endParaRPr lang="en-US">
              <a:latin typeface="Baskerville Old Face"/>
            </a:endParaRPr>
          </a:p>
        </p:txBody>
      </p:sp>
      <p:sp>
        <p:nvSpPr>
          <p:cNvPr id="1066" name="Google Shape;1066;p40"/>
          <p:cNvSpPr txBox="1">
            <a:spLocks noGrp="1"/>
          </p:cNvSpPr>
          <p:nvPr>
            <p:ph type="title" idx="3"/>
          </p:nvPr>
        </p:nvSpPr>
        <p:spPr>
          <a:xfrm>
            <a:off x="5311298" y="947901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">
                <a:latin typeface="Baskerville Old Face"/>
              </a:rPr>
              <a:t>EXIT STATE</a:t>
            </a:r>
            <a:endParaRPr lang="en-US">
              <a:latin typeface="Baskerville Old Face"/>
            </a:endParaRPr>
          </a:p>
        </p:txBody>
      </p:sp>
      <p:pic>
        <p:nvPicPr>
          <p:cNvPr id="46" name="Picture 45" descr="Vending Machine - Changes">
            <a:extLst>
              <a:ext uri="{FF2B5EF4-FFF2-40B4-BE49-F238E27FC236}">
                <a16:creationId xmlns:a16="http://schemas.microsoft.com/office/drawing/2014/main" id="{67539954-9448-45CA-AAF2-5382C1ED0C8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78" b="21070"/>
          <a:stretch/>
        </p:blipFill>
        <p:spPr bwMode="auto">
          <a:xfrm>
            <a:off x="844826" y="1576220"/>
            <a:ext cx="3534733" cy="1408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Picture 46" descr="Vending Machine - Exit">
            <a:extLst>
              <a:ext uri="{FF2B5EF4-FFF2-40B4-BE49-F238E27FC236}">
                <a16:creationId xmlns:a16="http://schemas.microsoft.com/office/drawing/2014/main" id="{13EA6A9B-847B-4796-A482-F90F18CB182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31" b="20401"/>
          <a:stretch/>
        </p:blipFill>
        <p:spPr bwMode="auto">
          <a:xfrm>
            <a:off x="4834531" y="1576220"/>
            <a:ext cx="3493320" cy="1404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8"/>
          <p:cNvSpPr/>
          <p:nvPr/>
        </p:nvSpPr>
        <p:spPr>
          <a:xfrm flipH="1">
            <a:off x="3126341" y="453031"/>
            <a:ext cx="5909848" cy="4559289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8"/>
          <p:cNvSpPr txBox="1">
            <a:spLocks noGrp="1"/>
          </p:cNvSpPr>
          <p:nvPr>
            <p:ph type="subTitle" idx="1"/>
          </p:nvPr>
        </p:nvSpPr>
        <p:spPr>
          <a:xfrm>
            <a:off x="644475" y="2696950"/>
            <a:ext cx="2643146" cy="401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Baskerville Old Face"/>
              </a:rPr>
              <a:t>UNIQUENESS OF CODE</a:t>
            </a:r>
            <a:endParaRPr>
              <a:latin typeface="Baskerville Old Face"/>
            </a:endParaRPr>
          </a:p>
        </p:txBody>
      </p:sp>
      <p:sp>
        <p:nvSpPr>
          <p:cNvPr id="911" name="Google Shape;911;p38"/>
          <p:cNvSpPr txBox="1">
            <a:spLocks noGrp="1"/>
          </p:cNvSpPr>
          <p:nvPr>
            <p:ph type="title"/>
          </p:nvPr>
        </p:nvSpPr>
        <p:spPr>
          <a:xfrm>
            <a:off x="611032" y="1385912"/>
            <a:ext cx="2679278" cy="102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skerville Old Face"/>
              </a:rPr>
              <a:t>PLAGIARISM REPORT</a:t>
            </a:r>
            <a:endParaRPr>
              <a:latin typeface="Baskerville Old Face"/>
            </a:endParaRPr>
          </a:p>
        </p:txBody>
      </p:sp>
      <p:sp>
        <p:nvSpPr>
          <p:cNvPr id="913" name="Google Shape;913;p38"/>
          <p:cNvSpPr/>
          <p:nvPr/>
        </p:nvSpPr>
        <p:spPr>
          <a:xfrm flipH="1">
            <a:off x="3879960" y="473834"/>
            <a:ext cx="2255776" cy="142598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8"/>
          <p:cNvSpPr/>
          <p:nvPr/>
        </p:nvSpPr>
        <p:spPr>
          <a:xfrm flipH="1">
            <a:off x="3727560" y="462143"/>
            <a:ext cx="1763084" cy="1114600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8"/>
          <p:cNvSpPr/>
          <p:nvPr/>
        </p:nvSpPr>
        <p:spPr>
          <a:xfrm flipH="1">
            <a:off x="3138592" y="606719"/>
            <a:ext cx="1414156" cy="1131564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8"/>
          <p:cNvSpPr/>
          <p:nvPr/>
        </p:nvSpPr>
        <p:spPr>
          <a:xfrm flipH="1">
            <a:off x="6081265" y="3602387"/>
            <a:ext cx="2184661" cy="139956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8"/>
          <p:cNvSpPr/>
          <p:nvPr/>
        </p:nvSpPr>
        <p:spPr>
          <a:xfrm rot="10800000" flipH="1">
            <a:off x="7530558" y="3509672"/>
            <a:ext cx="1475953" cy="1180797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8"/>
          <p:cNvGrpSpPr/>
          <p:nvPr/>
        </p:nvGrpSpPr>
        <p:grpSpPr>
          <a:xfrm rot="1305467">
            <a:off x="92381" y="102933"/>
            <a:ext cx="1385992" cy="2705372"/>
            <a:chOff x="409722" y="228600"/>
            <a:chExt cx="1385931" cy="2705253"/>
          </a:xfrm>
        </p:grpSpPr>
        <p:grpSp>
          <p:nvGrpSpPr>
            <p:cNvPr id="938" name="Google Shape;938;p3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192087-6515-4C3E-A110-FC5EEE9B4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4" r="3714" b="6406"/>
          <a:stretch/>
        </p:blipFill>
        <p:spPr>
          <a:xfrm>
            <a:off x="3212785" y="916097"/>
            <a:ext cx="5732766" cy="3575258"/>
          </a:xfrm>
          <a:prstGeom prst="rect">
            <a:avLst/>
          </a:prstGeom>
          <a:ln w="28575">
            <a:solidFill>
              <a:srgbClr val="100E52"/>
            </a:solidFill>
          </a:ln>
        </p:spPr>
      </p:pic>
      <p:sp>
        <p:nvSpPr>
          <p:cNvPr id="41" name="Google Shape;1124;p42">
            <a:extLst>
              <a:ext uri="{FF2B5EF4-FFF2-40B4-BE49-F238E27FC236}">
                <a16:creationId xmlns:a16="http://schemas.microsoft.com/office/drawing/2014/main" id="{54D90EE4-2D6C-43BC-95D3-1D3DF4C1AE08}"/>
              </a:ext>
            </a:extLst>
          </p:cNvPr>
          <p:cNvSpPr/>
          <p:nvPr/>
        </p:nvSpPr>
        <p:spPr>
          <a:xfrm>
            <a:off x="762568" y="3144313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135;p42">
            <a:extLst>
              <a:ext uri="{FF2B5EF4-FFF2-40B4-BE49-F238E27FC236}">
                <a16:creationId xmlns:a16="http://schemas.microsoft.com/office/drawing/2014/main" id="{ABF595BC-55E8-4E17-A890-0919AAF02BE9}"/>
              </a:ext>
            </a:extLst>
          </p:cNvPr>
          <p:cNvGrpSpPr/>
          <p:nvPr/>
        </p:nvGrpSpPr>
        <p:grpSpPr>
          <a:xfrm>
            <a:off x="1229740" y="3756701"/>
            <a:ext cx="1697226" cy="604018"/>
            <a:chOff x="-5302450" y="3084350"/>
            <a:chExt cx="1519450" cy="540750"/>
          </a:xfrm>
        </p:grpSpPr>
        <p:sp>
          <p:nvSpPr>
            <p:cNvPr id="43" name="Google Shape;1136;p42">
              <a:extLst>
                <a:ext uri="{FF2B5EF4-FFF2-40B4-BE49-F238E27FC236}">
                  <a16:creationId xmlns:a16="http://schemas.microsoft.com/office/drawing/2014/main" id="{83A7FCFC-7729-4DDE-8540-5AFB75809209}"/>
                </a:ext>
              </a:extLst>
            </p:cNvPr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7;p42">
              <a:extLst>
                <a:ext uri="{FF2B5EF4-FFF2-40B4-BE49-F238E27FC236}">
                  <a16:creationId xmlns:a16="http://schemas.microsoft.com/office/drawing/2014/main" id="{D6D42798-6612-4141-86D2-DFB83CA5641F}"/>
                </a:ext>
              </a:extLst>
            </p:cNvPr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8;p42">
              <a:extLst>
                <a:ext uri="{FF2B5EF4-FFF2-40B4-BE49-F238E27FC236}">
                  <a16:creationId xmlns:a16="http://schemas.microsoft.com/office/drawing/2014/main" id="{DFBC204C-2C13-4069-A4E9-CF00498ACD23}"/>
                </a:ext>
              </a:extLst>
            </p:cNvPr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9;p42">
              <a:extLst>
                <a:ext uri="{FF2B5EF4-FFF2-40B4-BE49-F238E27FC236}">
                  <a16:creationId xmlns:a16="http://schemas.microsoft.com/office/drawing/2014/main" id="{BC362346-8D49-4E9E-AC75-5A1C7EB69E65}"/>
                </a:ext>
              </a:extLst>
            </p:cNvPr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0;p42">
              <a:extLst>
                <a:ext uri="{FF2B5EF4-FFF2-40B4-BE49-F238E27FC236}">
                  <a16:creationId xmlns:a16="http://schemas.microsoft.com/office/drawing/2014/main" id="{59778F02-1B8B-4E9D-BFC2-CF1DA2152A86}"/>
                </a:ext>
              </a:extLst>
            </p:cNvPr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1;p42">
              <a:extLst>
                <a:ext uri="{FF2B5EF4-FFF2-40B4-BE49-F238E27FC236}">
                  <a16:creationId xmlns:a16="http://schemas.microsoft.com/office/drawing/2014/main" id="{94503010-0D8B-4249-B3FF-4A211EE650C2}"/>
                </a:ext>
              </a:extLst>
            </p:cNvPr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2;p42">
              <a:extLst>
                <a:ext uri="{FF2B5EF4-FFF2-40B4-BE49-F238E27FC236}">
                  <a16:creationId xmlns:a16="http://schemas.microsoft.com/office/drawing/2014/main" id="{10FAAE35-31AB-450D-9741-8AF21EF92923}"/>
                </a:ext>
              </a:extLst>
            </p:cNvPr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3;p42">
              <a:extLst>
                <a:ext uri="{FF2B5EF4-FFF2-40B4-BE49-F238E27FC236}">
                  <a16:creationId xmlns:a16="http://schemas.microsoft.com/office/drawing/2014/main" id="{E8952996-7501-489E-86A3-50E109F069C9}"/>
                </a:ext>
              </a:extLst>
            </p:cNvPr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4;p42">
              <a:extLst>
                <a:ext uri="{FF2B5EF4-FFF2-40B4-BE49-F238E27FC236}">
                  <a16:creationId xmlns:a16="http://schemas.microsoft.com/office/drawing/2014/main" id="{7E28B44B-B1FB-44BA-87A4-33ECF52A5C5D}"/>
                </a:ext>
              </a:extLst>
            </p:cNvPr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45;p42">
              <a:extLst>
                <a:ext uri="{FF2B5EF4-FFF2-40B4-BE49-F238E27FC236}">
                  <a16:creationId xmlns:a16="http://schemas.microsoft.com/office/drawing/2014/main" id="{2588C871-6FF3-4A62-8B54-4A8B4EA28098}"/>
                </a:ext>
              </a:extLst>
            </p:cNvPr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46;p42">
              <a:extLst>
                <a:ext uri="{FF2B5EF4-FFF2-40B4-BE49-F238E27FC236}">
                  <a16:creationId xmlns:a16="http://schemas.microsoft.com/office/drawing/2014/main" id="{C9205412-AFC8-4617-B8B5-0A2F50A1167B}"/>
                </a:ext>
              </a:extLst>
            </p:cNvPr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47;p42">
              <a:extLst>
                <a:ext uri="{FF2B5EF4-FFF2-40B4-BE49-F238E27FC236}">
                  <a16:creationId xmlns:a16="http://schemas.microsoft.com/office/drawing/2014/main" id="{73238D7F-817A-40F3-BE02-B58AAE37CD88}"/>
                </a:ext>
              </a:extLst>
            </p:cNvPr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48;p42">
              <a:extLst>
                <a:ext uri="{FF2B5EF4-FFF2-40B4-BE49-F238E27FC236}">
                  <a16:creationId xmlns:a16="http://schemas.microsoft.com/office/drawing/2014/main" id="{CAD8A716-29E7-46C2-84F8-8B39D4803F1F}"/>
                </a:ext>
              </a:extLst>
            </p:cNvPr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091;p42">
            <a:extLst>
              <a:ext uri="{FF2B5EF4-FFF2-40B4-BE49-F238E27FC236}">
                <a16:creationId xmlns:a16="http://schemas.microsoft.com/office/drawing/2014/main" id="{75412CD1-2CB7-473B-8B01-735B95DBA168}"/>
              </a:ext>
            </a:extLst>
          </p:cNvPr>
          <p:cNvGrpSpPr/>
          <p:nvPr/>
        </p:nvGrpSpPr>
        <p:grpSpPr>
          <a:xfrm rot="21047288" flipH="1">
            <a:off x="385192" y="978626"/>
            <a:ext cx="484182" cy="387995"/>
            <a:chOff x="10049025" y="922900"/>
            <a:chExt cx="537625" cy="430800"/>
          </a:xfrm>
        </p:grpSpPr>
        <p:sp>
          <p:nvSpPr>
            <p:cNvPr id="57" name="Google Shape;1092;p42">
              <a:extLst>
                <a:ext uri="{FF2B5EF4-FFF2-40B4-BE49-F238E27FC236}">
                  <a16:creationId xmlns:a16="http://schemas.microsoft.com/office/drawing/2014/main" id="{DBB1BAD8-11AF-489B-A7EA-0680B6BA106F}"/>
                </a:ext>
              </a:extLst>
            </p:cNvPr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3;p42">
              <a:extLst>
                <a:ext uri="{FF2B5EF4-FFF2-40B4-BE49-F238E27FC236}">
                  <a16:creationId xmlns:a16="http://schemas.microsoft.com/office/drawing/2014/main" id="{2BC66C98-F914-471E-8529-F72B459F0565}"/>
                </a:ext>
              </a:extLst>
            </p:cNvPr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4;p42">
              <a:extLst>
                <a:ext uri="{FF2B5EF4-FFF2-40B4-BE49-F238E27FC236}">
                  <a16:creationId xmlns:a16="http://schemas.microsoft.com/office/drawing/2014/main" id="{6DEED602-DEDB-4F3E-8DE6-906F1C94C1F6}"/>
                </a:ext>
              </a:extLst>
            </p:cNvPr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5;p42">
              <a:extLst>
                <a:ext uri="{FF2B5EF4-FFF2-40B4-BE49-F238E27FC236}">
                  <a16:creationId xmlns:a16="http://schemas.microsoft.com/office/drawing/2014/main" id="{89F1C2E2-D226-427B-A520-A8394CB55A86}"/>
                </a:ext>
              </a:extLst>
            </p:cNvPr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6;p42">
              <a:extLst>
                <a:ext uri="{FF2B5EF4-FFF2-40B4-BE49-F238E27FC236}">
                  <a16:creationId xmlns:a16="http://schemas.microsoft.com/office/drawing/2014/main" id="{DB0E556D-DED4-4219-9773-479F6BBD8437}"/>
                </a:ext>
              </a:extLst>
            </p:cNvPr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7;p42">
              <a:extLst>
                <a:ext uri="{FF2B5EF4-FFF2-40B4-BE49-F238E27FC236}">
                  <a16:creationId xmlns:a16="http://schemas.microsoft.com/office/drawing/2014/main" id="{8C02876D-6821-4E3E-863F-CF9CC199208E}"/>
                </a:ext>
              </a:extLst>
            </p:cNvPr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8;p42">
              <a:extLst>
                <a:ext uri="{FF2B5EF4-FFF2-40B4-BE49-F238E27FC236}">
                  <a16:creationId xmlns:a16="http://schemas.microsoft.com/office/drawing/2014/main" id="{2859BCCB-FA09-48FB-A3E9-6931A222E071}"/>
                </a:ext>
              </a:extLst>
            </p:cNvPr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9;p42">
              <a:extLst>
                <a:ext uri="{FF2B5EF4-FFF2-40B4-BE49-F238E27FC236}">
                  <a16:creationId xmlns:a16="http://schemas.microsoft.com/office/drawing/2014/main" id="{275EEC8D-49C5-40D4-8F5D-73B5594FA43C}"/>
                </a:ext>
              </a:extLst>
            </p:cNvPr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0;p42">
              <a:extLst>
                <a:ext uri="{FF2B5EF4-FFF2-40B4-BE49-F238E27FC236}">
                  <a16:creationId xmlns:a16="http://schemas.microsoft.com/office/drawing/2014/main" id="{552F5B47-D44F-4D62-A262-493F4FDA5A0A}"/>
                </a:ext>
              </a:extLst>
            </p:cNvPr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01;p42">
              <a:extLst>
                <a:ext uri="{FF2B5EF4-FFF2-40B4-BE49-F238E27FC236}">
                  <a16:creationId xmlns:a16="http://schemas.microsoft.com/office/drawing/2014/main" id="{79D83B86-B25B-4A07-96BF-150FA320114B}"/>
                </a:ext>
              </a:extLst>
            </p:cNvPr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02;p42">
              <a:extLst>
                <a:ext uri="{FF2B5EF4-FFF2-40B4-BE49-F238E27FC236}">
                  <a16:creationId xmlns:a16="http://schemas.microsoft.com/office/drawing/2014/main" id="{617818CC-0802-4AD0-B644-49DB644A34C4}"/>
                </a:ext>
              </a:extLst>
            </p:cNvPr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3;p42">
              <a:extLst>
                <a:ext uri="{FF2B5EF4-FFF2-40B4-BE49-F238E27FC236}">
                  <a16:creationId xmlns:a16="http://schemas.microsoft.com/office/drawing/2014/main" id="{FE24DDC4-7BDD-427C-B6BE-5CA4599BA6AC}"/>
                </a:ext>
              </a:extLst>
            </p:cNvPr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4;p42">
              <a:extLst>
                <a:ext uri="{FF2B5EF4-FFF2-40B4-BE49-F238E27FC236}">
                  <a16:creationId xmlns:a16="http://schemas.microsoft.com/office/drawing/2014/main" id="{9025157B-EE1B-4B99-A6FF-BC3F003D1497}"/>
                </a:ext>
              </a:extLst>
            </p:cNvPr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5;p42">
              <a:extLst>
                <a:ext uri="{FF2B5EF4-FFF2-40B4-BE49-F238E27FC236}">
                  <a16:creationId xmlns:a16="http://schemas.microsoft.com/office/drawing/2014/main" id="{05F206E9-39C4-451B-9B41-0164B4B7510A}"/>
                </a:ext>
              </a:extLst>
            </p:cNvPr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6;p42">
              <a:extLst>
                <a:ext uri="{FF2B5EF4-FFF2-40B4-BE49-F238E27FC236}">
                  <a16:creationId xmlns:a16="http://schemas.microsoft.com/office/drawing/2014/main" id="{CAA7A769-449C-48C0-9AA7-DBF2676C336B}"/>
                </a:ext>
              </a:extLst>
            </p:cNvPr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7;p42">
              <a:extLst>
                <a:ext uri="{FF2B5EF4-FFF2-40B4-BE49-F238E27FC236}">
                  <a16:creationId xmlns:a16="http://schemas.microsoft.com/office/drawing/2014/main" id="{5CDA2FF3-A41C-489F-A7B4-06375A2437D3}"/>
                </a:ext>
              </a:extLst>
            </p:cNvPr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8;p42">
              <a:extLst>
                <a:ext uri="{FF2B5EF4-FFF2-40B4-BE49-F238E27FC236}">
                  <a16:creationId xmlns:a16="http://schemas.microsoft.com/office/drawing/2014/main" id="{115ABE9D-78A8-4A26-AAAF-990ED037EEC0}"/>
                </a:ext>
              </a:extLst>
            </p:cNvPr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9;p42">
              <a:extLst>
                <a:ext uri="{FF2B5EF4-FFF2-40B4-BE49-F238E27FC236}">
                  <a16:creationId xmlns:a16="http://schemas.microsoft.com/office/drawing/2014/main" id="{ABD3B00E-6669-4D2F-BDCE-FEDC0D64FFBF}"/>
                </a:ext>
              </a:extLst>
            </p:cNvPr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10;p42">
              <a:extLst>
                <a:ext uri="{FF2B5EF4-FFF2-40B4-BE49-F238E27FC236}">
                  <a16:creationId xmlns:a16="http://schemas.microsoft.com/office/drawing/2014/main" id="{BF135147-17E1-4F26-9045-D9292D5F8F8B}"/>
                </a:ext>
              </a:extLst>
            </p:cNvPr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1;p42">
              <a:extLst>
                <a:ext uri="{FF2B5EF4-FFF2-40B4-BE49-F238E27FC236}">
                  <a16:creationId xmlns:a16="http://schemas.microsoft.com/office/drawing/2014/main" id="{126DB97D-B023-4925-ACE9-B4F95E65D194}"/>
                </a:ext>
              </a:extLst>
            </p:cNvPr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2;p42">
              <a:extLst>
                <a:ext uri="{FF2B5EF4-FFF2-40B4-BE49-F238E27FC236}">
                  <a16:creationId xmlns:a16="http://schemas.microsoft.com/office/drawing/2014/main" id="{E1A0FD9F-3316-4DC9-9894-61F6738C0865}"/>
                </a:ext>
              </a:extLst>
            </p:cNvPr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3;p42">
              <a:extLst>
                <a:ext uri="{FF2B5EF4-FFF2-40B4-BE49-F238E27FC236}">
                  <a16:creationId xmlns:a16="http://schemas.microsoft.com/office/drawing/2014/main" id="{BA08B549-CACD-45C1-9F77-E72798D96320}"/>
                </a:ext>
              </a:extLst>
            </p:cNvPr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4;p42">
              <a:extLst>
                <a:ext uri="{FF2B5EF4-FFF2-40B4-BE49-F238E27FC236}">
                  <a16:creationId xmlns:a16="http://schemas.microsoft.com/office/drawing/2014/main" id="{CFD7C7F5-F2B1-40F2-A17C-3852C5AB898F}"/>
                </a:ext>
              </a:extLst>
            </p:cNvPr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5;p42">
              <a:extLst>
                <a:ext uri="{FF2B5EF4-FFF2-40B4-BE49-F238E27FC236}">
                  <a16:creationId xmlns:a16="http://schemas.microsoft.com/office/drawing/2014/main" id="{E9D2B460-45EB-4475-BEF9-90D002754230}"/>
                </a:ext>
              </a:extLst>
            </p:cNvPr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16;p42">
              <a:extLst>
                <a:ext uri="{FF2B5EF4-FFF2-40B4-BE49-F238E27FC236}">
                  <a16:creationId xmlns:a16="http://schemas.microsoft.com/office/drawing/2014/main" id="{78EE9256-7849-4636-9F4B-B697C19F8CBE}"/>
                </a:ext>
              </a:extLst>
            </p:cNvPr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17;p42">
              <a:extLst>
                <a:ext uri="{FF2B5EF4-FFF2-40B4-BE49-F238E27FC236}">
                  <a16:creationId xmlns:a16="http://schemas.microsoft.com/office/drawing/2014/main" id="{5361B6A2-59B1-4286-B053-EE9730E7380B}"/>
                </a:ext>
              </a:extLst>
            </p:cNvPr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18;p42">
              <a:extLst>
                <a:ext uri="{FF2B5EF4-FFF2-40B4-BE49-F238E27FC236}">
                  <a16:creationId xmlns:a16="http://schemas.microsoft.com/office/drawing/2014/main" id="{C94E5736-3786-45F4-8E3F-11C83650FFB3}"/>
                </a:ext>
              </a:extLst>
            </p:cNvPr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19;p42">
              <a:extLst>
                <a:ext uri="{FF2B5EF4-FFF2-40B4-BE49-F238E27FC236}">
                  <a16:creationId xmlns:a16="http://schemas.microsoft.com/office/drawing/2014/main" id="{05AAD011-7470-4C97-8CFC-C4B1CB53A05D}"/>
                </a:ext>
              </a:extLst>
            </p:cNvPr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20;p42">
              <a:extLst>
                <a:ext uri="{FF2B5EF4-FFF2-40B4-BE49-F238E27FC236}">
                  <a16:creationId xmlns:a16="http://schemas.microsoft.com/office/drawing/2014/main" id="{3129CA0A-B070-4602-8F42-EDC879772447}"/>
                </a:ext>
              </a:extLst>
            </p:cNvPr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21;p42">
              <a:extLst>
                <a:ext uri="{FF2B5EF4-FFF2-40B4-BE49-F238E27FC236}">
                  <a16:creationId xmlns:a16="http://schemas.microsoft.com/office/drawing/2014/main" id="{93572BD4-B064-459D-938A-2733F8B2CC7D}"/>
                </a:ext>
              </a:extLst>
            </p:cNvPr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22;p42">
              <a:extLst>
                <a:ext uri="{FF2B5EF4-FFF2-40B4-BE49-F238E27FC236}">
                  <a16:creationId xmlns:a16="http://schemas.microsoft.com/office/drawing/2014/main" id="{18C8B998-29A4-40AA-8C56-DD9663414506}"/>
                </a:ext>
              </a:extLst>
            </p:cNvPr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23;p42">
              <a:extLst>
                <a:ext uri="{FF2B5EF4-FFF2-40B4-BE49-F238E27FC236}">
                  <a16:creationId xmlns:a16="http://schemas.microsoft.com/office/drawing/2014/main" id="{DB53EF50-8EFE-4299-8358-7E7EB58E8C66}"/>
                </a:ext>
              </a:extLst>
            </p:cNvPr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" grpId="0" animBg="1"/>
      <p:bldP spid="910" grpId="0" build="p"/>
      <p:bldP spid="913" grpId="0" animBg="1"/>
      <p:bldP spid="914" grpId="0" animBg="1"/>
      <p:bldP spid="915" grpId="0" animBg="1"/>
      <p:bldP spid="916" grpId="0" animBg="1"/>
      <p:bldP spid="9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9"/>
          <p:cNvSpPr txBox="1">
            <a:spLocks noGrp="1"/>
          </p:cNvSpPr>
          <p:nvPr>
            <p:ph type="subTitle" idx="1"/>
          </p:nvPr>
        </p:nvSpPr>
        <p:spPr>
          <a:xfrm>
            <a:off x="187912" y="2259619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 you have any questions?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201550" y="1544988"/>
            <a:ext cx="3271905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Thank 	You!</a:t>
            </a:r>
            <a:endParaRPr lang="en-US" b="1"/>
          </a:p>
        </p:txBody>
      </p:sp>
      <p:sp>
        <p:nvSpPr>
          <p:cNvPr id="1261" name="Google Shape;1261;p49"/>
          <p:cNvSpPr/>
          <p:nvPr/>
        </p:nvSpPr>
        <p:spPr>
          <a:xfrm>
            <a:off x="3643531" y="3550295"/>
            <a:ext cx="102874" cy="45719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30208" y="3634197"/>
            <a:ext cx="45719" cy="91450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45071" y="2638579"/>
            <a:ext cx="45719" cy="300780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49048" y="2494103"/>
            <a:ext cx="45719" cy="997046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47048" y="295145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07960" y="2958249"/>
            <a:ext cx="188737" cy="144786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51093" y="3174644"/>
            <a:ext cx="45719" cy="161654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70935" y="3254845"/>
            <a:ext cx="54291" cy="81452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16747" y="3119061"/>
            <a:ext cx="67196" cy="4571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862152" y="3364072"/>
            <a:ext cx="116018" cy="45719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32452" y="335134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760707" y="3351339"/>
            <a:ext cx="238037" cy="45719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23930" y="3360654"/>
            <a:ext cx="90495" cy="49137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7988654" y="3481685"/>
            <a:ext cx="91450" cy="45719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49048" y="33591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49048" y="33591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1519871" y="4135738"/>
            <a:ext cx="8293615" cy="710884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rgbClr val="D3D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9"/>
          <p:cNvSpPr/>
          <p:nvPr/>
        </p:nvSpPr>
        <p:spPr>
          <a:xfrm>
            <a:off x="2494270" y="974466"/>
            <a:ext cx="6743994" cy="3998708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2468881" y="979428"/>
            <a:ext cx="6785294" cy="3998683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3087168" y="4193593"/>
            <a:ext cx="5831534" cy="484697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2690921" y="4810797"/>
            <a:ext cx="64662" cy="71112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2798604" y="4810797"/>
            <a:ext cx="64662" cy="71112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9"/>
          <p:cNvSpPr/>
          <p:nvPr/>
        </p:nvSpPr>
        <p:spPr>
          <a:xfrm>
            <a:off x="2923901" y="4810797"/>
            <a:ext cx="69847" cy="71112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9"/>
          <p:cNvGrpSpPr/>
          <p:nvPr/>
        </p:nvGrpSpPr>
        <p:grpSpPr>
          <a:xfrm>
            <a:off x="3644045" y="1200443"/>
            <a:ext cx="4444141" cy="2653968"/>
            <a:chOff x="4654864" y="1746825"/>
            <a:chExt cx="3402662" cy="2032013"/>
          </a:xfrm>
        </p:grpSpPr>
        <p:sp>
          <p:nvSpPr>
            <p:cNvPr id="1336" name="Google Shape;1336;p49"/>
            <p:cNvSpPr/>
            <p:nvPr/>
          </p:nvSpPr>
          <p:spPr>
            <a:xfrm>
              <a:off x="4660811" y="1746825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776786" y="1823715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56182" y="2869471"/>
              <a:ext cx="599762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654864" y="2666151"/>
              <a:ext cx="477506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6877621" y="1751202"/>
              <a:ext cx="481948" cy="402472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582607" y="342279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864517" y="3483815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6741575" y="1748153"/>
              <a:ext cx="380000" cy="320182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428139" y="2323476"/>
              <a:ext cx="629387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047387" y="1751202"/>
              <a:ext cx="552206" cy="460041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288994" y="1778224"/>
              <a:ext cx="383971" cy="414366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4806718" y="2614836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5184398" y="3230582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49"/>
          <p:cNvSpPr/>
          <p:nvPr/>
        </p:nvSpPr>
        <p:spPr>
          <a:xfrm>
            <a:off x="8659234" y="4807643"/>
            <a:ext cx="409758" cy="112471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5634923" y="1037018"/>
            <a:ext cx="541841" cy="1072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9"/>
          <p:cNvSpPr/>
          <p:nvPr/>
        </p:nvSpPr>
        <p:spPr>
          <a:xfrm>
            <a:off x="5884388" y="1057093"/>
            <a:ext cx="67947" cy="68009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2" name="Google Shape;1352;p49"/>
          <p:cNvGrpSpPr/>
          <p:nvPr/>
        </p:nvGrpSpPr>
        <p:grpSpPr>
          <a:xfrm>
            <a:off x="6637788" y="4355734"/>
            <a:ext cx="1686500" cy="600167"/>
            <a:chOff x="-5302450" y="3084350"/>
            <a:chExt cx="1519450" cy="540750"/>
          </a:xfrm>
        </p:grpSpPr>
        <p:sp>
          <p:nvSpPr>
            <p:cNvPr id="1353" name="Google Shape;1353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rgbClr val="B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rgbClr val="B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312;p49">
            <a:extLst>
              <a:ext uri="{FF2B5EF4-FFF2-40B4-BE49-F238E27FC236}">
                <a16:creationId xmlns:a16="http://schemas.microsoft.com/office/drawing/2014/main" id="{DAF22696-6EA5-4F81-B0D6-9F47F33E4554}"/>
              </a:ext>
            </a:extLst>
          </p:cNvPr>
          <p:cNvGrpSpPr/>
          <p:nvPr/>
        </p:nvGrpSpPr>
        <p:grpSpPr>
          <a:xfrm>
            <a:off x="8029839" y="738839"/>
            <a:ext cx="1550955" cy="3752309"/>
            <a:chOff x="7907551" y="-114309"/>
            <a:chExt cx="1908059" cy="4616272"/>
          </a:xfrm>
        </p:grpSpPr>
        <p:sp>
          <p:nvSpPr>
            <p:cNvPr id="147" name="Google Shape;1313;p49">
              <a:extLst>
                <a:ext uri="{FF2B5EF4-FFF2-40B4-BE49-F238E27FC236}">
                  <a16:creationId xmlns:a16="http://schemas.microsoft.com/office/drawing/2014/main" id="{0956E065-02E4-43CE-A3D2-6171CA601D4D}"/>
                </a:ext>
              </a:extLst>
            </p:cNvPr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14;p49">
              <a:extLst>
                <a:ext uri="{FF2B5EF4-FFF2-40B4-BE49-F238E27FC236}">
                  <a16:creationId xmlns:a16="http://schemas.microsoft.com/office/drawing/2014/main" id="{0E21638F-CD6F-491E-8FB7-B915C22A45C5}"/>
                </a:ext>
              </a:extLst>
            </p:cNvPr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5;p49">
              <a:extLst>
                <a:ext uri="{FF2B5EF4-FFF2-40B4-BE49-F238E27FC236}">
                  <a16:creationId xmlns:a16="http://schemas.microsoft.com/office/drawing/2014/main" id="{26A7470D-2D54-4AEA-8D8C-6882905F3D71}"/>
                </a:ext>
              </a:extLst>
            </p:cNvPr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6;p49">
              <a:extLst>
                <a:ext uri="{FF2B5EF4-FFF2-40B4-BE49-F238E27FC236}">
                  <a16:creationId xmlns:a16="http://schemas.microsoft.com/office/drawing/2014/main" id="{A0AFC661-B3BF-487F-9E21-E7E3F6BABC36}"/>
                </a:ext>
              </a:extLst>
            </p:cNvPr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7;p49">
              <a:extLst>
                <a:ext uri="{FF2B5EF4-FFF2-40B4-BE49-F238E27FC236}">
                  <a16:creationId xmlns:a16="http://schemas.microsoft.com/office/drawing/2014/main" id="{94CD41C2-B824-4CEE-B729-A22E1C3BEE4F}"/>
                </a:ext>
              </a:extLst>
            </p:cNvPr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8;p49">
              <a:extLst>
                <a:ext uri="{FF2B5EF4-FFF2-40B4-BE49-F238E27FC236}">
                  <a16:creationId xmlns:a16="http://schemas.microsoft.com/office/drawing/2014/main" id="{ECBA6CAC-C046-4C39-A2F0-792CAB14F5BE}"/>
                </a:ext>
              </a:extLst>
            </p:cNvPr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19;p49">
              <a:extLst>
                <a:ext uri="{FF2B5EF4-FFF2-40B4-BE49-F238E27FC236}">
                  <a16:creationId xmlns:a16="http://schemas.microsoft.com/office/drawing/2014/main" id="{5C808C56-7A28-45AD-9E23-96BE1E8E3F3F}"/>
                </a:ext>
              </a:extLst>
            </p:cNvPr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20;p49">
              <a:extLst>
                <a:ext uri="{FF2B5EF4-FFF2-40B4-BE49-F238E27FC236}">
                  <a16:creationId xmlns:a16="http://schemas.microsoft.com/office/drawing/2014/main" id="{FA322352-BD7F-456B-90D8-A7106F62DBD7}"/>
                </a:ext>
              </a:extLst>
            </p:cNvPr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21;p49">
              <a:extLst>
                <a:ext uri="{FF2B5EF4-FFF2-40B4-BE49-F238E27FC236}">
                  <a16:creationId xmlns:a16="http://schemas.microsoft.com/office/drawing/2014/main" id="{2573F20F-3768-4CCE-854A-4BB3777CE5CC}"/>
                </a:ext>
              </a:extLst>
            </p:cNvPr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22;p49">
              <a:extLst>
                <a:ext uri="{FF2B5EF4-FFF2-40B4-BE49-F238E27FC236}">
                  <a16:creationId xmlns:a16="http://schemas.microsoft.com/office/drawing/2014/main" id="{EF4D5C8C-907B-4B43-85C9-21600C5F1B50}"/>
                </a:ext>
              </a:extLst>
            </p:cNvPr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23;p49">
              <a:extLst>
                <a:ext uri="{FF2B5EF4-FFF2-40B4-BE49-F238E27FC236}">
                  <a16:creationId xmlns:a16="http://schemas.microsoft.com/office/drawing/2014/main" id="{52BE5F06-C992-4BFE-A842-55DB3F66E473}"/>
                </a:ext>
              </a:extLst>
            </p:cNvPr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24;p49">
              <a:extLst>
                <a:ext uri="{FF2B5EF4-FFF2-40B4-BE49-F238E27FC236}">
                  <a16:creationId xmlns:a16="http://schemas.microsoft.com/office/drawing/2014/main" id="{276A60FC-D417-4AF1-9C0D-B3A2F91070F9}"/>
                </a:ext>
              </a:extLst>
            </p:cNvPr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25;p49">
              <a:extLst>
                <a:ext uri="{FF2B5EF4-FFF2-40B4-BE49-F238E27FC236}">
                  <a16:creationId xmlns:a16="http://schemas.microsoft.com/office/drawing/2014/main" id="{2FF0A073-558C-4012-88B7-A5453C6C1B0C}"/>
                </a:ext>
              </a:extLst>
            </p:cNvPr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26;p49">
              <a:extLst>
                <a:ext uri="{FF2B5EF4-FFF2-40B4-BE49-F238E27FC236}">
                  <a16:creationId xmlns:a16="http://schemas.microsoft.com/office/drawing/2014/main" id="{78D9E000-486C-49AB-BC5D-FB0938F61A07}"/>
                </a:ext>
              </a:extLst>
            </p:cNvPr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27;p49">
              <a:extLst>
                <a:ext uri="{FF2B5EF4-FFF2-40B4-BE49-F238E27FC236}">
                  <a16:creationId xmlns:a16="http://schemas.microsoft.com/office/drawing/2014/main" id="{809C9D4B-9A30-4F08-92B5-CAE46F7CD883}"/>
                </a:ext>
              </a:extLst>
            </p:cNvPr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28;p49">
              <a:extLst>
                <a:ext uri="{FF2B5EF4-FFF2-40B4-BE49-F238E27FC236}">
                  <a16:creationId xmlns:a16="http://schemas.microsoft.com/office/drawing/2014/main" id="{7EA92F0B-1964-4955-AA65-28578CC335B3}"/>
                </a:ext>
              </a:extLst>
            </p:cNvPr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E2A7E73-473A-425A-8CD9-F9D3B9F6B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0" r="15900"/>
          <a:stretch/>
        </p:blipFill>
        <p:spPr>
          <a:xfrm>
            <a:off x="6295156" y="1423090"/>
            <a:ext cx="1129017" cy="2222331"/>
          </a:xfrm>
          <a:prstGeom prst="rect">
            <a:avLst/>
          </a:prstGeom>
          <a:ln w="28575">
            <a:solidFill>
              <a:srgbClr val="100E5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514F96-55E9-4FA9-8965-B1230D40FEFB}"/>
              </a:ext>
            </a:extLst>
          </p:cNvPr>
          <p:cNvSpPr/>
          <p:nvPr/>
        </p:nvSpPr>
        <p:spPr>
          <a:xfrm>
            <a:off x="618463" y="3044442"/>
            <a:ext cx="2840283" cy="8254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6" name="Google Shape;1366;p49">
            <a:extLst>
              <a:ext uri="{FF2B5EF4-FFF2-40B4-BE49-F238E27FC236}">
                <a16:creationId xmlns:a16="http://schemas.microsoft.com/office/drawing/2014/main" id="{C5AA321F-6B1A-4101-8A80-B4123A5233D7}"/>
              </a:ext>
            </a:extLst>
          </p:cNvPr>
          <p:cNvGrpSpPr/>
          <p:nvPr/>
        </p:nvGrpSpPr>
        <p:grpSpPr>
          <a:xfrm>
            <a:off x="2289145" y="3358255"/>
            <a:ext cx="1225182" cy="770705"/>
            <a:chOff x="-2101325" y="2739725"/>
            <a:chExt cx="1315825" cy="827725"/>
          </a:xfrm>
        </p:grpSpPr>
        <p:sp>
          <p:nvSpPr>
            <p:cNvPr id="167" name="Google Shape;1367;p49">
              <a:extLst>
                <a:ext uri="{FF2B5EF4-FFF2-40B4-BE49-F238E27FC236}">
                  <a16:creationId xmlns:a16="http://schemas.microsoft.com/office/drawing/2014/main" id="{1A881063-2AF4-47CD-B093-664B688AC01C}"/>
                </a:ext>
              </a:extLst>
            </p:cNvPr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68;p49">
              <a:extLst>
                <a:ext uri="{FF2B5EF4-FFF2-40B4-BE49-F238E27FC236}">
                  <a16:creationId xmlns:a16="http://schemas.microsoft.com/office/drawing/2014/main" id="{EA507573-2ABA-4127-A935-E8B6F34A4384}"/>
                </a:ext>
              </a:extLst>
            </p:cNvPr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69;p49">
              <a:extLst>
                <a:ext uri="{FF2B5EF4-FFF2-40B4-BE49-F238E27FC236}">
                  <a16:creationId xmlns:a16="http://schemas.microsoft.com/office/drawing/2014/main" id="{D497E55A-D817-4207-AC64-80A83EA932FD}"/>
                </a:ext>
              </a:extLst>
            </p:cNvPr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0;p49">
              <a:extLst>
                <a:ext uri="{FF2B5EF4-FFF2-40B4-BE49-F238E27FC236}">
                  <a16:creationId xmlns:a16="http://schemas.microsoft.com/office/drawing/2014/main" id="{38C715E9-7730-449E-886B-3B808091C823}"/>
                </a:ext>
              </a:extLst>
            </p:cNvPr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1;p49">
              <a:extLst>
                <a:ext uri="{FF2B5EF4-FFF2-40B4-BE49-F238E27FC236}">
                  <a16:creationId xmlns:a16="http://schemas.microsoft.com/office/drawing/2014/main" id="{7DF68A32-59A3-4682-8D3F-67B1BD0B570E}"/>
                </a:ext>
              </a:extLst>
            </p:cNvPr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2;p49">
              <a:extLst>
                <a:ext uri="{FF2B5EF4-FFF2-40B4-BE49-F238E27FC236}">
                  <a16:creationId xmlns:a16="http://schemas.microsoft.com/office/drawing/2014/main" id="{BFF1CF9D-61E9-432E-AEC3-97E1FEDF4A56}"/>
                </a:ext>
              </a:extLst>
            </p:cNvPr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3;p49">
              <a:extLst>
                <a:ext uri="{FF2B5EF4-FFF2-40B4-BE49-F238E27FC236}">
                  <a16:creationId xmlns:a16="http://schemas.microsoft.com/office/drawing/2014/main" id="{610D37CB-3849-4E4A-9E93-7E95CF56ABE3}"/>
                </a:ext>
              </a:extLst>
            </p:cNvPr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rgbClr val="00004D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4;p49">
              <a:extLst>
                <a:ext uri="{FF2B5EF4-FFF2-40B4-BE49-F238E27FC236}">
                  <a16:creationId xmlns:a16="http://schemas.microsoft.com/office/drawing/2014/main" id="{04CD43F1-50AA-4236-94C2-A5A2416F2486}"/>
                </a:ext>
              </a:extLst>
            </p:cNvPr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5;p49">
              <a:extLst>
                <a:ext uri="{FF2B5EF4-FFF2-40B4-BE49-F238E27FC236}">
                  <a16:creationId xmlns:a16="http://schemas.microsoft.com/office/drawing/2014/main" id="{A5295E15-3DE4-44BF-8461-B172213CABDA}"/>
                </a:ext>
              </a:extLst>
            </p:cNvPr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6;p49">
              <a:extLst>
                <a:ext uri="{FF2B5EF4-FFF2-40B4-BE49-F238E27FC236}">
                  <a16:creationId xmlns:a16="http://schemas.microsoft.com/office/drawing/2014/main" id="{5CD43949-5997-47EF-BBCC-E639A37386E0}"/>
                </a:ext>
              </a:extLst>
            </p:cNvPr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rgbClr val="E5B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7;p49">
              <a:extLst>
                <a:ext uri="{FF2B5EF4-FFF2-40B4-BE49-F238E27FC236}">
                  <a16:creationId xmlns:a16="http://schemas.microsoft.com/office/drawing/2014/main" id="{8D2BD54E-04BE-4774-9E60-466A69835A56}"/>
                </a:ext>
              </a:extLst>
            </p:cNvPr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CA9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78;p49">
              <a:extLst>
                <a:ext uri="{FF2B5EF4-FFF2-40B4-BE49-F238E27FC236}">
                  <a16:creationId xmlns:a16="http://schemas.microsoft.com/office/drawing/2014/main" id="{85084D64-69A6-4365-9844-219698F75250}"/>
                </a:ext>
              </a:extLst>
            </p:cNvPr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79;p49">
              <a:extLst>
                <a:ext uri="{FF2B5EF4-FFF2-40B4-BE49-F238E27FC236}">
                  <a16:creationId xmlns:a16="http://schemas.microsoft.com/office/drawing/2014/main" id="{8E7846B6-5973-4781-8316-30EBD06CA1BB}"/>
                </a:ext>
              </a:extLst>
            </p:cNvPr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E1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0;p49">
              <a:extLst>
                <a:ext uri="{FF2B5EF4-FFF2-40B4-BE49-F238E27FC236}">
                  <a16:creationId xmlns:a16="http://schemas.microsoft.com/office/drawing/2014/main" id="{D6370562-2DCD-4385-9DE7-20FC0ED2EB45}"/>
                </a:ext>
              </a:extLst>
            </p:cNvPr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1;p49">
              <a:extLst>
                <a:ext uri="{FF2B5EF4-FFF2-40B4-BE49-F238E27FC236}">
                  <a16:creationId xmlns:a16="http://schemas.microsoft.com/office/drawing/2014/main" id="{61B9E79A-CFA6-4E83-B81C-C811D24C2947}"/>
                </a:ext>
              </a:extLst>
            </p:cNvPr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rgbClr val="E5B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82;p49">
              <a:extLst>
                <a:ext uri="{FF2B5EF4-FFF2-40B4-BE49-F238E27FC236}">
                  <a16:creationId xmlns:a16="http://schemas.microsoft.com/office/drawing/2014/main" id="{B982D434-33A3-4F1B-8F6D-C2B9871AA597}"/>
                </a:ext>
              </a:extLst>
            </p:cNvPr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CA9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83;p49">
              <a:extLst>
                <a:ext uri="{FF2B5EF4-FFF2-40B4-BE49-F238E27FC236}">
                  <a16:creationId xmlns:a16="http://schemas.microsoft.com/office/drawing/2014/main" id="{610F861C-957E-49AF-AC1B-BD279B3FDE0C}"/>
                </a:ext>
              </a:extLst>
            </p:cNvPr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84;p49">
              <a:extLst>
                <a:ext uri="{FF2B5EF4-FFF2-40B4-BE49-F238E27FC236}">
                  <a16:creationId xmlns:a16="http://schemas.microsoft.com/office/drawing/2014/main" id="{B6B42D68-9948-4D98-8E2E-DE9AA6E68E66}"/>
                </a:ext>
              </a:extLst>
            </p:cNvPr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1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85;p49">
              <a:extLst>
                <a:ext uri="{FF2B5EF4-FFF2-40B4-BE49-F238E27FC236}">
                  <a16:creationId xmlns:a16="http://schemas.microsoft.com/office/drawing/2014/main" id="{59F1C7CC-C596-4362-878D-A098B211A726}"/>
                </a:ext>
              </a:extLst>
            </p:cNvPr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86;p49">
              <a:extLst>
                <a:ext uri="{FF2B5EF4-FFF2-40B4-BE49-F238E27FC236}">
                  <a16:creationId xmlns:a16="http://schemas.microsoft.com/office/drawing/2014/main" id="{ACCE10EA-1F7C-4146-9048-86881A27F18C}"/>
                </a:ext>
              </a:extLst>
            </p:cNvPr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rgbClr val="E5B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87;p49">
              <a:extLst>
                <a:ext uri="{FF2B5EF4-FFF2-40B4-BE49-F238E27FC236}">
                  <a16:creationId xmlns:a16="http://schemas.microsoft.com/office/drawing/2014/main" id="{5571A87A-1BD7-4793-892C-32EEDF4B87FD}"/>
                </a:ext>
              </a:extLst>
            </p:cNvPr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CA9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88;p49">
              <a:extLst>
                <a:ext uri="{FF2B5EF4-FFF2-40B4-BE49-F238E27FC236}">
                  <a16:creationId xmlns:a16="http://schemas.microsoft.com/office/drawing/2014/main" id="{193AEC50-392E-4F22-B5E6-824F0ACD07AC}"/>
                </a:ext>
              </a:extLst>
            </p:cNvPr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89;p49">
              <a:extLst>
                <a:ext uri="{FF2B5EF4-FFF2-40B4-BE49-F238E27FC236}">
                  <a16:creationId xmlns:a16="http://schemas.microsoft.com/office/drawing/2014/main" id="{3B8F335B-7666-4F5F-8DA9-1551C468CDB4}"/>
                </a:ext>
              </a:extLst>
            </p:cNvPr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E1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390;p49">
            <a:extLst>
              <a:ext uri="{FF2B5EF4-FFF2-40B4-BE49-F238E27FC236}">
                <a16:creationId xmlns:a16="http://schemas.microsoft.com/office/drawing/2014/main" id="{6D1B611C-8CB9-4D65-9208-3A67FD0747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9382" y="3233633"/>
            <a:ext cx="430889" cy="3182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391;p49">
            <a:extLst>
              <a:ext uri="{FF2B5EF4-FFF2-40B4-BE49-F238E27FC236}">
                <a16:creationId xmlns:a16="http://schemas.microsoft.com/office/drawing/2014/main" id="{C0A4A235-61C4-4E2D-870C-FC92E7C9B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041" y="3224737"/>
            <a:ext cx="430889" cy="3182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392;p49">
            <a:extLst>
              <a:ext uri="{FF2B5EF4-FFF2-40B4-BE49-F238E27FC236}">
                <a16:creationId xmlns:a16="http://schemas.microsoft.com/office/drawing/2014/main" id="{56C0FB03-BD47-4186-9200-333C242B5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44290" y="3245260"/>
            <a:ext cx="430889" cy="3182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6BDEB8-C20C-4897-BFB0-ECF5F94313F4}"/>
              </a:ext>
            </a:extLst>
          </p:cNvPr>
          <p:cNvSpPr txBox="1"/>
          <p:nvPr/>
        </p:nvSpPr>
        <p:spPr>
          <a:xfrm>
            <a:off x="6296716" y="3277143"/>
            <a:ext cx="1125386" cy="377026"/>
          </a:xfrm>
          <a:prstGeom prst="rect">
            <a:avLst/>
          </a:prstGeom>
          <a:solidFill>
            <a:srgbClr val="D5E6FC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000" b="1">
                <a:latin typeface="Aldhabi"/>
              </a:rPr>
              <a:t>Garv Baheti</a:t>
            </a:r>
          </a:p>
          <a:p>
            <a:r>
              <a:rPr lang="en-IN" sz="800">
                <a:latin typeface="Aldhabi"/>
              </a:rPr>
              <a:t>2020/BTech/CSE/031</a:t>
            </a:r>
          </a:p>
        </p:txBody>
      </p:sp>
      <p:pic>
        <p:nvPicPr>
          <p:cNvPr id="16" name="Picture 15" descr="A person in a red dress&#10;&#10;Description automatically generated">
            <a:extLst>
              <a:ext uri="{FF2B5EF4-FFF2-40B4-BE49-F238E27FC236}">
                <a16:creationId xmlns:a16="http://schemas.microsoft.com/office/drawing/2014/main" id="{85C9AC4A-D03F-4BFB-8C0C-B996ADEC0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36" t="7709" r="9612" b="32613"/>
          <a:stretch/>
        </p:blipFill>
        <p:spPr>
          <a:xfrm>
            <a:off x="4259112" y="1423090"/>
            <a:ext cx="1148117" cy="2205809"/>
          </a:xfrm>
          <a:prstGeom prst="rect">
            <a:avLst/>
          </a:prstGeom>
          <a:ln w="28575">
            <a:solidFill>
              <a:srgbClr val="100E52"/>
            </a:solidFill>
          </a:ln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F163C5F7-722A-4CEC-922C-18222D6E942C}"/>
              </a:ext>
            </a:extLst>
          </p:cNvPr>
          <p:cNvSpPr txBox="1"/>
          <p:nvPr/>
        </p:nvSpPr>
        <p:spPr>
          <a:xfrm>
            <a:off x="4254791" y="3262313"/>
            <a:ext cx="1157540" cy="369332"/>
          </a:xfrm>
          <a:prstGeom prst="rect">
            <a:avLst/>
          </a:prstGeom>
          <a:solidFill>
            <a:srgbClr val="D5E6FC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000" b="1">
                <a:latin typeface="Aldhabi"/>
              </a:rPr>
              <a:t>Sakshi Kashyap</a:t>
            </a:r>
          </a:p>
          <a:p>
            <a:r>
              <a:rPr lang="en-IN" sz="800">
                <a:latin typeface="Aldhabi"/>
              </a:rPr>
              <a:t>2020/BTech/CSE/089</a:t>
            </a:r>
          </a:p>
        </p:txBody>
      </p:sp>
      <p:sp>
        <p:nvSpPr>
          <p:cNvPr id="197" name="Google Shape;1260;p49">
            <a:extLst>
              <a:ext uri="{FF2B5EF4-FFF2-40B4-BE49-F238E27FC236}">
                <a16:creationId xmlns:a16="http://schemas.microsoft.com/office/drawing/2014/main" id="{6790C1A4-1EBE-41A2-9FB9-224CFBA2AB73}"/>
              </a:ext>
            </a:extLst>
          </p:cNvPr>
          <p:cNvSpPr txBox="1">
            <a:spLocks/>
          </p:cNvSpPr>
          <p:nvPr/>
        </p:nvSpPr>
        <p:spPr>
          <a:xfrm>
            <a:off x="2722749" y="304816"/>
            <a:ext cx="4739766" cy="67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5200"/>
              <a:buFont typeface="Aldrich"/>
              <a:buNone/>
              <a:defRPr sz="55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2800">
                <a:latin typeface="Baskerville Old Face"/>
              </a:rPr>
              <a:t>TEAM MEMBERS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64D8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2956906" y="509509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skerville Old Face"/>
              </a:rPr>
              <a:t>INTRODUCTION</a:t>
            </a:r>
            <a:endParaRPr>
              <a:latin typeface="Baskerville Old Face"/>
            </a:endParaRPr>
          </a:p>
        </p:txBody>
      </p:sp>
      <p:grpSp>
        <p:nvGrpSpPr>
          <p:cNvPr id="586" name="Google Shape;586;p31"/>
          <p:cNvGrpSpPr/>
          <p:nvPr/>
        </p:nvGrpSpPr>
        <p:grpSpPr>
          <a:xfrm>
            <a:off x="739401" y="1424731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rgbClr val="FF952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rgbClr val="B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rgbClr val="4C64D8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698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769125" y="1145811"/>
            <a:ext cx="3605107" cy="3222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  <a:buFont typeface="Wingdings"/>
              <a:buChar char="q"/>
            </a:pPr>
            <a:r>
              <a:rPr lang="en-US" sz="1400"/>
              <a:t>A finite-state machine (FSM) is an abstract machine that can be in exactly one of a finite number of states at any given time.</a:t>
            </a:r>
            <a:endParaRPr lang="en-US"/>
          </a:p>
          <a:p>
            <a:pPr marL="285750" indent="-285750" algn="just">
              <a:spcAft>
                <a:spcPts val="1600"/>
              </a:spcAft>
              <a:buFont typeface="Wingdings"/>
              <a:buChar char="q"/>
            </a:pPr>
            <a:r>
              <a:rPr lang="en-US" sz="1400"/>
              <a:t>The basic idea of an FSM is to store a sequence of different unique states and transition between them takes place depending on the values of the inputs and the current state of the machine.</a:t>
            </a:r>
            <a:endParaRPr lang="en-US"/>
          </a:p>
          <a:p>
            <a:pPr marL="285750" indent="-285750" algn="just">
              <a:spcAft>
                <a:spcPts val="1600"/>
              </a:spcAft>
              <a:buFont typeface="Wingdings"/>
              <a:buChar char="q"/>
            </a:pPr>
            <a:r>
              <a:rPr lang="en-US" sz="1400"/>
              <a:t>It is defined by a list of its states, its initial state, and the inputs that trigger each transition.</a:t>
            </a:r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our project, we have designed an FSM based Vending Machine GUI.</a:t>
            </a:r>
            <a:endParaRPr sz="2400"/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rgbClr val="B8D8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6351494" y="20521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Customer has to select one option from it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SELECT OPTION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GIVES OPTIONS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6351494" y="373652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Dispenses the product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TAKE PRODUCT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719925" y="3736597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Customer has to insert money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719925" y="346363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INSERT MONEY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5" name="Google Shape;705;p32"/>
          <p:cNvCxnSpPr>
            <a:stCxn id="700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rgbClr val="B8D8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AC33FD-1A9A-44B0-8842-CDABB2B60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EF"/>
              </a:clrFrom>
              <a:clrTo>
                <a:srgbClr val="FFFEE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8724" t="15747" r="70354" b="52261"/>
          <a:stretch/>
        </p:blipFill>
        <p:spPr>
          <a:xfrm>
            <a:off x="3903785" y="2052161"/>
            <a:ext cx="1401678" cy="1515164"/>
          </a:xfrm>
          <a:prstGeom prst="rect">
            <a:avLst/>
          </a:prstGeom>
        </p:spPr>
      </p:pic>
      <p:sp>
        <p:nvSpPr>
          <p:cNvPr id="33" name="Google Shape;697;p32">
            <a:extLst>
              <a:ext uri="{FF2B5EF4-FFF2-40B4-BE49-F238E27FC236}">
                <a16:creationId xmlns:a16="http://schemas.microsoft.com/office/drawing/2014/main" id="{25F845E6-0551-460B-B12D-7B47B70722AC}"/>
              </a:ext>
            </a:extLst>
          </p:cNvPr>
          <p:cNvSpPr txBox="1"/>
          <p:nvPr/>
        </p:nvSpPr>
        <p:spPr>
          <a:xfrm>
            <a:off x="763101" y="2082641"/>
            <a:ext cx="205331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It displays all the product option which are available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/>
      <p:bldP spid="686" grpId="0" animBg="1"/>
      <p:bldP spid="697" grpId="0"/>
      <p:bldP spid="698" grpId="0"/>
      <p:bldP spid="700" grpId="0"/>
      <p:bldP spid="701" grpId="0"/>
      <p:bldP spid="702" grpId="0"/>
      <p:bldP spid="703" grpId="0"/>
      <p:bldP spid="704" grpId="0"/>
      <p:bldP spid="706" grpId="0" animBg="1"/>
      <p:bldP spid="707" grpId="0" animBg="1"/>
      <p:bldP spid="711" grpId="0" animBg="1"/>
      <p:bldP spid="71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3786938" y="464158"/>
            <a:ext cx="3615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/>
              <a:t>STATES IN</a:t>
            </a:r>
            <a:endParaRPr lang="en" sz="3600"/>
          </a:p>
          <a:p>
            <a:r>
              <a:rPr lang="en" sz="3600" b="1"/>
              <a:t>OUR FSM</a:t>
            </a: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6058923" y="401500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CHANGE</a:t>
            </a:r>
            <a:endParaRPr sz="160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3"/>
          </p:nvPr>
        </p:nvSpPr>
        <p:spPr>
          <a:xfrm>
            <a:off x="4224214" y="3345945"/>
            <a:ext cx="2133749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/>
              <a:t>RIGHT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AMOUNT CONFIRMATION</a:t>
            </a:r>
            <a:endParaRPr sz="160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5"/>
          </p:nvPr>
        </p:nvSpPr>
        <p:spPr>
          <a:xfrm>
            <a:off x="46809" y="1304094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INITIATE</a:t>
            </a:r>
            <a:endParaRPr sz="160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07E076F-50A3-4129-9EC2-F2C260A5B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449" y="159877"/>
            <a:ext cx="1323867" cy="132386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436A59-D7AA-4855-8A9B-8339FE4FF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02" y="1036365"/>
            <a:ext cx="786650" cy="79493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C3FB1DE-F921-4A57-B911-7BD7880160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9308" y="2965100"/>
            <a:ext cx="790999" cy="782717"/>
          </a:xfrm>
          <a:prstGeom prst="rect">
            <a:avLst/>
          </a:prstGeom>
        </p:spPr>
      </p:pic>
      <p:pic>
        <p:nvPicPr>
          <p:cNvPr id="11" name="Picture 10" descr="A picture containing circle&#10;&#10;Description automatically generated">
            <a:extLst>
              <a:ext uri="{FF2B5EF4-FFF2-40B4-BE49-F238E27FC236}">
                <a16:creationId xmlns:a16="http://schemas.microsoft.com/office/drawing/2014/main" id="{D1AC1F09-49BC-410A-83C9-A3CB0E5C53C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6091" y="3602276"/>
            <a:ext cx="928806" cy="912241"/>
          </a:xfrm>
          <a:prstGeom prst="rect">
            <a:avLst/>
          </a:prstGeom>
        </p:spPr>
      </p:pic>
      <p:sp>
        <p:nvSpPr>
          <p:cNvPr id="81" name="Google Shape;722;p33">
            <a:extLst>
              <a:ext uri="{FF2B5EF4-FFF2-40B4-BE49-F238E27FC236}">
                <a16:creationId xmlns:a16="http://schemas.microsoft.com/office/drawing/2014/main" id="{ACBF9B76-4B47-4353-A5B2-ADCA613308A1}"/>
              </a:ext>
            </a:extLst>
          </p:cNvPr>
          <p:cNvSpPr txBox="1">
            <a:spLocks/>
          </p:cNvSpPr>
          <p:nvPr/>
        </p:nvSpPr>
        <p:spPr>
          <a:xfrm>
            <a:off x="1420722" y="1976598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n-IN" sz="1600"/>
              <a:t>PRODUCT</a:t>
            </a:r>
          </a:p>
          <a:p>
            <a:pPr marL="0" indent="0"/>
            <a:r>
              <a:rPr lang="en-IN" sz="1600"/>
              <a:t>SELECTION</a:t>
            </a:r>
          </a:p>
        </p:txBody>
      </p:sp>
      <p:sp>
        <p:nvSpPr>
          <p:cNvPr id="84" name="Google Shape;720;p33">
            <a:extLst>
              <a:ext uri="{FF2B5EF4-FFF2-40B4-BE49-F238E27FC236}">
                <a16:creationId xmlns:a16="http://schemas.microsoft.com/office/drawing/2014/main" id="{34152EAA-787E-45DD-AA9F-97BB2F23A0FA}"/>
              </a:ext>
            </a:extLst>
          </p:cNvPr>
          <p:cNvSpPr txBox="1">
            <a:spLocks/>
          </p:cNvSpPr>
          <p:nvPr/>
        </p:nvSpPr>
        <p:spPr>
          <a:xfrm>
            <a:off x="7211902" y="4487773"/>
            <a:ext cx="213374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n-IN" sz="1600"/>
              <a:t>EXIT</a:t>
            </a:r>
          </a:p>
        </p:txBody>
      </p:sp>
      <p:pic>
        <p:nvPicPr>
          <p:cNvPr id="1026" name="Picture 2" descr="Image result for arrow icon">
            <a:extLst>
              <a:ext uri="{FF2B5EF4-FFF2-40B4-BE49-F238E27FC236}">
                <a16:creationId xmlns:a16="http://schemas.microsoft.com/office/drawing/2014/main" id="{C6A9E12F-4260-4578-B476-84805893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">
            <a:off x="1128595" y="847647"/>
            <a:ext cx="726484" cy="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Image result for arrow icon">
            <a:extLst>
              <a:ext uri="{FF2B5EF4-FFF2-40B4-BE49-F238E27FC236}">
                <a16:creationId xmlns:a16="http://schemas.microsoft.com/office/drawing/2014/main" id="{6E656567-0ACC-41C6-8D6E-8D286772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2615397" y="1452276"/>
            <a:ext cx="726484" cy="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arrow icon">
            <a:extLst>
              <a:ext uri="{FF2B5EF4-FFF2-40B4-BE49-F238E27FC236}">
                <a16:creationId xmlns:a16="http://schemas.microsoft.com/office/drawing/2014/main" id="{A52F9A6B-C1DF-48F2-8930-DD821D4D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0000">
            <a:off x="5785925" y="2800036"/>
            <a:ext cx="726484" cy="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Image result for arrow icon">
            <a:extLst>
              <a:ext uri="{FF2B5EF4-FFF2-40B4-BE49-F238E27FC236}">
                <a16:creationId xmlns:a16="http://schemas.microsoft.com/office/drawing/2014/main" id="{FB74EEC9-4976-45C6-9245-7CEF758E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">
            <a:off x="7224070" y="3434731"/>
            <a:ext cx="726484" cy="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ABC43479-083C-4879-8BBD-DC662689A4B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1044" y="2133533"/>
            <a:ext cx="1094458" cy="1111023"/>
          </a:xfrm>
          <a:prstGeom prst="rect">
            <a:avLst/>
          </a:prstGeom>
        </p:spPr>
      </p:pic>
      <p:pic>
        <p:nvPicPr>
          <p:cNvPr id="2" name="Picture 2" descr="Image result for arrow icon">
            <a:extLst>
              <a:ext uri="{FF2B5EF4-FFF2-40B4-BE49-F238E27FC236}">
                <a16:creationId xmlns:a16="http://schemas.microsoft.com/office/drawing/2014/main" id="{045DD855-2CD3-4450-B4AB-EFA401C8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000">
            <a:off x="4205658" y="2205993"/>
            <a:ext cx="726484" cy="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EEF0F66-D2AB-4A5D-B526-08BFD59FFF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923" t="6301" r="16154" b="25079"/>
          <a:stretch/>
        </p:blipFill>
        <p:spPr>
          <a:xfrm>
            <a:off x="3213321" y="1620445"/>
            <a:ext cx="1036439" cy="747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722;p33">
            <a:extLst>
              <a:ext uri="{FF2B5EF4-FFF2-40B4-BE49-F238E27FC236}">
                <a16:creationId xmlns:a16="http://schemas.microsoft.com/office/drawing/2014/main" id="{F1706A52-D0CF-4D50-A7F1-04BCFF120BEA}"/>
              </a:ext>
            </a:extLst>
          </p:cNvPr>
          <p:cNvSpPr txBox="1">
            <a:spLocks/>
          </p:cNvSpPr>
          <p:nvPr/>
        </p:nvSpPr>
        <p:spPr>
          <a:xfrm>
            <a:off x="2974539" y="2568639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n-IN" sz="1600"/>
              <a:t>AMOUNT </a:t>
            </a:r>
            <a:endParaRPr lang="en-US"/>
          </a:p>
          <a:p>
            <a:pPr marL="0" indent="0"/>
            <a:r>
              <a:rPr lang="en-IN" sz="1600"/>
              <a:t>TO</a:t>
            </a:r>
            <a:endParaRPr lang="en-IN"/>
          </a:p>
          <a:p>
            <a:pPr marL="0" indent="0"/>
            <a:r>
              <a:rPr lang="en-IN" sz="1600"/>
              <a:t>DEPOSIT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719" grpId="0" build="p"/>
      <p:bldP spid="720" grpId="0" build="p"/>
      <p:bldP spid="722" grpId="0" build="p"/>
      <p:bldP spid="81" grpId="0"/>
      <p:bldP spid="8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/>
          <p:cNvSpPr/>
          <p:nvPr/>
        </p:nvSpPr>
        <p:spPr>
          <a:xfrm>
            <a:off x="-823351" y="6105365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title"/>
          </p:nvPr>
        </p:nvSpPr>
        <p:spPr>
          <a:xfrm>
            <a:off x="2776160" y="421744"/>
            <a:ext cx="3506162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DIAGRAM</a:t>
            </a:r>
            <a:endParaRPr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96" name="Google Shape;796;p34"/>
          <p:cNvGrpSpPr/>
          <p:nvPr/>
        </p:nvGrpSpPr>
        <p:grpSpPr>
          <a:xfrm rot="-900000" flipH="1">
            <a:off x="7239220" y="184456"/>
            <a:ext cx="1385983" cy="2705355"/>
            <a:chOff x="409722" y="228600"/>
            <a:chExt cx="1385931" cy="2705253"/>
          </a:xfrm>
        </p:grpSpPr>
        <p:grpSp>
          <p:nvGrpSpPr>
            <p:cNvPr id="797" name="Google Shape;797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4"/>
          <p:cNvGrpSpPr/>
          <p:nvPr/>
        </p:nvGrpSpPr>
        <p:grpSpPr>
          <a:xfrm rot="10200000" flipH="1">
            <a:off x="316358" y="2083232"/>
            <a:ext cx="1386005" cy="2705399"/>
            <a:chOff x="409722" y="228600"/>
            <a:chExt cx="1385931" cy="2705253"/>
          </a:xfrm>
        </p:grpSpPr>
        <p:grpSp>
          <p:nvGrpSpPr>
            <p:cNvPr id="802" name="Google Shape;802;p3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A9FE78-5962-429C-A1FC-7169F1E8B3E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028608" y="1303906"/>
            <a:ext cx="1405219" cy="334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2B092-7AA8-4F9E-A6CB-29D7D64B8968}"/>
              </a:ext>
            </a:extLst>
          </p:cNvPr>
          <p:cNvCxnSpPr>
            <a:cxnSpLocks/>
          </p:cNvCxnSpPr>
          <p:nvPr/>
        </p:nvCxnSpPr>
        <p:spPr>
          <a:xfrm>
            <a:off x="7013609" y="2339237"/>
            <a:ext cx="0" cy="687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2B7240-779E-43DE-93AF-B7778DF2FA6F}"/>
              </a:ext>
            </a:extLst>
          </p:cNvPr>
          <p:cNvCxnSpPr>
            <a:cxnSpLocks/>
          </p:cNvCxnSpPr>
          <p:nvPr/>
        </p:nvCxnSpPr>
        <p:spPr>
          <a:xfrm flipH="1">
            <a:off x="5023946" y="3727341"/>
            <a:ext cx="1509272" cy="438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2BBD06-5C62-43B8-9E90-4DFEB1750D27}"/>
              </a:ext>
            </a:extLst>
          </p:cNvPr>
          <p:cNvCxnSpPr>
            <a:cxnSpLocks/>
            <a:stCxn id="205" idx="2"/>
            <a:endCxn id="206" idx="5"/>
          </p:cNvCxnSpPr>
          <p:nvPr/>
        </p:nvCxnSpPr>
        <p:spPr>
          <a:xfrm flipH="1" flipV="1">
            <a:off x="2298585" y="3839158"/>
            <a:ext cx="1632712" cy="412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4625A4-13B7-4FB2-86F4-77A4FE0D6B7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428577" y="1303906"/>
            <a:ext cx="1498444" cy="516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5783E2-5C36-4EF9-9ABA-E983BAC64525}"/>
              </a:ext>
            </a:extLst>
          </p:cNvPr>
          <p:cNvCxnSpPr>
            <a:cxnSpLocks/>
            <a:stCxn id="206" idx="7"/>
            <a:endCxn id="2" idx="3"/>
          </p:cNvCxnSpPr>
          <p:nvPr/>
        </p:nvCxnSpPr>
        <p:spPr>
          <a:xfrm flipV="1">
            <a:off x="2298585" y="1634808"/>
            <a:ext cx="1789760" cy="1483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9ADFDB-B859-4EEB-8FB1-FD2E5E7B6960}"/>
              </a:ext>
            </a:extLst>
          </p:cNvPr>
          <p:cNvCxnSpPr>
            <a:cxnSpLocks/>
            <a:stCxn id="205" idx="0"/>
            <a:endCxn id="2" idx="4"/>
          </p:cNvCxnSpPr>
          <p:nvPr/>
        </p:nvCxnSpPr>
        <p:spPr>
          <a:xfrm flipH="1" flipV="1">
            <a:off x="4477815" y="1771873"/>
            <a:ext cx="4276" cy="2011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DA8DE-D9F2-4E3D-981F-B4C0F179454B}"/>
              </a:ext>
            </a:extLst>
          </p:cNvPr>
          <p:cNvCxnSpPr>
            <a:cxnSpLocks/>
          </p:cNvCxnSpPr>
          <p:nvPr/>
        </p:nvCxnSpPr>
        <p:spPr>
          <a:xfrm flipH="1" flipV="1">
            <a:off x="4819148" y="1699876"/>
            <a:ext cx="1716581" cy="1561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FA0A87-3773-42A4-8992-09AE2A2B7A82}"/>
              </a:ext>
            </a:extLst>
          </p:cNvPr>
          <p:cNvSpPr txBox="1"/>
          <p:nvPr/>
        </p:nvSpPr>
        <p:spPr>
          <a:xfrm rot="20760000">
            <a:off x="2814223" y="1310284"/>
            <a:ext cx="77982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C56DCE-FDF1-44B7-8BD7-A6E2C01FCC97}"/>
              </a:ext>
            </a:extLst>
          </p:cNvPr>
          <p:cNvSpPr txBox="1"/>
          <p:nvPr/>
        </p:nvSpPr>
        <p:spPr>
          <a:xfrm rot="840000">
            <a:off x="5391172" y="1208554"/>
            <a:ext cx="77982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B052BC-2AF3-492F-8A09-159CE3C4F4CE}"/>
              </a:ext>
            </a:extLst>
          </p:cNvPr>
          <p:cNvSpPr txBox="1"/>
          <p:nvPr/>
        </p:nvSpPr>
        <p:spPr>
          <a:xfrm rot="5400000">
            <a:off x="6851544" y="2501468"/>
            <a:ext cx="7798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/>
              <a:t>PRODUCT</a:t>
            </a:r>
            <a:r>
              <a:rPr lang="en-IN" sz="900"/>
              <a:t> </a:t>
            </a:r>
            <a:r>
              <a:rPr lang="en-IN" sz="900" b="1"/>
              <a:t>CHOSEN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D79224-E6A9-49F1-927B-4344BA50B40D}"/>
              </a:ext>
            </a:extLst>
          </p:cNvPr>
          <p:cNvSpPr txBox="1"/>
          <p:nvPr/>
        </p:nvSpPr>
        <p:spPr>
          <a:xfrm rot="5400000">
            <a:off x="4027053" y="2719155"/>
            <a:ext cx="106587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/>
              <a:t>INCORRECT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08FFA7-F02B-46D5-AA43-8C40BD0CC11D}"/>
              </a:ext>
            </a:extLst>
          </p:cNvPr>
          <p:cNvSpPr txBox="1"/>
          <p:nvPr/>
        </p:nvSpPr>
        <p:spPr>
          <a:xfrm rot="20570775">
            <a:off x="5670551" y="3837447"/>
            <a:ext cx="77982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/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49810D-8F98-4B4D-8237-1FD350129D49}"/>
              </a:ext>
            </a:extLst>
          </p:cNvPr>
          <p:cNvSpPr txBox="1"/>
          <p:nvPr/>
        </p:nvSpPr>
        <p:spPr>
          <a:xfrm rot="2460000">
            <a:off x="5365361" y="2283562"/>
            <a:ext cx="779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/>
              <a:t>CANCEL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C652B9-E789-4D4E-955A-83285A19EBEF}"/>
              </a:ext>
            </a:extLst>
          </p:cNvPr>
          <p:cNvSpPr txBox="1"/>
          <p:nvPr/>
        </p:nvSpPr>
        <p:spPr>
          <a:xfrm rot="18780000">
            <a:off x="2861253" y="2086611"/>
            <a:ext cx="779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/>
              <a:t>OK</a:t>
            </a:r>
          </a:p>
        </p:txBody>
      </p:sp>
      <p:grpSp>
        <p:nvGrpSpPr>
          <p:cNvPr id="66" name="Google Shape;1135;p42">
            <a:extLst>
              <a:ext uri="{FF2B5EF4-FFF2-40B4-BE49-F238E27FC236}">
                <a16:creationId xmlns:a16="http://schemas.microsoft.com/office/drawing/2014/main" id="{CD9315FE-7B1C-4FFC-91C9-AC0C037FE54A}"/>
              </a:ext>
            </a:extLst>
          </p:cNvPr>
          <p:cNvGrpSpPr/>
          <p:nvPr/>
        </p:nvGrpSpPr>
        <p:grpSpPr>
          <a:xfrm>
            <a:off x="355012" y="425683"/>
            <a:ext cx="1697226" cy="604018"/>
            <a:chOff x="-5302450" y="3084350"/>
            <a:chExt cx="1519450" cy="540750"/>
          </a:xfrm>
        </p:grpSpPr>
        <p:sp>
          <p:nvSpPr>
            <p:cNvPr id="67" name="Google Shape;1136;p42">
              <a:extLst>
                <a:ext uri="{FF2B5EF4-FFF2-40B4-BE49-F238E27FC236}">
                  <a16:creationId xmlns:a16="http://schemas.microsoft.com/office/drawing/2014/main" id="{53A60911-7272-4183-84C4-A2840E53AD25}"/>
                </a:ext>
              </a:extLst>
            </p:cNvPr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7;p42">
              <a:extLst>
                <a:ext uri="{FF2B5EF4-FFF2-40B4-BE49-F238E27FC236}">
                  <a16:creationId xmlns:a16="http://schemas.microsoft.com/office/drawing/2014/main" id="{DDBADBBA-505B-4416-BB6D-0E8257192B5D}"/>
                </a:ext>
              </a:extLst>
            </p:cNvPr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8;p42">
              <a:extLst>
                <a:ext uri="{FF2B5EF4-FFF2-40B4-BE49-F238E27FC236}">
                  <a16:creationId xmlns:a16="http://schemas.microsoft.com/office/drawing/2014/main" id="{7AABAC6C-04F7-4C45-97DB-C0B57A52420F}"/>
                </a:ext>
              </a:extLst>
            </p:cNvPr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9;p42">
              <a:extLst>
                <a:ext uri="{FF2B5EF4-FFF2-40B4-BE49-F238E27FC236}">
                  <a16:creationId xmlns:a16="http://schemas.microsoft.com/office/drawing/2014/main" id="{556496FC-DA36-4697-89BA-C1B77E533F22}"/>
                </a:ext>
              </a:extLst>
            </p:cNvPr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0;p42">
              <a:extLst>
                <a:ext uri="{FF2B5EF4-FFF2-40B4-BE49-F238E27FC236}">
                  <a16:creationId xmlns:a16="http://schemas.microsoft.com/office/drawing/2014/main" id="{815675EB-D4CA-4474-B9E8-622B4EA937EF}"/>
                </a:ext>
              </a:extLst>
            </p:cNvPr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41;p42">
              <a:extLst>
                <a:ext uri="{FF2B5EF4-FFF2-40B4-BE49-F238E27FC236}">
                  <a16:creationId xmlns:a16="http://schemas.microsoft.com/office/drawing/2014/main" id="{04AA3786-CE68-460A-B12A-33FD1BB9AEE2}"/>
                </a:ext>
              </a:extLst>
            </p:cNvPr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2;p42">
              <a:extLst>
                <a:ext uri="{FF2B5EF4-FFF2-40B4-BE49-F238E27FC236}">
                  <a16:creationId xmlns:a16="http://schemas.microsoft.com/office/drawing/2014/main" id="{281C5998-555E-4807-9043-A636E0F608C1}"/>
                </a:ext>
              </a:extLst>
            </p:cNvPr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3;p42">
              <a:extLst>
                <a:ext uri="{FF2B5EF4-FFF2-40B4-BE49-F238E27FC236}">
                  <a16:creationId xmlns:a16="http://schemas.microsoft.com/office/drawing/2014/main" id="{B5C565CF-7B29-460A-895D-42E5541917EB}"/>
                </a:ext>
              </a:extLst>
            </p:cNvPr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44;p42">
              <a:extLst>
                <a:ext uri="{FF2B5EF4-FFF2-40B4-BE49-F238E27FC236}">
                  <a16:creationId xmlns:a16="http://schemas.microsoft.com/office/drawing/2014/main" id="{CE3B6076-1038-47A1-9402-39CE9AA63F2F}"/>
                </a:ext>
              </a:extLst>
            </p:cNvPr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45;p42">
              <a:extLst>
                <a:ext uri="{FF2B5EF4-FFF2-40B4-BE49-F238E27FC236}">
                  <a16:creationId xmlns:a16="http://schemas.microsoft.com/office/drawing/2014/main" id="{5BFB7C41-27DC-4339-8DEE-2CF81A8B39CD}"/>
                </a:ext>
              </a:extLst>
            </p:cNvPr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46;p42">
              <a:extLst>
                <a:ext uri="{FF2B5EF4-FFF2-40B4-BE49-F238E27FC236}">
                  <a16:creationId xmlns:a16="http://schemas.microsoft.com/office/drawing/2014/main" id="{9059081F-031D-4864-A86F-8A5698F8B411}"/>
                </a:ext>
              </a:extLst>
            </p:cNvPr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7;p42">
              <a:extLst>
                <a:ext uri="{FF2B5EF4-FFF2-40B4-BE49-F238E27FC236}">
                  <a16:creationId xmlns:a16="http://schemas.microsoft.com/office/drawing/2014/main" id="{9019326E-5CD6-4D3A-862B-5CE77A09D083}"/>
                </a:ext>
              </a:extLst>
            </p:cNvPr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8;p42">
              <a:extLst>
                <a:ext uri="{FF2B5EF4-FFF2-40B4-BE49-F238E27FC236}">
                  <a16:creationId xmlns:a16="http://schemas.microsoft.com/office/drawing/2014/main" id="{D4B3C23C-84F0-4598-B5E4-CE6D759824CE}"/>
                </a:ext>
              </a:extLst>
            </p:cNvPr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04;p51">
            <a:extLst>
              <a:ext uri="{FF2B5EF4-FFF2-40B4-BE49-F238E27FC236}">
                <a16:creationId xmlns:a16="http://schemas.microsoft.com/office/drawing/2014/main" id="{4191AE2D-5EB3-4D27-84EC-FE3FF8970BE0}"/>
              </a:ext>
            </a:extLst>
          </p:cNvPr>
          <p:cNvGrpSpPr/>
          <p:nvPr/>
        </p:nvGrpSpPr>
        <p:grpSpPr>
          <a:xfrm flipH="1">
            <a:off x="7284520" y="3969059"/>
            <a:ext cx="1857420" cy="1148468"/>
            <a:chOff x="250225" y="836050"/>
            <a:chExt cx="7125900" cy="4018475"/>
          </a:xfrm>
        </p:grpSpPr>
        <p:sp>
          <p:nvSpPr>
            <p:cNvPr id="81" name="Google Shape;2405;p51">
              <a:extLst>
                <a:ext uri="{FF2B5EF4-FFF2-40B4-BE49-F238E27FC236}">
                  <a16:creationId xmlns:a16="http://schemas.microsoft.com/office/drawing/2014/main" id="{4A5327CA-CD05-4777-81FC-00E1D86B6DA0}"/>
                </a:ext>
              </a:extLst>
            </p:cNvPr>
            <p:cNvSpPr/>
            <p:nvPr/>
          </p:nvSpPr>
          <p:spPr>
            <a:xfrm>
              <a:off x="5723625" y="1052650"/>
              <a:ext cx="36400" cy="1031425"/>
            </a:xfrm>
            <a:custGeom>
              <a:avLst/>
              <a:gdLst/>
              <a:ahLst/>
              <a:cxnLst/>
              <a:rect l="l" t="t" r="r" b="b"/>
              <a:pathLst>
                <a:path w="1456" h="41257" fill="none" extrusionOk="0">
                  <a:moveTo>
                    <a:pt x="1455" y="0"/>
                  </a:moveTo>
                  <a:cubicBezTo>
                    <a:pt x="1455" y="0"/>
                    <a:pt x="670" y="26158"/>
                    <a:pt x="1" y="4125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06;p51">
              <a:extLst>
                <a:ext uri="{FF2B5EF4-FFF2-40B4-BE49-F238E27FC236}">
                  <a16:creationId xmlns:a16="http://schemas.microsoft.com/office/drawing/2014/main" id="{2FF8109B-C1B1-4083-9168-730B0C86FA69}"/>
                </a:ext>
              </a:extLst>
            </p:cNvPr>
            <p:cNvSpPr/>
            <p:nvPr/>
          </p:nvSpPr>
          <p:spPr>
            <a:xfrm>
              <a:off x="5620300" y="1134025"/>
              <a:ext cx="132200" cy="144325"/>
            </a:xfrm>
            <a:custGeom>
              <a:avLst/>
              <a:gdLst/>
              <a:ahLst/>
              <a:cxnLst/>
              <a:rect l="l" t="t" r="r" b="b"/>
              <a:pathLst>
                <a:path w="5288" h="5773" fill="none" extrusionOk="0">
                  <a:moveTo>
                    <a:pt x="1" y="0"/>
                  </a:moveTo>
                  <a:lnTo>
                    <a:pt x="5288" y="5772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07;p51">
              <a:extLst>
                <a:ext uri="{FF2B5EF4-FFF2-40B4-BE49-F238E27FC236}">
                  <a16:creationId xmlns:a16="http://schemas.microsoft.com/office/drawing/2014/main" id="{A658B937-02F3-487B-BE94-158901CFBDDE}"/>
                </a:ext>
              </a:extLst>
            </p:cNvPr>
            <p:cNvSpPr/>
            <p:nvPr/>
          </p:nvSpPr>
          <p:spPr>
            <a:xfrm>
              <a:off x="5671100" y="898525"/>
              <a:ext cx="88925" cy="154150"/>
            </a:xfrm>
            <a:custGeom>
              <a:avLst/>
              <a:gdLst/>
              <a:ahLst/>
              <a:cxnLst/>
              <a:rect l="l" t="t" r="r" b="b"/>
              <a:pathLst>
                <a:path w="3557" h="6166" fill="none" extrusionOk="0">
                  <a:moveTo>
                    <a:pt x="3556" y="6165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08;p51">
              <a:extLst>
                <a:ext uri="{FF2B5EF4-FFF2-40B4-BE49-F238E27FC236}">
                  <a16:creationId xmlns:a16="http://schemas.microsoft.com/office/drawing/2014/main" id="{19C0F3F7-25C1-49EC-B4D3-B1A1C491199A}"/>
                </a:ext>
              </a:extLst>
            </p:cNvPr>
            <p:cNvSpPr/>
            <p:nvPr/>
          </p:nvSpPr>
          <p:spPr>
            <a:xfrm>
              <a:off x="5760000" y="910650"/>
              <a:ext cx="120075" cy="142025"/>
            </a:xfrm>
            <a:custGeom>
              <a:avLst/>
              <a:gdLst/>
              <a:ahLst/>
              <a:cxnLst/>
              <a:rect l="l" t="t" r="r" b="b"/>
              <a:pathLst>
                <a:path w="4803" h="5681" fill="none" extrusionOk="0">
                  <a:moveTo>
                    <a:pt x="0" y="5680"/>
                  </a:moveTo>
                  <a:lnTo>
                    <a:pt x="4802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09;p51">
              <a:extLst>
                <a:ext uri="{FF2B5EF4-FFF2-40B4-BE49-F238E27FC236}">
                  <a16:creationId xmlns:a16="http://schemas.microsoft.com/office/drawing/2014/main" id="{19501964-5BAF-4820-BF39-688C0E9FACCE}"/>
                </a:ext>
              </a:extLst>
            </p:cNvPr>
            <p:cNvSpPr/>
            <p:nvPr/>
          </p:nvSpPr>
          <p:spPr>
            <a:xfrm>
              <a:off x="5853500" y="886125"/>
              <a:ext cx="53125" cy="51100"/>
            </a:xfrm>
            <a:custGeom>
              <a:avLst/>
              <a:gdLst/>
              <a:ahLst/>
              <a:cxnLst/>
              <a:rect l="l" t="t" r="r" b="b"/>
              <a:pathLst>
                <a:path w="2125" h="2044" extrusionOk="0">
                  <a:moveTo>
                    <a:pt x="1111" y="1"/>
                  </a:moveTo>
                  <a:cubicBezTo>
                    <a:pt x="1065" y="1"/>
                    <a:pt x="1018" y="4"/>
                    <a:pt x="970" y="12"/>
                  </a:cubicBezTo>
                  <a:cubicBezTo>
                    <a:pt x="393" y="12"/>
                    <a:pt x="0" y="497"/>
                    <a:pt x="0" y="1074"/>
                  </a:cubicBezTo>
                  <a:cubicBezTo>
                    <a:pt x="93" y="1651"/>
                    <a:pt x="577" y="2044"/>
                    <a:pt x="1155" y="2044"/>
                  </a:cubicBezTo>
                  <a:cubicBezTo>
                    <a:pt x="1732" y="2044"/>
                    <a:pt x="2124" y="1559"/>
                    <a:pt x="2124" y="982"/>
                  </a:cubicBezTo>
                  <a:cubicBezTo>
                    <a:pt x="2039" y="452"/>
                    <a:pt x="1625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10;p51">
              <a:extLst>
                <a:ext uri="{FF2B5EF4-FFF2-40B4-BE49-F238E27FC236}">
                  <a16:creationId xmlns:a16="http://schemas.microsoft.com/office/drawing/2014/main" id="{611918CA-DBBD-4252-BA90-82EA0E85A871}"/>
                </a:ext>
              </a:extLst>
            </p:cNvPr>
            <p:cNvSpPr/>
            <p:nvPr/>
          </p:nvSpPr>
          <p:spPr>
            <a:xfrm>
              <a:off x="5605875" y="836050"/>
              <a:ext cx="129900" cy="124850"/>
            </a:xfrm>
            <a:custGeom>
              <a:avLst/>
              <a:gdLst/>
              <a:ahLst/>
              <a:cxnLst/>
              <a:rect l="l" t="t" r="r" b="b"/>
              <a:pathLst>
                <a:path w="5196" h="4994" extrusionOk="0">
                  <a:moveTo>
                    <a:pt x="2662" y="1"/>
                  </a:moveTo>
                  <a:cubicBezTo>
                    <a:pt x="2607" y="1"/>
                    <a:pt x="2551" y="3"/>
                    <a:pt x="2494" y="6"/>
                  </a:cubicBezTo>
                  <a:cubicBezTo>
                    <a:pt x="1063" y="99"/>
                    <a:pt x="1" y="1253"/>
                    <a:pt x="93" y="2592"/>
                  </a:cubicBezTo>
                  <a:cubicBezTo>
                    <a:pt x="185" y="3954"/>
                    <a:pt x="1340" y="4993"/>
                    <a:pt x="2702" y="4993"/>
                  </a:cubicBezTo>
                  <a:cubicBezTo>
                    <a:pt x="4133" y="4901"/>
                    <a:pt x="5195" y="3747"/>
                    <a:pt x="5103" y="2315"/>
                  </a:cubicBezTo>
                  <a:cubicBezTo>
                    <a:pt x="5015" y="1009"/>
                    <a:pt x="3950" y="1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11;p51">
              <a:extLst>
                <a:ext uri="{FF2B5EF4-FFF2-40B4-BE49-F238E27FC236}">
                  <a16:creationId xmlns:a16="http://schemas.microsoft.com/office/drawing/2014/main" id="{353D164C-7D3B-4AD8-BA3E-5881FC7E021B}"/>
                </a:ext>
              </a:extLst>
            </p:cNvPr>
            <p:cNvSpPr/>
            <p:nvPr/>
          </p:nvSpPr>
          <p:spPr>
            <a:xfrm>
              <a:off x="5572400" y="1085950"/>
              <a:ext cx="98725" cy="96750"/>
            </a:xfrm>
            <a:custGeom>
              <a:avLst/>
              <a:gdLst/>
              <a:ahLst/>
              <a:cxnLst/>
              <a:rect l="l" t="t" r="r" b="b"/>
              <a:pathLst>
                <a:path w="3949" h="3870" extrusionOk="0">
                  <a:moveTo>
                    <a:pt x="1982" y="0"/>
                  </a:moveTo>
                  <a:cubicBezTo>
                    <a:pt x="1930" y="0"/>
                    <a:pt x="1877" y="3"/>
                    <a:pt x="1825" y="7"/>
                  </a:cubicBezTo>
                  <a:cubicBezTo>
                    <a:pt x="763" y="100"/>
                    <a:pt x="1" y="977"/>
                    <a:pt x="1" y="2039"/>
                  </a:cubicBezTo>
                  <a:cubicBezTo>
                    <a:pt x="89" y="3027"/>
                    <a:pt x="866" y="3869"/>
                    <a:pt x="1856" y="3869"/>
                  </a:cubicBezTo>
                  <a:cubicBezTo>
                    <a:pt x="1907" y="3869"/>
                    <a:pt x="1958" y="3867"/>
                    <a:pt x="2009" y="3863"/>
                  </a:cubicBezTo>
                  <a:cubicBezTo>
                    <a:pt x="3071" y="3770"/>
                    <a:pt x="3949" y="2893"/>
                    <a:pt x="3833" y="1831"/>
                  </a:cubicBezTo>
                  <a:cubicBezTo>
                    <a:pt x="3833" y="822"/>
                    <a:pt x="2978" y="0"/>
                    <a:pt x="198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12;p51">
              <a:extLst>
                <a:ext uri="{FF2B5EF4-FFF2-40B4-BE49-F238E27FC236}">
                  <a16:creationId xmlns:a16="http://schemas.microsoft.com/office/drawing/2014/main" id="{C2F8293D-200E-40FC-B4E3-D6189C30393B}"/>
                </a:ext>
              </a:extLst>
            </p:cNvPr>
            <p:cNvSpPr/>
            <p:nvPr/>
          </p:nvSpPr>
          <p:spPr>
            <a:xfrm>
              <a:off x="5317300" y="966075"/>
              <a:ext cx="303025" cy="1130125"/>
            </a:xfrm>
            <a:custGeom>
              <a:avLst/>
              <a:gdLst/>
              <a:ahLst/>
              <a:cxnLst/>
              <a:rect l="l" t="t" r="r" b="b"/>
              <a:pathLst>
                <a:path w="12121" h="45205" fill="none" extrusionOk="0">
                  <a:moveTo>
                    <a:pt x="0" y="0"/>
                  </a:moveTo>
                  <a:cubicBezTo>
                    <a:pt x="0" y="0"/>
                    <a:pt x="9535" y="24819"/>
                    <a:pt x="12121" y="45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13;p51">
              <a:extLst>
                <a:ext uri="{FF2B5EF4-FFF2-40B4-BE49-F238E27FC236}">
                  <a16:creationId xmlns:a16="http://schemas.microsoft.com/office/drawing/2014/main" id="{BF7C5A69-834B-4373-8CE8-868B84C5F7AA}"/>
                </a:ext>
              </a:extLst>
            </p:cNvPr>
            <p:cNvSpPr/>
            <p:nvPr/>
          </p:nvSpPr>
          <p:spPr>
            <a:xfrm>
              <a:off x="5220900" y="1088425"/>
              <a:ext cx="166250" cy="72175"/>
            </a:xfrm>
            <a:custGeom>
              <a:avLst/>
              <a:gdLst/>
              <a:ahLst/>
              <a:cxnLst/>
              <a:rect l="l" t="t" r="r" b="b"/>
              <a:pathLst>
                <a:path w="6650" h="2887" fill="none" extrusionOk="0">
                  <a:moveTo>
                    <a:pt x="1" y="1"/>
                  </a:moveTo>
                  <a:lnTo>
                    <a:pt x="6650" y="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14;p51">
              <a:extLst>
                <a:ext uri="{FF2B5EF4-FFF2-40B4-BE49-F238E27FC236}">
                  <a16:creationId xmlns:a16="http://schemas.microsoft.com/office/drawing/2014/main" id="{A33F5125-4C12-4F53-9CBA-CFDF520B96E0}"/>
                </a:ext>
              </a:extLst>
            </p:cNvPr>
            <p:cNvSpPr/>
            <p:nvPr/>
          </p:nvSpPr>
          <p:spPr>
            <a:xfrm>
              <a:off x="5430425" y="994925"/>
              <a:ext cx="88900" cy="300725"/>
            </a:xfrm>
            <a:custGeom>
              <a:avLst/>
              <a:gdLst/>
              <a:ahLst/>
              <a:cxnLst/>
              <a:rect l="l" t="t" r="r" b="b"/>
              <a:pathLst>
                <a:path w="3556" h="12029" fill="none" extrusionOk="0">
                  <a:moveTo>
                    <a:pt x="0" y="12029"/>
                  </a:moveTo>
                  <a:lnTo>
                    <a:pt x="3556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15;p51">
              <a:extLst>
                <a:ext uri="{FF2B5EF4-FFF2-40B4-BE49-F238E27FC236}">
                  <a16:creationId xmlns:a16="http://schemas.microsoft.com/office/drawing/2014/main" id="{CEB2C21F-2928-4157-B29E-C5E8BD2ABCE8}"/>
                </a:ext>
              </a:extLst>
            </p:cNvPr>
            <p:cNvSpPr/>
            <p:nvPr/>
          </p:nvSpPr>
          <p:spPr>
            <a:xfrm>
              <a:off x="5259575" y="908350"/>
              <a:ext cx="115450" cy="115450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309" y="0"/>
                  </a:moveTo>
                  <a:cubicBezTo>
                    <a:pt x="1062" y="0"/>
                    <a:pt x="0" y="1062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556" y="4618"/>
                    <a:pt x="4618" y="3648"/>
                    <a:pt x="4618" y="2309"/>
                  </a:cubicBezTo>
                  <a:cubicBezTo>
                    <a:pt x="4618" y="1062"/>
                    <a:pt x="3556" y="0"/>
                    <a:pt x="2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16;p51">
              <a:extLst>
                <a:ext uri="{FF2B5EF4-FFF2-40B4-BE49-F238E27FC236}">
                  <a16:creationId xmlns:a16="http://schemas.microsoft.com/office/drawing/2014/main" id="{90619EB4-280F-4EDC-A6AC-3A3D32126DB1}"/>
                </a:ext>
              </a:extLst>
            </p:cNvPr>
            <p:cNvSpPr/>
            <p:nvPr/>
          </p:nvSpPr>
          <p:spPr>
            <a:xfrm>
              <a:off x="5485825" y="960875"/>
              <a:ext cx="69875" cy="67550"/>
            </a:xfrm>
            <a:custGeom>
              <a:avLst/>
              <a:gdLst/>
              <a:ahLst/>
              <a:cxnLst/>
              <a:rect l="l" t="t" r="r" b="b"/>
              <a:pathLst>
                <a:path w="2795" h="2702" extrusionOk="0">
                  <a:moveTo>
                    <a:pt x="1340" y="0"/>
                  </a:moveTo>
                  <a:cubicBezTo>
                    <a:pt x="670" y="0"/>
                    <a:pt x="1" y="577"/>
                    <a:pt x="1" y="1362"/>
                  </a:cubicBezTo>
                  <a:cubicBezTo>
                    <a:pt x="1" y="2124"/>
                    <a:pt x="670" y="2701"/>
                    <a:pt x="1340" y="2701"/>
                  </a:cubicBezTo>
                  <a:cubicBezTo>
                    <a:pt x="2102" y="2701"/>
                    <a:pt x="2794" y="2124"/>
                    <a:pt x="2794" y="1362"/>
                  </a:cubicBezTo>
                  <a:cubicBezTo>
                    <a:pt x="2794" y="577"/>
                    <a:pt x="2102" y="0"/>
                    <a:pt x="13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17;p51">
              <a:extLst>
                <a:ext uri="{FF2B5EF4-FFF2-40B4-BE49-F238E27FC236}">
                  <a16:creationId xmlns:a16="http://schemas.microsoft.com/office/drawing/2014/main" id="{F282E037-DF18-4B9C-A8E0-228306210C27}"/>
                </a:ext>
              </a:extLst>
            </p:cNvPr>
            <p:cNvSpPr/>
            <p:nvPr/>
          </p:nvSpPr>
          <p:spPr>
            <a:xfrm>
              <a:off x="5192050" y="1057250"/>
              <a:ext cx="57725" cy="60050"/>
            </a:xfrm>
            <a:custGeom>
              <a:avLst/>
              <a:gdLst/>
              <a:ahLst/>
              <a:cxnLst/>
              <a:rect l="l" t="t" r="r" b="b"/>
              <a:pathLst>
                <a:path w="2309" h="2402" extrusionOk="0">
                  <a:moveTo>
                    <a:pt x="1155" y="1"/>
                  </a:moveTo>
                  <a:cubicBezTo>
                    <a:pt x="485" y="1"/>
                    <a:pt x="0" y="578"/>
                    <a:pt x="0" y="1248"/>
                  </a:cubicBezTo>
                  <a:cubicBezTo>
                    <a:pt x="0" y="1917"/>
                    <a:pt x="485" y="2402"/>
                    <a:pt x="1155" y="2402"/>
                  </a:cubicBezTo>
                  <a:cubicBezTo>
                    <a:pt x="1847" y="2402"/>
                    <a:pt x="2309" y="1917"/>
                    <a:pt x="2309" y="1248"/>
                  </a:cubicBezTo>
                  <a:cubicBezTo>
                    <a:pt x="2309" y="578"/>
                    <a:pt x="1847" y="1"/>
                    <a:pt x="115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18;p51">
              <a:extLst>
                <a:ext uri="{FF2B5EF4-FFF2-40B4-BE49-F238E27FC236}">
                  <a16:creationId xmlns:a16="http://schemas.microsoft.com/office/drawing/2014/main" id="{EE712CAA-B4BE-466D-9849-8C8EF8430A7F}"/>
                </a:ext>
              </a:extLst>
            </p:cNvPr>
            <p:cNvSpPr/>
            <p:nvPr/>
          </p:nvSpPr>
          <p:spPr>
            <a:xfrm>
              <a:off x="5839050" y="934900"/>
              <a:ext cx="303050" cy="1130125"/>
            </a:xfrm>
            <a:custGeom>
              <a:avLst/>
              <a:gdLst/>
              <a:ahLst/>
              <a:cxnLst/>
              <a:rect l="l" t="t" r="r" b="b"/>
              <a:pathLst>
                <a:path w="12122" h="45205" fill="none" extrusionOk="0">
                  <a:moveTo>
                    <a:pt x="12122" y="0"/>
                  </a:moveTo>
                  <a:cubicBezTo>
                    <a:pt x="12122" y="0"/>
                    <a:pt x="2610" y="24819"/>
                    <a:pt x="1" y="45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19;p51">
              <a:extLst>
                <a:ext uri="{FF2B5EF4-FFF2-40B4-BE49-F238E27FC236}">
                  <a16:creationId xmlns:a16="http://schemas.microsoft.com/office/drawing/2014/main" id="{BC887717-7A7C-43A2-8274-31A9E575E026}"/>
                </a:ext>
              </a:extLst>
            </p:cNvPr>
            <p:cNvSpPr/>
            <p:nvPr/>
          </p:nvSpPr>
          <p:spPr>
            <a:xfrm>
              <a:off x="6072250" y="1057250"/>
              <a:ext cx="166250" cy="72175"/>
            </a:xfrm>
            <a:custGeom>
              <a:avLst/>
              <a:gdLst/>
              <a:ahLst/>
              <a:cxnLst/>
              <a:rect l="l" t="t" r="r" b="b"/>
              <a:pathLst>
                <a:path w="6650" h="2887" fill="none" extrusionOk="0">
                  <a:moveTo>
                    <a:pt x="6649" y="1"/>
                  </a:moveTo>
                  <a:lnTo>
                    <a:pt x="0" y="2887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20;p51">
              <a:extLst>
                <a:ext uri="{FF2B5EF4-FFF2-40B4-BE49-F238E27FC236}">
                  <a16:creationId xmlns:a16="http://schemas.microsoft.com/office/drawing/2014/main" id="{1B741708-0CC8-4588-A73B-AFB542B42EBB}"/>
                </a:ext>
              </a:extLst>
            </p:cNvPr>
            <p:cNvSpPr/>
            <p:nvPr/>
          </p:nvSpPr>
          <p:spPr>
            <a:xfrm>
              <a:off x="5974125" y="1061875"/>
              <a:ext cx="54850" cy="202050"/>
            </a:xfrm>
            <a:custGeom>
              <a:avLst/>
              <a:gdLst/>
              <a:ahLst/>
              <a:cxnLst/>
              <a:rect l="l" t="t" r="r" b="b"/>
              <a:pathLst>
                <a:path w="2194" h="8082" fill="none" extrusionOk="0">
                  <a:moveTo>
                    <a:pt x="2194" y="80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21;p51">
              <a:extLst>
                <a:ext uri="{FF2B5EF4-FFF2-40B4-BE49-F238E27FC236}">
                  <a16:creationId xmlns:a16="http://schemas.microsoft.com/office/drawing/2014/main" id="{B416F3D5-9684-4337-95A1-9A0F956EF08A}"/>
                </a:ext>
              </a:extLst>
            </p:cNvPr>
            <p:cNvSpPr/>
            <p:nvPr/>
          </p:nvSpPr>
          <p:spPr>
            <a:xfrm>
              <a:off x="6084375" y="877175"/>
              <a:ext cx="115450" cy="115475"/>
            </a:xfrm>
            <a:custGeom>
              <a:avLst/>
              <a:gdLst/>
              <a:ahLst/>
              <a:cxnLst/>
              <a:rect l="l" t="t" r="r" b="b"/>
              <a:pathLst>
                <a:path w="4618" h="4619" extrusionOk="0">
                  <a:moveTo>
                    <a:pt x="2309" y="1"/>
                  </a:moveTo>
                  <a:cubicBezTo>
                    <a:pt x="1062" y="1"/>
                    <a:pt x="0" y="1040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671" y="4618"/>
                    <a:pt x="4617" y="3648"/>
                    <a:pt x="4617" y="2309"/>
                  </a:cubicBezTo>
                  <a:cubicBezTo>
                    <a:pt x="4617" y="1040"/>
                    <a:pt x="3671" y="1"/>
                    <a:pt x="230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22;p51">
              <a:extLst>
                <a:ext uri="{FF2B5EF4-FFF2-40B4-BE49-F238E27FC236}">
                  <a16:creationId xmlns:a16="http://schemas.microsoft.com/office/drawing/2014/main" id="{8C39F3D0-FA94-4ECB-AF09-CC5F7BF8CE50}"/>
                </a:ext>
              </a:extLst>
            </p:cNvPr>
            <p:cNvSpPr/>
            <p:nvPr/>
          </p:nvSpPr>
          <p:spPr>
            <a:xfrm>
              <a:off x="5940075" y="1028400"/>
              <a:ext cx="67550" cy="67550"/>
            </a:xfrm>
            <a:custGeom>
              <a:avLst/>
              <a:gdLst/>
              <a:ahLst/>
              <a:cxnLst/>
              <a:rect l="l" t="t" r="r" b="b"/>
              <a:pathLst>
                <a:path w="2702" h="2702" extrusionOk="0">
                  <a:moveTo>
                    <a:pt x="1362" y="0"/>
                  </a:moveTo>
                  <a:cubicBezTo>
                    <a:pt x="577" y="0"/>
                    <a:pt x="0" y="578"/>
                    <a:pt x="0" y="1340"/>
                  </a:cubicBezTo>
                  <a:cubicBezTo>
                    <a:pt x="0" y="2124"/>
                    <a:pt x="577" y="2702"/>
                    <a:pt x="1362" y="2702"/>
                  </a:cubicBezTo>
                  <a:cubicBezTo>
                    <a:pt x="2124" y="2702"/>
                    <a:pt x="2701" y="2124"/>
                    <a:pt x="2701" y="1340"/>
                  </a:cubicBezTo>
                  <a:cubicBezTo>
                    <a:pt x="2701" y="578"/>
                    <a:pt x="2124" y="0"/>
                    <a:pt x="136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23;p51">
              <a:extLst>
                <a:ext uri="{FF2B5EF4-FFF2-40B4-BE49-F238E27FC236}">
                  <a16:creationId xmlns:a16="http://schemas.microsoft.com/office/drawing/2014/main" id="{34B466E2-70A0-4F8C-8C10-B613E434030B}"/>
                </a:ext>
              </a:extLst>
            </p:cNvPr>
            <p:cNvSpPr/>
            <p:nvPr/>
          </p:nvSpPr>
          <p:spPr>
            <a:xfrm>
              <a:off x="6190575" y="1009350"/>
              <a:ext cx="95825" cy="95850"/>
            </a:xfrm>
            <a:custGeom>
              <a:avLst/>
              <a:gdLst/>
              <a:ahLst/>
              <a:cxnLst/>
              <a:rect l="l" t="t" r="r" b="b"/>
              <a:pathLst>
                <a:path w="3833" h="3834" extrusionOk="0">
                  <a:moveTo>
                    <a:pt x="1916" y="1"/>
                  </a:moveTo>
                  <a:cubicBezTo>
                    <a:pt x="854" y="1"/>
                    <a:pt x="0" y="855"/>
                    <a:pt x="0" y="1917"/>
                  </a:cubicBezTo>
                  <a:cubicBezTo>
                    <a:pt x="0" y="2979"/>
                    <a:pt x="854" y="3833"/>
                    <a:pt x="1916" y="3833"/>
                  </a:cubicBezTo>
                  <a:cubicBezTo>
                    <a:pt x="2978" y="3833"/>
                    <a:pt x="3833" y="2979"/>
                    <a:pt x="3833" y="1917"/>
                  </a:cubicBezTo>
                  <a:cubicBezTo>
                    <a:pt x="3833" y="855"/>
                    <a:pt x="2978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24;p51">
              <a:extLst>
                <a:ext uri="{FF2B5EF4-FFF2-40B4-BE49-F238E27FC236}">
                  <a16:creationId xmlns:a16="http://schemas.microsoft.com/office/drawing/2014/main" id="{EB652FB0-F36C-4429-B25E-30B141004FFF}"/>
                </a:ext>
              </a:extLst>
            </p:cNvPr>
            <p:cNvSpPr/>
            <p:nvPr/>
          </p:nvSpPr>
          <p:spPr>
            <a:xfrm>
              <a:off x="5997775" y="1292750"/>
              <a:ext cx="168575" cy="77375"/>
            </a:xfrm>
            <a:custGeom>
              <a:avLst/>
              <a:gdLst/>
              <a:ahLst/>
              <a:cxnLst/>
              <a:rect l="l" t="t" r="r" b="b"/>
              <a:pathLst>
                <a:path w="6743" h="3095" fill="none" extrusionOk="0">
                  <a:moveTo>
                    <a:pt x="6742" y="0"/>
                  </a:moveTo>
                  <a:lnTo>
                    <a:pt x="1" y="309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25;p51">
              <a:extLst>
                <a:ext uri="{FF2B5EF4-FFF2-40B4-BE49-F238E27FC236}">
                  <a16:creationId xmlns:a16="http://schemas.microsoft.com/office/drawing/2014/main" id="{3B28A36B-859D-4411-9919-1ADC4077FE51}"/>
                </a:ext>
              </a:extLst>
            </p:cNvPr>
            <p:cNvSpPr/>
            <p:nvPr/>
          </p:nvSpPr>
          <p:spPr>
            <a:xfrm>
              <a:off x="6123025" y="1249450"/>
              <a:ext cx="86600" cy="86600"/>
            </a:xfrm>
            <a:custGeom>
              <a:avLst/>
              <a:gdLst/>
              <a:ahLst/>
              <a:cxnLst/>
              <a:rect l="l" t="t" r="r" b="b"/>
              <a:pathLst>
                <a:path w="3464" h="3464" extrusionOk="0">
                  <a:moveTo>
                    <a:pt x="1732" y="1"/>
                  </a:moveTo>
                  <a:cubicBezTo>
                    <a:pt x="763" y="1"/>
                    <a:pt x="1" y="878"/>
                    <a:pt x="1" y="1732"/>
                  </a:cubicBezTo>
                  <a:cubicBezTo>
                    <a:pt x="1" y="2702"/>
                    <a:pt x="763" y="3464"/>
                    <a:pt x="1732" y="3464"/>
                  </a:cubicBezTo>
                  <a:cubicBezTo>
                    <a:pt x="2702" y="3464"/>
                    <a:pt x="3464" y="2702"/>
                    <a:pt x="3464" y="1732"/>
                  </a:cubicBezTo>
                  <a:cubicBezTo>
                    <a:pt x="3464" y="878"/>
                    <a:pt x="2702" y="1"/>
                    <a:pt x="17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26;p51">
              <a:extLst>
                <a:ext uri="{FF2B5EF4-FFF2-40B4-BE49-F238E27FC236}">
                  <a16:creationId xmlns:a16="http://schemas.microsoft.com/office/drawing/2014/main" id="{EF111ECF-F6BE-4A7D-A7FA-FB9C4C854C60}"/>
                </a:ext>
              </a:extLst>
            </p:cNvPr>
            <p:cNvSpPr/>
            <p:nvPr/>
          </p:nvSpPr>
          <p:spPr>
            <a:xfrm>
              <a:off x="5234450" y="1731075"/>
              <a:ext cx="328175" cy="432650"/>
            </a:xfrm>
            <a:custGeom>
              <a:avLst/>
              <a:gdLst/>
              <a:ahLst/>
              <a:cxnLst/>
              <a:rect l="l" t="t" r="r" b="b"/>
              <a:pathLst>
                <a:path w="13127" h="17306" extrusionOk="0">
                  <a:moveTo>
                    <a:pt x="689" y="0"/>
                  </a:moveTo>
                  <a:cubicBezTo>
                    <a:pt x="272" y="0"/>
                    <a:pt x="1" y="453"/>
                    <a:pt x="244" y="845"/>
                  </a:cubicBezTo>
                  <a:cubicBezTo>
                    <a:pt x="4376" y="7009"/>
                    <a:pt x="8601" y="17306"/>
                    <a:pt x="8601" y="17306"/>
                  </a:cubicBezTo>
                  <a:lnTo>
                    <a:pt x="13126" y="17306"/>
                  </a:lnTo>
                  <a:cubicBezTo>
                    <a:pt x="10148" y="5947"/>
                    <a:pt x="4076" y="1630"/>
                    <a:pt x="1005" y="83"/>
                  </a:cubicBezTo>
                  <a:cubicBezTo>
                    <a:pt x="895" y="25"/>
                    <a:pt x="788" y="0"/>
                    <a:pt x="68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27;p51">
              <a:extLst>
                <a:ext uri="{FF2B5EF4-FFF2-40B4-BE49-F238E27FC236}">
                  <a16:creationId xmlns:a16="http://schemas.microsoft.com/office/drawing/2014/main" id="{2DF04DB8-D0E6-432F-A1CC-AB7CDCB8D4BA}"/>
                </a:ext>
              </a:extLst>
            </p:cNvPr>
            <p:cNvSpPr/>
            <p:nvPr/>
          </p:nvSpPr>
          <p:spPr>
            <a:xfrm>
              <a:off x="5312125" y="1444725"/>
              <a:ext cx="349200" cy="719000"/>
            </a:xfrm>
            <a:custGeom>
              <a:avLst/>
              <a:gdLst/>
              <a:ahLst/>
              <a:cxnLst/>
              <a:rect l="l" t="t" r="r" b="b"/>
              <a:pathLst>
                <a:path w="13968" h="28760" extrusionOk="0">
                  <a:moveTo>
                    <a:pt x="891" y="0"/>
                  </a:moveTo>
                  <a:cubicBezTo>
                    <a:pt x="423" y="0"/>
                    <a:pt x="1" y="470"/>
                    <a:pt x="207" y="1055"/>
                  </a:cubicBezTo>
                  <a:cubicBezTo>
                    <a:pt x="5402" y="12022"/>
                    <a:pt x="8957" y="28760"/>
                    <a:pt x="8957" y="28760"/>
                  </a:cubicBezTo>
                  <a:lnTo>
                    <a:pt x="13967" y="28760"/>
                  </a:lnTo>
                  <a:cubicBezTo>
                    <a:pt x="10596" y="10567"/>
                    <a:pt x="4640" y="3064"/>
                    <a:pt x="1362" y="178"/>
                  </a:cubicBezTo>
                  <a:cubicBezTo>
                    <a:pt x="1215" y="55"/>
                    <a:pt x="1050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28;p51">
              <a:extLst>
                <a:ext uri="{FF2B5EF4-FFF2-40B4-BE49-F238E27FC236}">
                  <a16:creationId xmlns:a16="http://schemas.microsoft.com/office/drawing/2014/main" id="{5387F672-0586-4290-A95B-3F2F8021758B}"/>
                </a:ext>
              </a:extLst>
            </p:cNvPr>
            <p:cNvSpPr/>
            <p:nvPr/>
          </p:nvSpPr>
          <p:spPr>
            <a:xfrm>
              <a:off x="5532075" y="1278125"/>
              <a:ext cx="218125" cy="885600"/>
            </a:xfrm>
            <a:custGeom>
              <a:avLst/>
              <a:gdLst/>
              <a:ahLst/>
              <a:cxnLst/>
              <a:rect l="l" t="t" r="r" b="b"/>
              <a:pathLst>
                <a:path w="8725" h="35424" extrusionOk="0">
                  <a:moveTo>
                    <a:pt x="466" y="1"/>
                  </a:moveTo>
                  <a:cubicBezTo>
                    <a:pt x="229" y="1"/>
                    <a:pt x="1" y="229"/>
                    <a:pt x="67" y="493"/>
                  </a:cubicBezTo>
                  <a:cubicBezTo>
                    <a:pt x="2283" y="13860"/>
                    <a:pt x="2768" y="35424"/>
                    <a:pt x="2768" y="35424"/>
                  </a:cubicBezTo>
                  <a:lnTo>
                    <a:pt x="7755" y="35424"/>
                  </a:lnTo>
                  <a:cubicBezTo>
                    <a:pt x="8725" y="10513"/>
                    <a:pt x="3045" y="2317"/>
                    <a:pt x="736" y="124"/>
                  </a:cubicBezTo>
                  <a:cubicBezTo>
                    <a:pt x="657" y="38"/>
                    <a:pt x="561" y="1"/>
                    <a:pt x="46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29;p51">
              <a:extLst>
                <a:ext uri="{FF2B5EF4-FFF2-40B4-BE49-F238E27FC236}">
                  <a16:creationId xmlns:a16="http://schemas.microsoft.com/office/drawing/2014/main" id="{E83FB3C5-8BBE-49CA-B142-7660E60DDFD4}"/>
                </a:ext>
              </a:extLst>
            </p:cNvPr>
            <p:cNvSpPr/>
            <p:nvPr/>
          </p:nvSpPr>
          <p:spPr>
            <a:xfrm>
              <a:off x="5896775" y="1725300"/>
              <a:ext cx="333750" cy="438425"/>
            </a:xfrm>
            <a:custGeom>
              <a:avLst/>
              <a:gdLst/>
              <a:ahLst/>
              <a:cxnLst/>
              <a:rect l="l" t="t" r="r" b="b"/>
              <a:pathLst>
                <a:path w="13350" h="17537" extrusionOk="0">
                  <a:moveTo>
                    <a:pt x="12723" y="0"/>
                  </a:moveTo>
                  <a:cubicBezTo>
                    <a:pt x="12685" y="0"/>
                    <a:pt x="12646" y="4"/>
                    <a:pt x="12606" y="14"/>
                  </a:cubicBezTo>
                  <a:cubicBezTo>
                    <a:pt x="9813" y="1376"/>
                    <a:pt x="3187" y="5508"/>
                    <a:pt x="1" y="17537"/>
                  </a:cubicBezTo>
                  <a:lnTo>
                    <a:pt x="4526" y="17537"/>
                  </a:lnTo>
                  <a:cubicBezTo>
                    <a:pt x="4526" y="17537"/>
                    <a:pt x="8959" y="6663"/>
                    <a:pt x="13183" y="706"/>
                  </a:cubicBezTo>
                  <a:cubicBezTo>
                    <a:pt x="13350" y="353"/>
                    <a:pt x="13067" y="0"/>
                    <a:pt x="1272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30;p51">
              <a:extLst>
                <a:ext uri="{FF2B5EF4-FFF2-40B4-BE49-F238E27FC236}">
                  <a16:creationId xmlns:a16="http://schemas.microsoft.com/office/drawing/2014/main" id="{B558815C-1A92-4B41-AFA5-2731204198A1}"/>
                </a:ext>
              </a:extLst>
            </p:cNvPr>
            <p:cNvSpPr/>
            <p:nvPr/>
          </p:nvSpPr>
          <p:spPr>
            <a:xfrm>
              <a:off x="5798075" y="1419700"/>
              <a:ext cx="365050" cy="744025"/>
            </a:xfrm>
            <a:custGeom>
              <a:avLst/>
              <a:gdLst/>
              <a:ahLst/>
              <a:cxnLst/>
              <a:rect l="l" t="t" r="r" b="b"/>
              <a:pathLst>
                <a:path w="14602" h="29761" extrusionOk="0">
                  <a:moveTo>
                    <a:pt x="14173" y="1"/>
                  </a:moveTo>
                  <a:cubicBezTo>
                    <a:pt x="14132" y="1"/>
                    <a:pt x="14093" y="8"/>
                    <a:pt x="14061" y="25"/>
                  </a:cubicBezTo>
                  <a:cubicBezTo>
                    <a:pt x="11452" y="1756"/>
                    <a:pt x="3949" y="8498"/>
                    <a:pt x="1" y="29761"/>
                  </a:cubicBezTo>
                  <a:lnTo>
                    <a:pt x="5011" y="29761"/>
                  </a:lnTo>
                  <a:cubicBezTo>
                    <a:pt x="5011" y="29761"/>
                    <a:pt x="8959" y="11291"/>
                    <a:pt x="14430" y="417"/>
                  </a:cubicBezTo>
                  <a:cubicBezTo>
                    <a:pt x="14602" y="170"/>
                    <a:pt x="14365" y="1"/>
                    <a:pt x="1417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31;p51">
              <a:extLst>
                <a:ext uri="{FF2B5EF4-FFF2-40B4-BE49-F238E27FC236}">
                  <a16:creationId xmlns:a16="http://schemas.microsoft.com/office/drawing/2014/main" id="{952DDB04-79AF-4809-BCB4-2A7EB0BA8E60}"/>
                </a:ext>
              </a:extLst>
            </p:cNvPr>
            <p:cNvSpPr/>
            <p:nvPr/>
          </p:nvSpPr>
          <p:spPr>
            <a:xfrm>
              <a:off x="5709200" y="1281825"/>
              <a:ext cx="218100" cy="881900"/>
            </a:xfrm>
            <a:custGeom>
              <a:avLst/>
              <a:gdLst/>
              <a:ahLst/>
              <a:cxnLst/>
              <a:rect l="l" t="t" r="r" b="b"/>
              <a:pathLst>
                <a:path w="8724" h="35276" extrusionOk="0">
                  <a:moveTo>
                    <a:pt x="8077" y="0"/>
                  </a:moveTo>
                  <a:cubicBezTo>
                    <a:pt x="7947" y="0"/>
                    <a:pt x="7817" y="48"/>
                    <a:pt x="7711" y="160"/>
                  </a:cubicBezTo>
                  <a:cubicBezTo>
                    <a:pt x="5287" y="2746"/>
                    <a:pt x="0" y="11127"/>
                    <a:pt x="878" y="35276"/>
                  </a:cubicBezTo>
                  <a:lnTo>
                    <a:pt x="5980" y="35276"/>
                  </a:lnTo>
                  <a:cubicBezTo>
                    <a:pt x="5980" y="35276"/>
                    <a:pt x="6442" y="14013"/>
                    <a:pt x="8658" y="645"/>
                  </a:cubicBezTo>
                  <a:cubicBezTo>
                    <a:pt x="8724" y="299"/>
                    <a:pt x="8402" y="0"/>
                    <a:pt x="807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32;p51">
              <a:extLst>
                <a:ext uri="{FF2B5EF4-FFF2-40B4-BE49-F238E27FC236}">
                  <a16:creationId xmlns:a16="http://schemas.microsoft.com/office/drawing/2014/main" id="{463F3F87-6B09-4A6C-9972-5E82172F7FB3}"/>
                </a:ext>
              </a:extLst>
            </p:cNvPr>
            <p:cNvSpPr/>
            <p:nvPr/>
          </p:nvSpPr>
          <p:spPr>
            <a:xfrm>
              <a:off x="5122775" y="2288375"/>
              <a:ext cx="1293500" cy="2566150"/>
            </a:xfrm>
            <a:custGeom>
              <a:avLst/>
              <a:gdLst/>
              <a:ahLst/>
              <a:cxnLst/>
              <a:rect l="l" t="t" r="r" b="b"/>
              <a:pathLst>
                <a:path w="51740" h="102646" extrusionOk="0">
                  <a:moveTo>
                    <a:pt x="11729" y="1"/>
                  </a:moveTo>
                  <a:cubicBezTo>
                    <a:pt x="11729" y="1"/>
                    <a:pt x="7389" y="4618"/>
                    <a:pt x="4318" y="13968"/>
                  </a:cubicBezTo>
                  <a:cubicBezTo>
                    <a:pt x="1617" y="21841"/>
                    <a:pt x="1" y="33200"/>
                    <a:pt x="2587" y="47814"/>
                  </a:cubicBezTo>
                  <a:cubicBezTo>
                    <a:pt x="7781" y="76303"/>
                    <a:pt x="8658" y="102646"/>
                    <a:pt x="8658" y="102646"/>
                  </a:cubicBezTo>
                  <a:lnTo>
                    <a:pt x="39919" y="102646"/>
                  </a:lnTo>
                  <a:cubicBezTo>
                    <a:pt x="39919" y="102646"/>
                    <a:pt x="40403" y="88424"/>
                    <a:pt x="42712" y="69562"/>
                  </a:cubicBezTo>
                  <a:cubicBezTo>
                    <a:pt x="43474" y="62728"/>
                    <a:pt x="44536" y="55317"/>
                    <a:pt x="45967" y="47814"/>
                  </a:cubicBezTo>
                  <a:cubicBezTo>
                    <a:pt x="51739" y="15977"/>
                    <a:pt x="36825" y="1"/>
                    <a:pt x="368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33;p51">
              <a:extLst>
                <a:ext uri="{FF2B5EF4-FFF2-40B4-BE49-F238E27FC236}">
                  <a16:creationId xmlns:a16="http://schemas.microsoft.com/office/drawing/2014/main" id="{7C89B16D-7E0F-4C8F-8046-BCF7608D27FA}"/>
                </a:ext>
              </a:extLst>
            </p:cNvPr>
            <p:cNvSpPr/>
            <p:nvPr/>
          </p:nvSpPr>
          <p:spPr>
            <a:xfrm>
              <a:off x="5350775" y="2091550"/>
              <a:ext cx="757850" cy="206675"/>
            </a:xfrm>
            <a:custGeom>
              <a:avLst/>
              <a:gdLst/>
              <a:ahLst/>
              <a:cxnLst/>
              <a:rect l="l" t="t" r="r" b="b"/>
              <a:pathLst>
                <a:path w="30314" h="8267" extrusionOk="0">
                  <a:moveTo>
                    <a:pt x="0" y="1"/>
                  </a:moveTo>
                  <a:lnTo>
                    <a:pt x="1362" y="6927"/>
                  </a:lnTo>
                  <a:cubicBezTo>
                    <a:pt x="1455" y="7689"/>
                    <a:pt x="2124" y="8266"/>
                    <a:pt x="2886" y="8266"/>
                  </a:cubicBezTo>
                  <a:lnTo>
                    <a:pt x="27428" y="8266"/>
                  </a:lnTo>
                  <a:cubicBezTo>
                    <a:pt x="28190" y="8266"/>
                    <a:pt x="28859" y="7689"/>
                    <a:pt x="28975" y="6927"/>
                  </a:cubicBezTo>
                  <a:lnTo>
                    <a:pt x="3031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34;p51">
              <a:extLst>
                <a:ext uri="{FF2B5EF4-FFF2-40B4-BE49-F238E27FC236}">
                  <a16:creationId xmlns:a16="http://schemas.microsoft.com/office/drawing/2014/main" id="{EF775782-A697-4877-B4BD-27F7E3DEF194}"/>
                </a:ext>
              </a:extLst>
            </p:cNvPr>
            <p:cNvSpPr/>
            <p:nvPr/>
          </p:nvSpPr>
          <p:spPr>
            <a:xfrm>
              <a:off x="673300" y="1297950"/>
              <a:ext cx="264950" cy="2772775"/>
            </a:xfrm>
            <a:custGeom>
              <a:avLst/>
              <a:gdLst/>
              <a:ahLst/>
              <a:cxnLst/>
              <a:rect l="l" t="t" r="r" b="b"/>
              <a:pathLst>
                <a:path w="10598" h="110911" extrusionOk="0">
                  <a:moveTo>
                    <a:pt x="3187" y="0"/>
                  </a:moveTo>
                  <a:cubicBezTo>
                    <a:pt x="1455" y="0"/>
                    <a:pt x="1" y="1339"/>
                    <a:pt x="1" y="3071"/>
                  </a:cubicBezTo>
                  <a:lnTo>
                    <a:pt x="1" y="107840"/>
                  </a:lnTo>
                  <a:cubicBezTo>
                    <a:pt x="1" y="109572"/>
                    <a:pt x="1455" y="110911"/>
                    <a:pt x="3187" y="110911"/>
                  </a:cubicBezTo>
                  <a:lnTo>
                    <a:pt x="10598" y="110911"/>
                  </a:lnTo>
                  <a:cubicBezTo>
                    <a:pt x="8174" y="110911"/>
                    <a:pt x="6257" y="108994"/>
                    <a:pt x="6257" y="106570"/>
                  </a:cubicBezTo>
                  <a:lnTo>
                    <a:pt x="6257" y="4040"/>
                  </a:lnTo>
                  <a:cubicBezTo>
                    <a:pt x="6257" y="1732"/>
                    <a:pt x="8081" y="0"/>
                    <a:pt x="10298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35;p51">
              <a:extLst>
                <a:ext uri="{FF2B5EF4-FFF2-40B4-BE49-F238E27FC236}">
                  <a16:creationId xmlns:a16="http://schemas.microsoft.com/office/drawing/2014/main" id="{39E5699F-928C-4385-8850-75ABD64F7F70}"/>
                </a:ext>
              </a:extLst>
            </p:cNvPr>
            <p:cNvSpPr/>
            <p:nvPr/>
          </p:nvSpPr>
          <p:spPr>
            <a:xfrm>
              <a:off x="829725" y="1297950"/>
              <a:ext cx="4314450" cy="2772775"/>
            </a:xfrm>
            <a:custGeom>
              <a:avLst/>
              <a:gdLst/>
              <a:ahLst/>
              <a:cxnLst/>
              <a:rect l="l" t="t" r="r" b="b"/>
              <a:pathLst>
                <a:path w="172578" h="110911" extrusionOk="0">
                  <a:moveTo>
                    <a:pt x="3071" y="0"/>
                  </a:moveTo>
                  <a:cubicBezTo>
                    <a:pt x="1339" y="0"/>
                    <a:pt x="0" y="1339"/>
                    <a:pt x="0" y="3071"/>
                  </a:cubicBezTo>
                  <a:lnTo>
                    <a:pt x="0" y="107840"/>
                  </a:lnTo>
                  <a:cubicBezTo>
                    <a:pt x="0" y="109572"/>
                    <a:pt x="1339" y="110911"/>
                    <a:pt x="3071" y="110911"/>
                  </a:cubicBezTo>
                  <a:lnTo>
                    <a:pt x="169506" y="110911"/>
                  </a:lnTo>
                  <a:cubicBezTo>
                    <a:pt x="171238" y="110911"/>
                    <a:pt x="172577" y="109572"/>
                    <a:pt x="172577" y="107840"/>
                  </a:cubicBezTo>
                  <a:lnTo>
                    <a:pt x="172577" y="3071"/>
                  </a:lnTo>
                  <a:cubicBezTo>
                    <a:pt x="172577" y="1339"/>
                    <a:pt x="171238" y="0"/>
                    <a:pt x="16950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36;p51">
              <a:extLst>
                <a:ext uri="{FF2B5EF4-FFF2-40B4-BE49-F238E27FC236}">
                  <a16:creationId xmlns:a16="http://schemas.microsoft.com/office/drawing/2014/main" id="{0E11B7E7-437E-4A00-874E-77F8EDF4D738}"/>
                </a:ext>
              </a:extLst>
            </p:cNvPr>
            <p:cNvSpPr/>
            <p:nvPr/>
          </p:nvSpPr>
          <p:spPr>
            <a:xfrm>
              <a:off x="2113950" y="4746575"/>
              <a:ext cx="404050" cy="107950"/>
            </a:xfrm>
            <a:custGeom>
              <a:avLst/>
              <a:gdLst/>
              <a:ahLst/>
              <a:cxnLst/>
              <a:rect l="l" t="t" r="r" b="b"/>
              <a:pathLst>
                <a:path w="16162" h="4318" extrusionOk="0">
                  <a:moveTo>
                    <a:pt x="9905" y="1"/>
                  </a:moveTo>
                  <a:lnTo>
                    <a:pt x="0" y="4318"/>
                  </a:lnTo>
                  <a:lnTo>
                    <a:pt x="6257" y="4318"/>
                  </a:lnTo>
                  <a:lnTo>
                    <a:pt x="1616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37;p51">
              <a:extLst>
                <a:ext uri="{FF2B5EF4-FFF2-40B4-BE49-F238E27FC236}">
                  <a16:creationId xmlns:a16="http://schemas.microsoft.com/office/drawing/2014/main" id="{3A87D30F-8EBC-40BF-86E3-924E7EC4DF5E}"/>
                </a:ext>
              </a:extLst>
            </p:cNvPr>
            <p:cNvSpPr/>
            <p:nvPr/>
          </p:nvSpPr>
          <p:spPr>
            <a:xfrm>
              <a:off x="2517975" y="4746575"/>
              <a:ext cx="1164200" cy="107950"/>
            </a:xfrm>
            <a:custGeom>
              <a:avLst/>
              <a:gdLst/>
              <a:ahLst/>
              <a:cxnLst/>
              <a:rect l="l" t="t" r="r" b="b"/>
              <a:pathLst>
                <a:path w="46568" h="4318" extrusionOk="0">
                  <a:moveTo>
                    <a:pt x="0" y="1"/>
                  </a:moveTo>
                  <a:lnTo>
                    <a:pt x="9812" y="4318"/>
                  </a:lnTo>
                  <a:lnTo>
                    <a:pt x="46567" y="4318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38;p51">
              <a:extLst>
                <a:ext uri="{FF2B5EF4-FFF2-40B4-BE49-F238E27FC236}">
                  <a16:creationId xmlns:a16="http://schemas.microsoft.com/office/drawing/2014/main" id="{533C9243-E865-4ACE-A7D8-37FB0AAEE1DA}"/>
                </a:ext>
              </a:extLst>
            </p:cNvPr>
            <p:cNvSpPr/>
            <p:nvPr/>
          </p:nvSpPr>
          <p:spPr>
            <a:xfrm>
              <a:off x="2270350" y="4746575"/>
              <a:ext cx="492950" cy="107950"/>
            </a:xfrm>
            <a:custGeom>
              <a:avLst/>
              <a:gdLst/>
              <a:ahLst/>
              <a:cxnLst/>
              <a:rect l="l" t="t" r="r" b="b"/>
              <a:pathLst>
                <a:path w="19718" h="4318" extrusionOk="0">
                  <a:moveTo>
                    <a:pt x="9905" y="1"/>
                  </a:moveTo>
                  <a:lnTo>
                    <a:pt x="1" y="4318"/>
                  </a:lnTo>
                  <a:lnTo>
                    <a:pt x="19717" y="4318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39;p51">
              <a:extLst>
                <a:ext uri="{FF2B5EF4-FFF2-40B4-BE49-F238E27FC236}">
                  <a16:creationId xmlns:a16="http://schemas.microsoft.com/office/drawing/2014/main" id="{B62BB593-A157-4E72-9BEC-A3AA338362C1}"/>
                </a:ext>
              </a:extLst>
            </p:cNvPr>
            <p:cNvSpPr/>
            <p:nvPr/>
          </p:nvSpPr>
          <p:spPr>
            <a:xfrm>
              <a:off x="2361550" y="4070700"/>
              <a:ext cx="156450" cy="675900"/>
            </a:xfrm>
            <a:custGeom>
              <a:avLst/>
              <a:gdLst/>
              <a:ahLst/>
              <a:cxnLst/>
              <a:rect l="l" t="t" r="r" b="b"/>
              <a:pathLst>
                <a:path w="6258" h="27036" extrusionOk="0">
                  <a:moveTo>
                    <a:pt x="1" y="1"/>
                  </a:moveTo>
                  <a:lnTo>
                    <a:pt x="1" y="27036"/>
                  </a:lnTo>
                  <a:lnTo>
                    <a:pt x="6257" y="2703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40;p51">
              <a:extLst>
                <a:ext uri="{FF2B5EF4-FFF2-40B4-BE49-F238E27FC236}">
                  <a16:creationId xmlns:a16="http://schemas.microsoft.com/office/drawing/2014/main" id="{528B2E1D-62FF-4F62-AAC3-6E132712C186}"/>
                </a:ext>
              </a:extLst>
            </p:cNvPr>
            <p:cNvSpPr/>
            <p:nvPr/>
          </p:nvSpPr>
          <p:spPr>
            <a:xfrm>
              <a:off x="2517975" y="4070700"/>
              <a:ext cx="916575" cy="675900"/>
            </a:xfrm>
            <a:custGeom>
              <a:avLst/>
              <a:gdLst/>
              <a:ahLst/>
              <a:cxnLst/>
              <a:rect l="l" t="t" r="r" b="b"/>
              <a:pathLst>
                <a:path w="36663" h="27036" extrusionOk="0">
                  <a:moveTo>
                    <a:pt x="0" y="1"/>
                  </a:moveTo>
                  <a:lnTo>
                    <a:pt x="0" y="27036"/>
                  </a:lnTo>
                  <a:lnTo>
                    <a:pt x="36663" y="27036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41;p51">
              <a:extLst>
                <a:ext uri="{FF2B5EF4-FFF2-40B4-BE49-F238E27FC236}">
                  <a16:creationId xmlns:a16="http://schemas.microsoft.com/office/drawing/2014/main" id="{E966F23B-D610-4264-8503-CBA9014C9505}"/>
                </a:ext>
              </a:extLst>
            </p:cNvPr>
            <p:cNvSpPr/>
            <p:nvPr/>
          </p:nvSpPr>
          <p:spPr>
            <a:xfrm>
              <a:off x="2517975" y="4070700"/>
              <a:ext cx="1164200" cy="783825"/>
            </a:xfrm>
            <a:custGeom>
              <a:avLst/>
              <a:gdLst/>
              <a:ahLst/>
              <a:cxnLst/>
              <a:rect l="l" t="t" r="r" b="b"/>
              <a:pathLst>
                <a:path w="46568" h="31353" extrusionOk="0">
                  <a:moveTo>
                    <a:pt x="0" y="1"/>
                  </a:moveTo>
                  <a:lnTo>
                    <a:pt x="0" y="578"/>
                  </a:lnTo>
                  <a:lnTo>
                    <a:pt x="8843" y="3164"/>
                  </a:lnTo>
                  <a:cubicBezTo>
                    <a:pt x="13460" y="4526"/>
                    <a:pt x="17223" y="7989"/>
                    <a:pt x="18863" y="12514"/>
                  </a:cubicBezTo>
                  <a:cubicBezTo>
                    <a:pt x="20594" y="17131"/>
                    <a:pt x="23088" y="22903"/>
                    <a:pt x="26066" y="26828"/>
                  </a:cubicBezTo>
                  <a:cubicBezTo>
                    <a:pt x="27312" y="28467"/>
                    <a:pt x="31076" y="31353"/>
                    <a:pt x="34539" y="31353"/>
                  </a:cubicBezTo>
                  <a:lnTo>
                    <a:pt x="46567" y="31353"/>
                  </a:lnTo>
                  <a:cubicBezTo>
                    <a:pt x="40495" y="28767"/>
                    <a:pt x="36663" y="22788"/>
                    <a:pt x="36663" y="16254"/>
                  </a:cubicBezTo>
                  <a:lnTo>
                    <a:pt x="36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42;p51">
              <a:extLst>
                <a:ext uri="{FF2B5EF4-FFF2-40B4-BE49-F238E27FC236}">
                  <a16:creationId xmlns:a16="http://schemas.microsoft.com/office/drawing/2014/main" id="{C2EB35A9-C85F-4BCD-88ED-8FBB1FABA4B0}"/>
                </a:ext>
              </a:extLst>
            </p:cNvPr>
            <p:cNvSpPr/>
            <p:nvPr/>
          </p:nvSpPr>
          <p:spPr>
            <a:xfrm>
              <a:off x="981525" y="1451475"/>
              <a:ext cx="4011425" cy="2465150"/>
            </a:xfrm>
            <a:custGeom>
              <a:avLst/>
              <a:gdLst/>
              <a:ahLst/>
              <a:cxnLst/>
              <a:rect l="l" t="t" r="r" b="b"/>
              <a:pathLst>
                <a:path w="160457" h="98606" extrusionOk="0">
                  <a:moveTo>
                    <a:pt x="1432" y="0"/>
                  </a:moveTo>
                  <a:cubicBezTo>
                    <a:pt x="577" y="0"/>
                    <a:pt x="0" y="578"/>
                    <a:pt x="0" y="1455"/>
                  </a:cubicBezTo>
                  <a:lnTo>
                    <a:pt x="0" y="97174"/>
                  </a:lnTo>
                  <a:cubicBezTo>
                    <a:pt x="0" y="98028"/>
                    <a:pt x="577" y="98605"/>
                    <a:pt x="1432" y="98605"/>
                  </a:cubicBezTo>
                  <a:lnTo>
                    <a:pt x="159002" y="98605"/>
                  </a:lnTo>
                  <a:cubicBezTo>
                    <a:pt x="159879" y="98605"/>
                    <a:pt x="160456" y="98028"/>
                    <a:pt x="160456" y="97174"/>
                  </a:cubicBezTo>
                  <a:lnTo>
                    <a:pt x="160456" y="1455"/>
                  </a:lnTo>
                  <a:cubicBezTo>
                    <a:pt x="160456" y="578"/>
                    <a:pt x="159879" y="0"/>
                    <a:pt x="15900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43;p51">
              <a:extLst>
                <a:ext uri="{FF2B5EF4-FFF2-40B4-BE49-F238E27FC236}">
                  <a16:creationId xmlns:a16="http://schemas.microsoft.com/office/drawing/2014/main" id="{6D30C49D-A079-45FD-9C36-23E6A141AB84}"/>
                </a:ext>
              </a:extLst>
            </p:cNvPr>
            <p:cNvSpPr/>
            <p:nvPr/>
          </p:nvSpPr>
          <p:spPr>
            <a:xfrm>
              <a:off x="1122925" y="2314925"/>
              <a:ext cx="1587275" cy="187600"/>
            </a:xfrm>
            <a:custGeom>
              <a:avLst/>
              <a:gdLst/>
              <a:ahLst/>
              <a:cxnLst/>
              <a:rect l="l" t="t" r="r" b="b"/>
              <a:pathLst>
                <a:path w="63491" h="7504" extrusionOk="0">
                  <a:moveTo>
                    <a:pt x="3764" y="1"/>
                  </a:moveTo>
                  <a:cubicBezTo>
                    <a:pt x="1732" y="1"/>
                    <a:pt x="1" y="1732"/>
                    <a:pt x="1" y="3764"/>
                  </a:cubicBezTo>
                  <a:cubicBezTo>
                    <a:pt x="1" y="5865"/>
                    <a:pt x="1732" y="7504"/>
                    <a:pt x="3764" y="7504"/>
                  </a:cubicBezTo>
                  <a:lnTo>
                    <a:pt x="59750" y="7504"/>
                  </a:lnTo>
                  <a:cubicBezTo>
                    <a:pt x="61759" y="7504"/>
                    <a:pt x="63490" y="5865"/>
                    <a:pt x="63490" y="3764"/>
                  </a:cubicBezTo>
                  <a:cubicBezTo>
                    <a:pt x="63490" y="1732"/>
                    <a:pt x="61759" y="1"/>
                    <a:pt x="5975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44;p51">
              <a:extLst>
                <a:ext uri="{FF2B5EF4-FFF2-40B4-BE49-F238E27FC236}">
                  <a16:creationId xmlns:a16="http://schemas.microsoft.com/office/drawing/2014/main" id="{FABCC4A9-DE90-4115-A9E9-58CEE385661F}"/>
                </a:ext>
              </a:extLst>
            </p:cNvPr>
            <p:cNvSpPr/>
            <p:nvPr/>
          </p:nvSpPr>
          <p:spPr>
            <a:xfrm>
              <a:off x="1192775" y="2351300"/>
              <a:ext cx="120650" cy="119500"/>
            </a:xfrm>
            <a:custGeom>
              <a:avLst/>
              <a:gdLst/>
              <a:ahLst/>
              <a:cxnLst/>
              <a:rect l="l" t="t" r="r" b="b"/>
              <a:pathLst>
                <a:path w="4826" h="4780" extrusionOk="0">
                  <a:moveTo>
                    <a:pt x="1732" y="577"/>
                  </a:moveTo>
                  <a:cubicBezTo>
                    <a:pt x="2032" y="577"/>
                    <a:pt x="2309" y="670"/>
                    <a:pt x="2609" y="854"/>
                  </a:cubicBezTo>
                  <a:cubicBezTo>
                    <a:pt x="2794" y="1154"/>
                    <a:pt x="2978" y="1432"/>
                    <a:pt x="2978" y="1732"/>
                  </a:cubicBezTo>
                  <a:cubicBezTo>
                    <a:pt x="2978" y="2009"/>
                    <a:pt x="2794" y="2401"/>
                    <a:pt x="2609" y="2586"/>
                  </a:cubicBezTo>
                  <a:cubicBezTo>
                    <a:pt x="2309" y="2794"/>
                    <a:pt x="2032" y="2978"/>
                    <a:pt x="1732" y="2978"/>
                  </a:cubicBezTo>
                  <a:cubicBezTo>
                    <a:pt x="1455" y="2978"/>
                    <a:pt x="1155" y="2794"/>
                    <a:pt x="878" y="2586"/>
                  </a:cubicBezTo>
                  <a:cubicBezTo>
                    <a:pt x="670" y="2401"/>
                    <a:pt x="577" y="2009"/>
                    <a:pt x="485" y="1732"/>
                  </a:cubicBezTo>
                  <a:cubicBezTo>
                    <a:pt x="577" y="1432"/>
                    <a:pt x="670" y="1154"/>
                    <a:pt x="878" y="854"/>
                  </a:cubicBezTo>
                  <a:cubicBezTo>
                    <a:pt x="1155" y="670"/>
                    <a:pt x="1455" y="577"/>
                    <a:pt x="1732" y="577"/>
                  </a:cubicBezTo>
                  <a:close/>
                  <a:moveTo>
                    <a:pt x="1732" y="0"/>
                  </a:moveTo>
                  <a:cubicBezTo>
                    <a:pt x="1247" y="0"/>
                    <a:pt x="878" y="185"/>
                    <a:pt x="485" y="485"/>
                  </a:cubicBezTo>
                  <a:cubicBezTo>
                    <a:pt x="208" y="854"/>
                    <a:pt x="0" y="1339"/>
                    <a:pt x="0" y="1732"/>
                  </a:cubicBezTo>
                  <a:cubicBezTo>
                    <a:pt x="0" y="2216"/>
                    <a:pt x="208" y="2586"/>
                    <a:pt x="485" y="2978"/>
                  </a:cubicBezTo>
                  <a:cubicBezTo>
                    <a:pt x="878" y="3371"/>
                    <a:pt x="1247" y="3463"/>
                    <a:pt x="1732" y="3463"/>
                  </a:cubicBezTo>
                  <a:cubicBezTo>
                    <a:pt x="1940" y="3463"/>
                    <a:pt x="2124" y="3463"/>
                    <a:pt x="2401" y="3371"/>
                  </a:cubicBezTo>
                  <a:cubicBezTo>
                    <a:pt x="2490" y="3322"/>
                    <a:pt x="2591" y="3293"/>
                    <a:pt x="2695" y="3293"/>
                  </a:cubicBezTo>
                  <a:cubicBezTo>
                    <a:pt x="2833" y="3293"/>
                    <a:pt x="2975" y="3344"/>
                    <a:pt x="3094" y="3463"/>
                  </a:cubicBezTo>
                  <a:lnTo>
                    <a:pt x="4248" y="4710"/>
                  </a:lnTo>
                  <a:cubicBezTo>
                    <a:pt x="4294" y="4756"/>
                    <a:pt x="4364" y="4779"/>
                    <a:pt x="4433" y="4779"/>
                  </a:cubicBezTo>
                  <a:cubicBezTo>
                    <a:pt x="4502" y="4779"/>
                    <a:pt x="4571" y="4756"/>
                    <a:pt x="4618" y="4710"/>
                  </a:cubicBezTo>
                  <a:cubicBezTo>
                    <a:pt x="4825" y="4525"/>
                    <a:pt x="4825" y="4410"/>
                    <a:pt x="4618" y="4225"/>
                  </a:cubicBezTo>
                  <a:lnTo>
                    <a:pt x="3463" y="3071"/>
                  </a:lnTo>
                  <a:cubicBezTo>
                    <a:pt x="3279" y="2886"/>
                    <a:pt x="3279" y="2586"/>
                    <a:pt x="3371" y="2401"/>
                  </a:cubicBezTo>
                  <a:cubicBezTo>
                    <a:pt x="3463" y="2216"/>
                    <a:pt x="3463" y="1916"/>
                    <a:pt x="3463" y="1732"/>
                  </a:cubicBezTo>
                  <a:cubicBezTo>
                    <a:pt x="3463" y="1339"/>
                    <a:pt x="3279" y="854"/>
                    <a:pt x="2978" y="485"/>
                  </a:cubicBezTo>
                  <a:cubicBezTo>
                    <a:pt x="2609" y="185"/>
                    <a:pt x="2217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45;p51">
              <a:extLst>
                <a:ext uri="{FF2B5EF4-FFF2-40B4-BE49-F238E27FC236}">
                  <a16:creationId xmlns:a16="http://schemas.microsoft.com/office/drawing/2014/main" id="{5B947D49-9C40-49DF-97BF-8CA4199DD9A6}"/>
                </a:ext>
              </a:extLst>
            </p:cNvPr>
            <p:cNvSpPr/>
            <p:nvPr/>
          </p:nvSpPr>
          <p:spPr>
            <a:xfrm>
              <a:off x="1122925" y="2598900"/>
              <a:ext cx="1587275" cy="1171125"/>
            </a:xfrm>
            <a:custGeom>
              <a:avLst/>
              <a:gdLst/>
              <a:ahLst/>
              <a:cxnLst/>
              <a:rect l="l" t="t" r="r" b="b"/>
              <a:pathLst>
                <a:path w="63491" h="46845" extrusionOk="0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46844"/>
                  </a:lnTo>
                  <a:lnTo>
                    <a:pt x="63490" y="46844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46;p51">
              <a:extLst>
                <a:ext uri="{FF2B5EF4-FFF2-40B4-BE49-F238E27FC236}">
                  <a16:creationId xmlns:a16="http://schemas.microsoft.com/office/drawing/2014/main" id="{61B550E2-35EA-4935-B76A-ED9A4D56DB71}"/>
                </a:ext>
              </a:extLst>
            </p:cNvPr>
            <p:cNvSpPr/>
            <p:nvPr/>
          </p:nvSpPr>
          <p:spPr>
            <a:xfrm>
              <a:off x="1122925" y="2598900"/>
              <a:ext cx="1587275" cy="132200"/>
            </a:xfrm>
            <a:custGeom>
              <a:avLst/>
              <a:gdLst/>
              <a:ahLst/>
              <a:cxnLst/>
              <a:rect l="l" t="t" r="r" b="b"/>
              <a:pathLst>
                <a:path w="63491" h="5288" extrusionOk="0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5287"/>
                  </a:lnTo>
                  <a:lnTo>
                    <a:pt x="63490" y="5287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47;p51">
              <a:extLst>
                <a:ext uri="{FF2B5EF4-FFF2-40B4-BE49-F238E27FC236}">
                  <a16:creationId xmlns:a16="http://schemas.microsoft.com/office/drawing/2014/main" id="{1DF34597-81C0-44BC-BA1B-5ED1C964DB1E}"/>
                </a:ext>
              </a:extLst>
            </p:cNvPr>
            <p:cNvSpPr/>
            <p:nvPr/>
          </p:nvSpPr>
          <p:spPr>
            <a:xfrm>
              <a:off x="1122925" y="2598900"/>
              <a:ext cx="1587275" cy="132200"/>
            </a:xfrm>
            <a:custGeom>
              <a:avLst/>
              <a:gdLst/>
              <a:ahLst/>
              <a:cxnLst/>
              <a:rect l="l" t="t" r="r" b="b"/>
              <a:pathLst>
                <a:path w="63491" h="5288" fill="none" extrusionOk="0">
                  <a:moveTo>
                    <a:pt x="63490" y="5287"/>
                  </a:moveTo>
                  <a:lnTo>
                    <a:pt x="1" y="5287"/>
                  </a:lnTo>
                  <a:lnTo>
                    <a:pt x="1" y="4225"/>
                  </a:lnTo>
                  <a:cubicBezTo>
                    <a:pt x="1" y="1917"/>
                    <a:pt x="1940" y="0"/>
                    <a:pt x="4341" y="0"/>
                  </a:cubicBezTo>
                  <a:lnTo>
                    <a:pt x="59173" y="0"/>
                  </a:lnTo>
                  <a:cubicBezTo>
                    <a:pt x="61574" y="0"/>
                    <a:pt x="63490" y="1917"/>
                    <a:pt x="63490" y="42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48;p51">
              <a:extLst>
                <a:ext uri="{FF2B5EF4-FFF2-40B4-BE49-F238E27FC236}">
                  <a16:creationId xmlns:a16="http://schemas.microsoft.com/office/drawing/2014/main" id="{745BE6BC-C393-4B11-9D7E-D16C302104F5}"/>
                </a:ext>
              </a:extLst>
            </p:cNvPr>
            <p:cNvSpPr/>
            <p:nvPr/>
          </p:nvSpPr>
          <p:spPr>
            <a:xfrm>
              <a:off x="1243550" y="2642200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55" y="0"/>
                  </a:moveTo>
                  <a:cubicBezTo>
                    <a:pt x="370" y="0"/>
                    <a:pt x="1" y="392"/>
                    <a:pt x="1" y="854"/>
                  </a:cubicBezTo>
                  <a:cubicBezTo>
                    <a:pt x="1" y="1339"/>
                    <a:pt x="370" y="1732"/>
                    <a:pt x="855" y="1732"/>
                  </a:cubicBezTo>
                  <a:cubicBezTo>
                    <a:pt x="1340" y="1732"/>
                    <a:pt x="1732" y="1339"/>
                    <a:pt x="1732" y="854"/>
                  </a:cubicBezTo>
                  <a:cubicBezTo>
                    <a:pt x="1732" y="392"/>
                    <a:pt x="1340" y="0"/>
                    <a:pt x="855" y="0"/>
                  </a:cubicBezTo>
                  <a:close/>
                </a:path>
              </a:pathLst>
            </a:custGeom>
            <a:solidFill>
              <a:srgbClr val="F4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49;p51">
              <a:extLst>
                <a:ext uri="{FF2B5EF4-FFF2-40B4-BE49-F238E27FC236}">
                  <a16:creationId xmlns:a16="http://schemas.microsoft.com/office/drawing/2014/main" id="{65CB78E2-1005-474F-984C-7F7D02E46D88}"/>
                </a:ext>
              </a:extLst>
            </p:cNvPr>
            <p:cNvSpPr/>
            <p:nvPr/>
          </p:nvSpPr>
          <p:spPr>
            <a:xfrm>
              <a:off x="1344575" y="2642200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54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4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4" y="0"/>
                  </a:cubicBezTo>
                  <a:close/>
                </a:path>
              </a:pathLst>
            </a:custGeom>
            <a:solidFill>
              <a:srgbClr val="F4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50;p51">
              <a:extLst>
                <a:ext uri="{FF2B5EF4-FFF2-40B4-BE49-F238E27FC236}">
                  <a16:creationId xmlns:a16="http://schemas.microsoft.com/office/drawing/2014/main" id="{9B2868CB-9E25-48EA-BA34-6528D7F57A6F}"/>
                </a:ext>
              </a:extLst>
            </p:cNvPr>
            <p:cNvSpPr/>
            <p:nvPr/>
          </p:nvSpPr>
          <p:spPr>
            <a:xfrm>
              <a:off x="1445575" y="2642200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55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5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5" y="0"/>
                  </a:cubicBezTo>
                  <a:close/>
                </a:path>
              </a:pathLst>
            </a:custGeom>
            <a:solidFill>
              <a:srgbClr val="F4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51;p51">
              <a:extLst>
                <a:ext uri="{FF2B5EF4-FFF2-40B4-BE49-F238E27FC236}">
                  <a16:creationId xmlns:a16="http://schemas.microsoft.com/office/drawing/2014/main" id="{8F4E2FCB-9C88-41A0-8603-5ABFA98002E6}"/>
                </a:ext>
              </a:extLst>
            </p:cNvPr>
            <p:cNvSpPr/>
            <p:nvPr/>
          </p:nvSpPr>
          <p:spPr>
            <a:xfrm>
              <a:off x="1916550" y="2762250"/>
              <a:ext cx="25" cy="959850"/>
            </a:xfrm>
            <a:custGeom>
              <a:avLst/>
              <a:gdLst/>
              <a:ahLst/>
              <a:cxnLst/>
              <a:rect l="l" t="t" r="r" b="b"/>
              <a:pathLst>
                <a:path w="1" h="38394" fill="none" extrusionOk="0">
                  <a:moveTo>
                    <a:pt x="1" y="0"/>
                  </a:moveTo>
                  <a:lnTo>
                    <a:pt x="1" y="3839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52;p51">
              <a:extLst>
                <a:ext uri="{FF2B5EF4-FFF2-40B4-BE49-F238E27FC236}">
                  <a16:creationId xmlns:a16="http://schemas.microsoft.com/office/drawing/2014/main" id="{C1B3A5CC-92A2-46E8-9A13-AD11713E5406}"/>
                </a:ext>
              </a:extLst>
            </p:cNvPr>
            <p:cNvSpPr/>
            <p:nvPr/>
          </p:nvSpPr>
          <p:spPr>
            <a:xfrm>
              <a:off x="1241250" y="289960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53;p51">
              <a:extLst>
                <a:ext uri="{FF2B5EF4-FFF2-40B4-BE49-F238E27FC236}">
                  <a16:creationId xmlns:a16="http://schemas.microsoft.com/office/drawing/2014/main" id="{EA3C74D6-1A59-4996-9680-96D0D9887D0F}"/>
                </a:ext>
              </a:extLst>
            </p:cNvPr>
            <p:cNvSpPr/>
            <p:nvPr/>
          </p:nvSpPr>
          <p:spPr>
            <a:xfrm>
              <a:off x="1241250" y="2856325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54;p51">
              <a:extLst>
                <a:ext uri="{FF2B5EF4-FFF2-40B4-BE49-F238E27FC236}">
                  <a16:creationId xmlns:a16="http://schemas.microsoft.com/office/drawing/2014/main" id="{2396DBC9-BE4E-4CF0-8521-80286CEE052A}"/>
                </a:ext>
              </a:extLst>
            </p:cNvPr>
            <p:cNvSpPr/>
            <p:nvPr/>
          </p:nvSpPr>
          <p:spPr>
            <a:xfrm>
              <a:off x="1241250" y="3200325"/>
              <a:ext cx="543150" cy="129875"/>
            </a:xfrm>
            <a:custGeom>
              <a:avLst/>
              <a:gdLst/>
              <a:ahLst/>
              <a:cxnLst/>
              <a:rect l="l" t="t" r="r" b="b"/>
              <a:pathLst>
                <a:path w="21726" h="5195" extrusionOk="0">
                  <a:moveTo>
                    <a:pt x="1" y="0"/>
                  </a:moveTo>
                  <a:lnTo>
                    <a:pt x="1" y="5195"/>
                  </a:lnTo>
                  <a:lnTo>
                    <a:pt x="19140" y="5195"/>
                  </a:lnTo>
                  <a:cubicBezTo>
                    <a:pt x="20571" y="5195"/>
                    <a:pt x="21726" y="4040"/>
                    <a:pt x="21726" y="2586"/>
                  </a:cubicBezTo>
                  <a:cubicBezTo>
                    <a:pt x="21726" y="1155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55;p51">
              <a:extLst>
                <a:ext uri="{FF2B5EF4-FFF2-40B4-BE49-F238E27FC236}">
                  <a16:creationId xmlns:a16="http://schemas.microsoft.com/office/drawing/2014/main" id="{4FDD5204-43E4-4492-82D3-F4FC9C210559}"/>
                </a:ext>
              </a:extLst>
            </p:cNvPr>
            <p:cNvSpPr/>
            <p:nvPr/>
          </p:nvSpPr>
          <p:spPr>
            <a:xfrm>
              <a:off x="1241250" y="31541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56;p51">
              <a:extLst>
                <a:ext uri="{FF2B5EF4-FFF2-40B4-BE49-F238E27FC236}">
                  <a16:creationId xmlns:a16="http://schemas.microsoft.com/office/drawing/2014/main" id="{39648519-D2A8-48E9-83AD-0887805E6785}"/>
                </a:ext>
              </a:extLst>
            </p:cNvPr>
            <p:cNvSpPr/>
            <p:nvPr/>
          </p:nvSpPr>
          <p:spPr>
            <a:xfrm>
              <a:off x="1241250" y="349815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57;p51">
              <a:extLst>
                <a:ext uri="{FF2B5EF4-FFF2-40B4-BE49-F238E27FC236}">
                  <a16:creationId xmlns:a16="http://schemas.microsoft.com/office/drawing/2014/main" id="{BC1A238A-0F69-4E67-BC0E-415B261D2DA3}"/>
                </a:ext>
              </a:extLst>
            </p:cNvPr>
            <p:cNvSpPr/>
            <p:nvPr/>
          </p:nvSpPr>
          <p:spPr>
            <a:xfrm>
              <a:off x="1241250" y="34548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58;p51">
              <a:extLst>
                <a:ext uri="{FF2B5EF4-FFF2-40B4-BE49-F238E27FC236}">
                  <a16:creationId xmlns:a16="http://schemas.microsoft.com/office/drawing/2014/main" id="{4DD8DDFC-2A36-4520-861D-79E756FB0862}"/>
                </a:ext>
              </a:extLst>
            </p:cNvPr>
            <p:cNvSpPr/>
            <p:nvPr/>
          </p:nvSpPr>
          <p:spPr>
            <a:xfrm>
              <a:off x="2049300" y="289960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59;p51">
              <a:extLst>
                <a:ext uri="{FF2B5EF4-FFF2-40B4-BE49-F238E27FC236}">
                  <a16:creationId xmlns:a16="http://schemas.microsoft.com/office/drawing/2014/main" id="{0FC069E7-F2D5-406B-A4C4-5AA15B591BEB}"/>
                </a:ext>
              </a:extLst>
            </p:cNvPr>
            <p:cNvSpPr/>
            <p:nvPr/>
          </p:nvSpPr>
          <p:spPr>
            <a:xfrm>
              <a:off x="2049300" y="2856325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60;p51">
              <a:extLst>
                <a:ext uri="{FF2B5EF4-FFF2-40B4-BE49-F238E27FC236}">
                  <a16:creationId xmlns:a16="http://schemas.microsoft.com/office/drawing/2014/main" id="{DA9D5A56-0F89-4C93-92AF-0D35850CB2A5}"/>
                </a:ext>
              </a:extLst>
            </p:cNvPr>
            <p:cNvSpPr/>
            <p:nvPr/>
          </p:nvSpPr>
          <p:spPr>
            <a:xfrm>
              <a:off x="2049300" y="3200325"/>
              <a:ext cx="271300" cy="129875"/>
            </a:xfrm>
            <a:custGeom>
              <a:avLst/>
              <a:gdLst/>
              <a:ahLst/>
              <a:cxnLst/>
              <a:rect l="l" t="t" r="r" b="b"/>
              <a:pathLst>
                <a:path w="10852" h="5195" extrusionOk="0">
                  <a:moveTo>
                    <a:pt x="1" y="0"/>
                  </a:moveTo>
                  <a:lnTo>
                    <a:pt x="1" y="5195"/>
                  </a:lnTo>
                  <a:lnTo>
                    <a:pt x="8266" y="5195"/>
                  </a:lnTo>
                  <a:cubicBezTo>
                    <a:pt x="9697" y="5195"/>
                    <a:pt x="10852" y="4040"/>
                    <a:pt x="10852" y="2586"/>
                  </a:cubicBezTo>
                  <a:cubicBezTo>
                    <a:pt x="10852" y="1155"/>
                    <a:pt x="9697" y="0"/>
                    <a:pt x="8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61;p51">
              <a:extLst>
                <a:ext uri="{FF2B5EF4-FFF2-40B4-BE49-F238E27FC236}">
                  <a16:creationId xmlns:a16="http://schemas.microsoft.com/office/drawing/2014/main" id="{1F3537E0-369F-4737-8CB4-6DF930AA3A59}"/>
                </a:ext>
              </a:extLst>
            </p:cNvPr>
            <p:cNvSpPr/>
            <p:nvPr/>
          </p:nvSpPr>
          <p:spPr>
            <a:xfrm>
              <a:off x="2049300" y="31541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62;p51">
              <a:extLst>
                <a:ext uri="{FF2B5EF4-FFF2-40B4-BE49-F238E27FC236}">
                  <a16:creationId xmlns:a16="http://schemas.microsoft.com/office/drawing/2014/main" id="{9044BF17-0746-40F0-8E69-65CFB1EAD79C}"/>
                </a:ext>
              </a:extLst>
            </p:cNvPr>
            <p:cNvSpPr/>
            <p:nvPr/>
          </p:nvSpPr>
          <p:spPr>
            <a:xfrm>
              <a:off x="2049300" y="349815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63;p51">
              <a:extLst>
                <a:ext uri="{FF2B5EF4-FFF2-40B4-BE49-F238E27FC236}">
                  <a16:creationId xmlns:a16="http://schemas.microsoft.com/office/drawing/2014/main" id="{F53C43EC-CE69-46E1-9181-6DC5D1FD916E}"/>
                </a:ext>
              </a:extLst>
            </p:cNvPr>
            <p:cNvSpPr/>
            <p:nvPr/>
          </p:nvSpPr>
          <p:spPr>
            <a:xfrm>
              <a:off x="2049300" y="34548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64;p51">
              <a:extLst>
                <a:ext uri="{FF2B5EF4-FFF2-40B4-BE49-F238E27FC236}">
                  <a16:creationId xmlns:a16="http://schemas.microsoft.com/office/drawing/2014/main" id="{36079DFF-90AF-4746-877C-615DDA6F3958}"/>
                </a:ext>
              </a:extLst>
            </p:cNvPr>
            <p:cNvSpPr/>
            <p:nvPr/>
          </p:nvSpPr>
          <p:spPr>
            <a:xfrm>
              <a:off x="1034050" y="3770000"/>
              <a:ext cx="1765600" cy="25"/>
            </a:xfrm>
            <a:custGeom>
              <a:avLst/>
              <a:gdLst/>
              <a:ahLst/>
              <a:cxnLst/>
              <a:rect l="l" t="t" r="r" b="b"/>
              <a:pathLst>
                <a:path w="70624" h="1" fill="none" extrusionOk="0">
                  <a:moveTo>
                    <a:pt x="0" y="0"/>
                  </a:moveTo>
                  <a:lnTo>
                    <a:pt x="7062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65;p51">
              <a:extLst>
                <a:ext uri="{FF2B5EF4-FFF2-40B4-BE49-F238E27FC236}">
                  <a16:creationId xmlns:a16="http://schemas.microsoft.com/office/drawing/2014/main" id="{F07F971D-13FD-4095-BCD4-2EA2C232605A}"/>
                </a:ext>
              </a:extLst>
            </p:cNvPr>
            <p:cNvSpPr/>
            <p:nvPr/>
          </p:nvSpPr>
          <p:spPr>
            <a:xfrm>
              <a:off x="6762550" y="485450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393" y="1"/>
                  </a:moveTo>
                  <a:lnTo>
                    <a:pt x="39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31F20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66;p51">
              <a:extLst>
                <a:ext uri="{FF2B5EF4-FFF2-40B4-BE49-F238E27FC236}">
                  <a16:creationId xmlns:a16="http://schemas.microsoft.com/office/drawing/2014/main" id="{3AE749A7-0B36-4349-B98A-1E0984B16F97}"/>
                </a:ext>
              </a:extLst>
            </p:cNvPr>
            <p:cNvSpPr/>
            <p:nvPr/>
          </p:nvSpPr>
          <p:spPr>
            <a:xfrm>
              <a:off x="6539175" y="1685225"/>
              <a:ext cx="579525" cy="3169300"/>
            </a:xfrm>
            <a:custGeom>
              <a:avLst/>
              <a:gdLst/>
              <a:ahLst/>
              <a:cxnLst/>
              <a:rect l="l" t="t" r="r" b="b"/>
              <a:pathLst>
                <a:path w="23181" h="126772" extrusionOk="0">
                  <a:moveTo>
                    <a:pt x="11637" y="1"/>
                  </a:moveTo>
                  <a:cubicBezTo>
                    <a:pt x="2979" y="1"/>
                    <a:pt x="1" y="3256"/>
                    <a:pt x="1" y="3256"/>
                  </a:cubicBezTo>
                  <a:lnTo>
                    <a:pt x="1" y="126772"/>
                  </a:lnTo>
                  <a:lnTo>
                    <a:pt x="23180" y="126772"/>
                  </a:lnTo>
                  <a:lnTo>
                    <a:pt x="23180" y="3256"/>
                  </a:lnTo>
                  <a:cubicBezTo>
                    <a:pt x="23180" y="3256"/>
                    <a:pt x="20387" y="1"/>
                    <a:pt x="11637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67;p51">
              <a:extLst>
                <a:ext uri="{FF2B5EF4-FFF2-40B4-BE49-F238E27FC236}">
                  <a16:creationId xmlns:a16="http://schemas.microsoft.com/office/drawing/2014/main" id="{2DF9EF24-F9BD-4F15-9A70-B299592A684C}"/>
                </a:ext>
              </a:extLst>
            </p:cNvPr>
            <p:cNvSpPr/>
            <p:nvPr/>
          </p:nvSpPr>
          <p:spPr>
            <a:xfrm>
              <a:off x="6632675" y="1729225"/>
              <a:ext cx="445050" cy="3125300"/>
            </a:xfrm>
            <a:custGeom>
              <a:avLst/>
              <a:gdLst/>
              <a:ahLst/>
              <a:cxnLst/>
              <a:rect l="l" t="t" r="r" b="b"/>
              <a:pathLst>
                <a:path w="17802" h="125012" extrusionOk="0">
                  <a:moveTo>
                    <a:pt x="8613" y="0"/>
                  </a:moveTo>
                  <a:cubicBezTo>
                    <a:pt x="6067" y="0"/>
                    <a:pt x="3135" y="405"/>
                    <a:pt x="1" y="1588"/>
                  </a:cubicBezTo>
                  <a:lnTo>
                    <a:pt x="1" y="125012"/>
                  </a:lnTo>
                  <a:lnTo>
                    <a:pt x="17801" y="125012"/>
                  </a:lnTo>
                  <a:lnTo>
                    <a:pt x="17801" y="1888"/>
                  </a:lnTo>
                  <a:cubicBezTo>
                    <a:pt x="17801" y="1888"/>
                    <a:pt x="14111" y="0"/>
                    <a:pt x="861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68;p51">
              <a:extLst>
                <a:ext uri="{FF2B5EF4-FFF2-40B4-BE49-F238E27FC236}">
                  <a16:creationId xmlns:a16="http://schemas.microsoft.com/office/drawing/2014/main" id="{C49B2E1E-7429-45C2-BB0E-A116CFE89642}"/>
                </a:ext>
              </a:extLst>
            </p:cNvPr>
            <p:cNvSpPr/>
            <p:nvPr/>
          </p:nvSpPr>
          <p:spPr>
            <a:xfrm>
              <a:off x="6632675" y="1768925"/>
              <a:ext cx="344025" cy="3085600"/>
            </a:xfrm>
            <a:custGeom>
              <a:avLst/>
              <a:gdLst/>
              <a:ahLst/>
              <a:cxnLst/>
              <a:rect l="l" t="t" r="r" b="b"/>
              <a:pathLst>
                <a:path w="13761" h="123424" extrusionOk="0">
                  <a:moveTo>
                    <a:pt x="1" y="0"/>
                  </a:moveTo>
                  <a:lnTo>
                    <a:pt x="1" y="123424"/>
                  </a:lnTo>
                  <a:lnTo>
                    <a:pt x="13761" y="123424"/>
                  </a:lnTo>
                  <a:lnTo>
                    <a:pt x="13761" y="300"/>
                  </a:lnTo>
                  <a:cubicBezTo>
                    <a:pt x="11687" y="1039"/>
                    <a:pt x="9586" y="1295"/>
                    <a:pt x="7672" y="1295"/>
                  </a:cubicBezTo>
                  <a:cubicBezTo>
                    <a:pt x="3365" y="129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69;p51">
              <a:extLst>
                <a:ext uri="{FF2B5EF4-FFF2-40B4-BE49-F238E27FC236}">
                  <a16:creationId xmlns:a16="http://schemas.microsoft.com/office/drawing/2014/main" id="{0B4E96A5-A793-4520-BDF8-C8A5BE2766A6}"/>
                </a:ext>
              </a:extLst>
            </p:cNvPr>
            <p:cNvSpPr/>
            <p:nvPr/>
          </p:nvSpPr>
          <p:spPr>
            <a:xfrm>
              <a:off x="6539175" y="1766600"/>
              <a:ext cx="538550" cy="3087925"/>
            </a:xfrm>
            <a:custGeom>
              <a:avLst/>
              <a:gdLst/>
              <a:ahLst/>
              <a:cxnLst/>
              <a:rect l="l" t="t" r="r" b="b"/>
              <a:pathLst>
                <a:path w="21542" h="123517" extrusionOk="0">
                  <a:moveTo>
                    <a:pt x="1" y="1"/>
                  </a:moveTo>
                  <a:lnTo>
                    <a:pt x="1" y="123517"/>
                  </a:lnTo>
                  <a:lnTo>
                    <a:pt x="21541" y="123517"/>
                  </a:lnTo>
                  <a:lnTo>
                    <a:pt x="21541" y="393"/>
                  </a:lnTo>
                  <a:cubicBezTo>
                    <a:pt x="21541" y="393"/>
                    <a:pt x="18263" y="2794"/>
                    <a:pt x="11637" y="2794"/>
                  </a:cubicBezTo>
                  <a:cubicBezTo>
                    <a:pt x="3949" y="279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70;p51">
              <a:extLst>
                <a:ext uri="{FF2B5EF4-FFF2-40B4-BE49-F238E27FC236}">
                  <a16:creationId xmlns:a16="http://schemas.microsoft.com/office/drawing/2014/main" id="{FD7F2E93-C67A-4E7F-8720-83AB305CE46F}"/>
                </a:ext>
              </a:extLst>
            </p:cNvPr>
            <p:cNvSpPr/>
            <p:nvPr/>
          </p:nvSpPr>
          <p:spPr>
            <a:xfrm>
              <a:off x="6533975" y="3179675"/>
              <a:ext cx="589325" cy="753675"/>
            </a:xfrm>
            <a:custGeom>
              <a:avLst/>
              <a:gdLst/>
              <a:ahLst/>
              <a:cxnLst/>
              <a:rect l="l" t="t" r="r" b="b"/>
              <a:pathLst>
                <a:path w="23573" h="30147" extrusionOk="0">
                  <a:moveTo>
                    <a:pt x="12721" y="0"/>
                  </a:moveTo>
                  <a:cubicBezTo>
                    <a:pt x="5737" y="0"/>
                    <a:pt x="1" y="2350"/>
                    <a:pt x="1" y="2350"/>
                  </a:cubicBezTo>
                  <a:lnTo>
                    <a:pt x="1" y="30147"/>
                  </a:lnTo>
                  <a:cubicBezTo>
                    <a:pt x="1" y="30147"/>
                    <a:pt x="4618" y="29634"/>
                    <a:pt x="11603" y="29634"/>
                  </a:cubicBezTo>
                  <a:cubicBezTo>
                    <a:pt x="15095" y="29634"/>
                    <a:pt x="19179" y="29762"/>
                    <a:pt x="23573" y="30147"/>
                  </a:cubicBezTo>
                  <a:lnTo>
                    <a:pt x="23573" y="2350"/>
                  </a:lnTo>
                  <a:cubicBezTo>
                    <a:pt x="20018" y="588"/>
                    <a:pt x="16213" y="0"/>
                    <a:pt x="1272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71;p51">
              <a:extLst>
                <a:ext uri="{FF2B5EF4-FFF2-40B4-BE49-F238E27FC236}">
                  <a16:creationId xmlns:a16="http://schemas.microsoft.com/office/drawing/2014/main" id="{5595D653-42A7-471A-A271-5A70F2FFBD2F}"/>
                </a:ext>
              </a:extLst>
            </p:cNvPr>
            <p:cNvSpPr/>
            <p:nvPr/>
          </p:nvSpPr>
          <p:spPr>
            <a:xfrm>
              <a:off x="6286375" y="2637575"/>
              <a:ext cx="161050" cy="228000"/>
            </a:xfrm>
            <a:custGeom>
              <a:avLst/>
              <a:gdLst/>
              <a:ahLst/>
              <a:cxnLst/>
              <a:rect l="l" t="t" r="r" b="b"/>
              <a:pathLst>
                <a:path w="6442" h="9120" extrusionOk="0">
                  <a:moveTo>
                    <a:pt x="1" y="0"/>
                  </a:moveTo>
                  <a:lnTo>
                    <a:pt x="1" y="9120"/>
                  </a:lnTo>
                  <a:lnTo>
                    <a:pt x="6442" y="9120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72;p51">
              <a:extLst>
                <a:ext uri="{FF2B5EF4-FFF2-40B4-BE49-F238E27FC236}">
                  <a16:creationId xmlns:a16="http://schemas.microsoft.com/office/drawing/2014/main" id="{F927BBDF-07E1-4C47-BD45-9D0D1190CE27}"/>
                </a:ext>
              </a:extLst>
            </p:cNvPr>
            <p:cNvSpPr/>
            <p:nvPr/>
          </p:nvSpPr>
          <p:spPr>
            <a:xfrm>
              <a:off x="6069925" y="2887500"/>
              <a:ext cx="601450" cy="216450"/>
            </a:xfrm>
            <a:custGeom>
              <a:avLst/>
              <a:gdLst/>
              <a:ahLst/>
              <a:cxnLst/>
              <a:rect l="l" t="t" r="r" b="b"/>
              <a:pathLst>
                <a:path w="24058" h="8658" extrusionOk="0">
                  <a:moveTo>
                    <a:pt x="5103" y="0"/>
                  </a:moveTo>
                  <a:cubicBezTo>
                    <a:pt x="2979" y="0"/>
                    <a:pt x="1155" y="1247"/>
                    <a:pt x="393" y="3071"/>
                  </a:cubicBezTo>
                  <a:cubicBezTo>
                    <a:pt x="1" y="3948"/>
                    <a:pt x="393" y="5010"/>
                    <a:pt x="1363" y="5379"/>
                  </a:cubicBezTo>
                  <a:cubicBezTo>
                    <a:pt x="2794" y="5957"/>
                    <a:pt x="3949" y="7203"/>
                    <a:pt x="4526" y="8658"/>
                  </a:cubicBezTo>
                  <a:lnTo>
                    <a:pt x="19533" y="8658"/>
                  </a:lnTo>
                  <a:cubicBezTo>
                    <a:pt x="20110" y="7203"/>
                    <a:pt x="21264" y="5957"/>
                    <a:pt x="22811" y="5379"/>
                  </a:cubicBezTo>
                  <a:cubicBezTo>
                    <a:pt x="23665" y="5010"/>
                    <a:pt x="24058" y="3948"/>
                    <a:pt x="23665" y="3071"/>
                  </a:cubicBezTo>
                  <a:cubicBezTo>
                    <a:pt x="22903" y="1247"/>
                    <a:pt x="21079" y="0"/>
                    <a:pt x="18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73;p51">
              <a:extLst>
                <a:ext uri="{FF2B5EF4-FFF2-40B4-BE49-F238E27FC236}">
                  <a16:creationId xmlns:a16="http://schemas.microsoft.com/office/drawing/2014/main" id="{1A8CE456-7D73-4D34-859A-17309EB34C92}"/>
                </a:ext>
              </a:extLst>
            </p:cNvPr>
            <p:cNvSpPr/>
            <p:nvPr/>
          </p:nvSpPr>
          <p:spPr>
            <a:xfrm>
              <a:off x="6120725" y="2832075"/>
              <a:ext cx="499850" cy="192225"/>
            </a:xfrm>
            <a:custGeom>
              <a:avLst/>
              <a:gdLst/>
              <a:ahLst/>
              <a:cxnLst/>
              <a:rect l="l" t="t" r="r" b="b"/>
              <a:pathLst>
                <a:path w="19994" h="7689" extrusionOk="0">
                  <a:moveTo>
                    <a:pt x="6349" y="1"/>
                  </a:moveTo>
                  <a:lnTo>
                    <a:pt x="2679" y="1548"/>
                  </a:lnTo>
                  <a:lnTo>
                    <a:pt x="185" y="2702"/>
                  </a:lnTo>
                  <a:cubicBezTo>
                    <a:pt x="93" y="2702"/>
                    <a:pt x="1" y="2979"/>
                    <a:pt x="185" y="3071"/>
                  </a:cubicBezTo>
                  <a:lnTo>
                    <a:pt x="9997" y="7689"/>
                  </a:lnTo>
                  <a:lnTo>
                    <a:pt x="19809" y="3071"/>
                  </a:lnTo>
                  <a:cubicBezTo>
                    <a:pt x="19994" y="2979"/>
                    <a:pt x="19994" y="2702"/>
                    <a:pt x="19809" y="2702"/>
                  </a:cubicBezTo>
                  <a:lnTo>
                    <a:pt x="17316" y="1548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74;p51">
              <a:extLst>
                <a:ext uri="{FF2B5EF4-FFF2-40B4-BE49-F238E27FC236}">
                  <a16:creationId xmlns:a16="http://schemas.microsoft.com/office/drawing/2014/main" id="{2FBB1D78-4CFF-45B0-B7CB-045194FC5815}"/>
                </a:ext>
              </a:extLst>
            </p:cNvPr>
            <p:cNvSpPr/>
            <p:nvPr/>
          </p:nvSpPr>
          <p:spPr>
            <a:xfrm>
              <a:off x="6187675" y="2832075"/>
              <a:ext cx="365950" cy="127575"/>
            </a:xfrm>
            <a:custGeom>
              <a:avLst/>
              <a:gdLst/>
              <a:ahLst/>
              <a:cxnLst/>
              <a:rect l="l" t="t" r="r" b="b"/>
              <a:pathLst>
                <a:path w="14638" h="5103" extrusionOk="0">
                  <a:moveTo>
                    <a:pt x="3671" y="1"/>
                  </a:moveTo>
                  <a:lnTo>
                    <a:pt x="1" y="1548"/>
                  </a:lnTo>
                  <a:lnTo>
                    <a:pt x="7319" y="5103"/>
                  </a:lnTo>
                  <a:lnTo>
                    <a:pt x="14638" y="1548"/>
                  </a:lnTo>
                  <a:lnTo>
                    <a:pt x="1096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75;p51">
              <a:extLst>
                <a:ext uri="{FF2B5EF4-FFF2-40B4-BE49-F238E27FC236}">
                  <a16:creationId xmlns:a16="http://schemas.microsoft.com/office/drawing/2014/main" id="{B450393B-586A-4E3D-AFA5-E1011F527523}"/>
                </a:ext>
              </a:extLst>
            </p:cNvPr>
            <p:cNvSpPr/>
            <p:nvPr/>
          </p:nvSpPr>
          <p:spPr>
            <a:xfrm>
              <a:off x="6101100" y="2253750"/>
              <a:ext cx="558150" cy="353700"/>
            </a:xfrm>
            <a:custGeom>
              <a:avLst/>
              <a:gdLst/>
              <a:ahLst/>
              <a:cxnLst/>
              <a:rect l="l" t="t" r="r" b="b"/>
              <a:pathLst>
                <a:path w="22326" h="14148" extrusionOk="0">
                  <a:moveTo>
                    <a:pt x="11166" y="0"/>
                  </a:moveTo>
                  <a:cubicBezTo>
                    <a:pt x="10996" y="0"/>
                    <a:pt x="10828" y="47"/>
                    <a:pt x="10690" y="139"/>
                  </a:cubicBezTo>
                  <a:lnTo>
                    <a:pt x="578" y="6303"/>
                  </a:lnTo>
                  <a:cubicBezTo>
                    <a:pt x="1" y="6696"/>
                    <a:pt x="1" y="7550"/>
                    <a:pt x="578" y="7850"/>
                  </a:cubicBezTo>
                  <a:lnTo>
                    <a:pt x="10690" y="13991"/>
                  </a:lnTo>
                  <a:cubicBezTo>
                    <a:pt x="10828" y="14095"/>
                    <a:pt x="10996" y="14147"/>
                    <a:pt x="11166" y="14147"/>
                  </a:cubicBezTo>
                  <a:cubicBezTo>
                    <a:pt x="11336" y="14147"/>
                    <a:pt x="11510" y="14095"/>
                    <a:pt x="11660" y="13991"/>
                  </a:cubicBezTo>
                  <a:lnTo>
                    <a:pt x="21749" y="7850"/>
                  </a:lnTo>
                  <a:cubicBezTo>
                    <a:pt x="22326" y="7550"/>
                    <a:pt x="22326" y="6696"/>
                    <a:pt x="21749" y="6303"/>
                  </a:cubicBezTo>
                  <a:lnTo>
                    <a:pt x="11660" y="139"/>
                  </a:lnTo>
                  <a:cubicBezTo>
                    <a:pt x="11510" y="47"/>
                    <a:pt x="11336" y="0"/>
                    <a:pt x="1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76;p51">
              <a:extLst>
                <a:ext uri="{FF2B5EF4-FFF2-40B4-BE49-F238E27FC236}">
                  <a16:creationId xmlns:a16="http://schemas.microsoft.com/office/drawing/2014/main" id="{EA77DD81-CDB8-4CDB-856C-8923856049D3}"/>
                </a:ext>
              </a:extLst>
            </p:cNvPr>
            <p:cNvSpPr/>
            <p:nvPr/>
          </p:nvSpPr>
          <p:spPr>
            <a:xfrm>
              <a:off x="6286375" y="2481150"/>
              <a:ext cx="228600" cy="305350"/>
            </a:xfrm>
            <a:custGeom>
              <a:avLst/>
              <a:gdLst/>
              <a:ahLst/>
              <a:cxnLst/>
              <a:rect l="l" t="t" r="r" b="b"/>
              <a:pathLst>
                <a:path w="9144" h="12214" extrusionOk="0">
                  <a:moveTo>
                    <a:pt x="1" y="1"/>
                  </a:moveTo>
                  <a:lnTo>
                    <a:pt x="1" y="7112"/>
                  </a:lnTo>
                  <a:cubicBezTo>
                    <a:pt x="1" y="8566"/>
                    <a:pt x="786" y="9813"/>
                    <a:pt x="2032" y="10575"/>
                  </a:cubicBezTo>
                  <a:lnTo>
                    <a:pt x="3948" y="11729"/>
                  </a:lnTo>
                  <a:cubicBezTo>
                    <a:pt x="4526" y="12029"/>
                    <a:pt x="5103" y="12214"/>
                    <a:pt x="5680" y="12214"/>
                  </a:cubicBezTo>
                  <a:cubicBezTo>
                    <a:pt x="7596" y="12214"/>
                    <a:pt x="9143" y="10667"/>
                    <a:pt x="9143" y="8843"/>
                  </a:cubicBezTo>
                  <a:lnTo>
                    <a:pt x="9143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77;p51">
              <a:extLst>
                <a:ext uri="{FF2B5EF4-FFF2-40B4-BE49-F238E27FC236}">
                  <a16:creationId xmlns:a16="http://schemas.microsoft.com/office/drawing/2014/main" id="{9D16A557-89F4-4A31-BA29-42FE41809C9D}"/>
                </a:ext>
              </a:extLst>
            </p:cNvPr>
            <p:cNvSpPr/>
            <p:nvPr/>
          </p:nvSpPr>
          <p:spPr>
            <a:xfrm>
              <a:off x="6243100" y="2500200"/>
              <a:ext cx="88900" cy="125275"/>
            </a:xfrm>
            <a:custGeom>
              <a:avLst/>
              <a:gdLst/>
              <a:ahLst/>
              <a:cxnLst/>
              <a:rect l="l" t="t" r="r" b="b"/>
              <a:pathLst>
                <a:path w="3556" h="5011" extrusionOk="0">
                  <a:moveTo>
                    <a:pt x="0" y="1"/>
                  </a:moveTo>
                  <a:lnTo>
                    <a:pt x="0" y="3279"/>
                  </a:lnTo>
                  <a:lnTo>
                    <a:pt x="1247" y="4526"/>
                  </a:lnTo>
                  <a:lnTo>
                    <a:pt x="1247" y="5010"/>
                  </a:lnTo>
                  <a:lnTo>
                    <a:pt x="1939" y="5010"/>
                  </a:lnTo>
                  <a:cubicBezTo>
                    <a:pt x="2309" y="5010"/>
                    <a:pt x="2609" y="4710"/>
                    <a:pt x="2609" y="4341"/>
                  </a:cubicBezTo>
                  <a:lnTo>
                    <a:pt x="2609" y="3764"/>
                  </a:lnTo>
                  <a:cubicBezTo>
                    <a:pt x="2609" y="3371"/>
                    <a:pt x="2794" y="2886"/>
                    <a:pt x="3094" y="2702"/>
                  </a:cubicBezTo>
                  <a:cubicBezTo>
                    <a:pt x="3371" y="2402"/>
                    <a:pt x="3555" y="2032"/>
                    <a:pt x="3555" y="1547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78;p51">
              <a:extLst>
                <a:ext uri="{FF2B5EF4-FFF2-40B4-BE49-F238E27FC236}">
                  <a16:creationId xmlns:a16="http://schemas.microsoft.com/office/drawing/2014/main" id="{193800A6-F037-42D3-8953-C7720DB45090}"/>
                </a:ext>
              </a:extLst>
            </p:cNvPr>
            <p:cNvSpPr/>
            <p:nvPr/>
          </p:nvSpPr>
          <p:spPr>
            <a:xfrm>
              <a:off x="6230975" y="2440175"/>
              <a:ext cx="308225" cy="98725"/>
            </a:xfrm>
            <a:custGeom>
              <a:avLst/>
              <a:gdLst/>
              <a:ahLst/>
              <a:cxnLst/>
              <a:rect l="l" t="t" r="r" b="b"/>
              <a:pathLst>
                <a:path w="12329" h="3949" extrusionOk="0">
                  <a:moveTo>
                    <a:pt x="0" y="1"/>
                  </a:moveTo>
                  <a:lnTo>
                    <a:pt x="0" y="3163"/>
                  </a:lnTo>
                  <a:cubicBezTo>
                    <a:pt x="0" y="3556"/>
                    <a:pt x="393" y="3948"/>
                    <a:pt x="785" y="3948"/>
                  </a:cubicBezTo>
                  <a:lnTo>
                    <a:pt x="11544" y="3948"/>
                  </a:lnTo>
                  <a:cubicBezTo>
                    <a:pt x="11936" y="3948"/>
                    <a:pt x="12329" y="3556"/>
                    <a:pt x="12329" y="3163"/>
                  </a:cubicBezTo>
                  <a:lnTo>
                    <a:pt x="12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79;p51">
              <a:extLst>
                <a:ext uri="{FF2B5EF4-FFF2-40B4-BE49-F238E27FC236}">
                  <a16:creationId xmlns:a16="http://schemas.microsoft.com/office/drawing/2014/main" id="{636843F4-938E-4348-BBDC-AF985BFA7123}"/>
                </a:ext>
              </a:extLst>
            </p:cNvPr>
            <p:cNvSpPr/>
            <p:nvPr/>
          </p:nvSpPr>
          <p:spPr>
            <a:xfrm>
              <a:off x="6230975" y="2572350"/>
              <a:ext cx="55425" cy="86600"/>
            </a:xfrm>
            <a:custGeom>
              <a:avLst/>
              <a:gdLst/>
              <a:ahLst/>
              <a:cxnLst/>
              <a:rect l="l" t="t" r="r" b="b"/>
              <a:pathLst>
                <a:path w="2217" h="3464" extrusionOk="0">
                  <a:moveTo>
                    <a:pt x="785" y="0"/>
                  </a:moveTo>
                  <a:cubicBezTo>
                    <a:pt x="393" y="0"/>
                    <a:pt x="0" y="301"/>
                    <a:pt x="0" y="670"/>
                  </a:cubicBezTo>
                  <a:lnTo>
                    <a:pt x="0" y="1824"/>
                  </a:lnTo>
                  <a:cubicBezTo>
                    <a:pt x="0" y="2794"/>
                    <a:pt x="785" y="3464"/>
                    <a:pt x="1639" y="3464"/>
                  </a:cubicBezTo>
                  <a:lnTo>
                    <a:pt x="2217" y="3464"/>
                  </a:lnTo>
                  <a:lnTo>
                    <a:pt x="2217" y="878"/>
                  </a:lnTo>
                  <a:cubicBezTo>
                    <a:pt x="2217" y="393"/>
                    <a:pt x="1847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80;p51">
              <a:extLst>
                <a:ext uri="{FF2B5EF4-FFF2-40B4-BE49-F238E27FC236}">
                  <a16:creationId xmlns:a16="http://schemas.microsoft.com/office/drawing/2014/main" id="{9131604E-0B8F-42EE-8FF5-C840B57B39BA}"/>
                </a:ext>
              </a:extLst>
            </p:cNvPr>
            <p:cNvSpPr/>
            <p:nvPr/>
          </p:nvSpPr>
          <p:spPr>
            <a:xfrm>
              <a:off x="6142075" y="2430375"/>
              <a:ext cx="25" cy="170850"/>
            </a:xfrm>
            <a:custGeom>
              <a:avLst/>
              <a:gdLst/>
              <a:ahLst/>
              <a:cxnLst/>
              <a:rect l="l" t="t" r="r" b="b"/>
              <a:pathLst>
                <a:path w="1" h="6834" fill="none" extrusionOk="0">
                  <a:moveTo>
                    <a:pt x="1" y="0"/>
                  </a:moveTo>
                  <a:lnTo>
                    <a:pt x="1" y="6834"/>
                  </a:lnTo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81;p51">
              <a:extLst>
                <a:ext uri="{FF2B5EF4-FFF2-40B4-BE49-F238E27FC236}">
                  <a16:creationId xmlns:a16="http://schemas.microsoft.com/office/drawing/2014/main" id="{A3524B37-F4AD-4F44-9ACD-433302492027}"/>
                </a:ext>
              </a:extLst>
            </p:cNvPr>
            <p:cNvSpPr/>
            <p:nvPr/>
          </p:nvSpPr>
          <p:spPr>
            <a:xfrm>
              <a:off x="6094175" y="2631225"/>
              <a:ext cx="96425" cy="102175"/>
            </a:xfrm>
            <a:custGeom>
              <a:avLst/>
              <a:gdLst/>
              <a:ahLst/>
              <a:cxnLst/>
              <a:rect l="l" t="t" r="r" b="b"/>
              <a:pathLst>
                <a:path w="3857" h="4087" extrusionOk="0">
                  <a:moveTo>
                    <a:pt x="1963" y="0"/>
                  </a:moveTo>
                  <a:cubicBezTo>
                    <a:pt x="1853" y="0"/>
                    <a:pt x="1732" y="47"/>
                    <a:pt x="1640" y="139"/>
                  </a:cubicBezTo>
                  <a:lnTo>
                    <a:pt x="670" y="1778"/>
                  </a:lnTo>
                  <a:cubicBezTo>
                    <a:pt x="1" y="2748"/>
                    <a:pt x="762" y="4087"/>
                    <a:pt x="1917" y="4087"/>
                  </a:cubicBezTo>
                  <a:cubicBezTo>
                    <a:pt x="3163" y="4087"/>
                    <a:pt x="3856" y="2748"/>
                    <a:pt x="3279" y="1778"/>
                  </a:cubicBezTo>
                  <a:lnTo>
                    <a:pt x="2217" y="139"/>
                  </a:lnTo>
                  <a:cubicBezTo>
                    <a:pt x="2171" y="47"/>
                    <a:pt x="2073" y="0"/>
                    <a:pt x="19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82;p51">
              <a:extLst>
                <a:ext uri="{FF2B5EF4-FFF2-40B4-BE49-F238E27FC236}">
                  <a16:creationId xmlns:a16="http://schemas.microsoft.com/office/drawing/2014/main" id="{E61CD8CC-E925-46E9-9200-E374CC7EF95B}"/>
                </a:ext>
              </a:extLst>
            </p:cNvPr>
            <p:cNvSpPr/>
            <p:nvPr/>
          </p:nvSpPr>
          <p:spPr>
            <a:xfrm>
              <a:off x="6110925" y="2594275"/>
              <a:ext cx="62350" cy="60050"/>
            </a:xfrm>
            <a:custGeom>
              <a:avLst/>
              <a:gdLst/>
              <a:ahLst/>
              <a:cxnLst/>
              <a:rect l="l" t="t" r="r" b="b"/>
              <a:pathLst>
                <a:path w="2494" h="2402" extrusionOk="0">
                  <a:moveTo>
                    <a:pt x="1247" y="1"/>
                  </a:moveTo>
                  <a:cubicBezTo>
                    <a:pt x="577" y="1"/>
                    <a:pt x="0" y="463"/>
                    <a:pt x="0" y="1247"/>
                  </a:cubicBezTo>
                  <a:cubicBezTo>
                    <a:pt x="0" y="1917"/>
                    <a:pt x="577" y="2402"/>
                    <a:pt x="1247" y="2402"/>
                  </a:cubicBezTo>
                  <a:cubicBezTo>
                    <a:pt x="1916" y="2402"/>
                    <a:pt x="2493" y="1917"/>
                    <a:pt x="2493" y="1247"/>
                  </a:cubicBezTo>
                  <a:cubicBezTo>
                    <a:pt x="2493" y="463"/>
                    <a:pt x="1916" y="1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83;p51">
              <a:extLst>
                <a:ext uri="{FF2B5EF4-FFF2-40B4-BE49-F238E27FC236}">
                  <a16:creationId xmlns:a16="http://schemas.microsoft.com/office/drawing/2014/main" id="{D7CE582A-E278-48CF-ABB3-54E38E2C0CF9}"/>
                </a:ext>
              </a:extLst>
            </p:cNvPr>
            <p:cNvSpPr/>
            <p:nvPr/>
          </p:nvSpPr>
          <p:spPr>
            <a:xfrm>
              <a:off x="6228650" y="3103925"/>
              <a:ext cx="404050" cy="271875"/>
            </a:xfrm>
            <a:custGeom>
              <a:avLst/>
              <a:gdLst/>
              <a:ahLst/>
              <a:cxnLst/>
              <a:rect l="l" t="t" r="r" b="b"/>
              <a:pathLst>
                <a:path w="16162" h="10875" extrusionOk="0">
                  <a:moveTo>
                    <a:pt x="1" y="1"/>
                  </a:moveTo>
                  <a:lnTo>
                    <a:pt x="1" y="10875"/>
                  </a:lnTo>
                  <a:lnTo>
                    <a:pt x="16162" y="10875"/>
                  </a:lnTo>
                  <a:lnTo>
                    <a:pt x="16162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84;p51">
              <a:extLst>
                <a:ext uri="{FF2B5EF4-FFF2-40B4-BE49-F238E27FC236}">
                  <a16:creationId xmlns:a16="http://schemas.microsoft.com/office/drawing/2014/main" id="{33ED90A3-63ED-4368-82CB-E202C61D30C4}"/>
                </a:ext>
              </a:extLst>
            </p:cNvPr>
            <p:cNvSpPr/>
            <p:nvPr/>
          </p:nvSpPr>
          <p:spPr>
            <a:xfrm>
              <a:off x="6123025" y="3103925"/>
              <a:ext cx="105650" cy="271875"/>
            </a:xfrm>
            <a:custGeom>
              <a:avLst/>
              <a:gdLst/>
              <a:ahLst/>
              <a:cxnLst/>
              <a:rect l="l" t="t" r="r" b="b"/>
              <a:pathLst>
                <a:path w="4226" h="10875" extrusionOk="0">
                  <a:moveTo>
                    <a:pt x="1" y="1"/>
                  </a:moveTo>
                  <a:lnTo>
                    <a:pt x="1" y="10875"/>
                  </a:lnTo>
                  <a:lnTo>
                    <a:pt x="4226" y="10875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85;p51">
              <a:extLst>
                <a:ext uri="{FF2B5EF4-FFF2-40B4-BE49-F238E27FC236}">
                  <a16:creationId xmlns:a16="http://schemas.microsoft.com/office/drawing/2014/main" id="{ACA73CC1-B067-4AF7-A1C7-54C9F464540A}"/>
                </a:ext>
              </a:extLst>
            </p:cNvPr>
            <p:cNvSpPr/>
            <p:nvPr/>
          </p:nvSpPr>
          <p:spPr>
            <a:xfrm>
              <a:off x="6277150" y="3149525"/>
              <a:ext cx="307650" cy="180675"/>
            </a:xfrm>
            <a:custGeom>
              <a:avLst/>
              <a:gdLst/>
              <a:ahLst/>
              <a:cxnLst/>
              <a:rect l="l" t="t" r="r" b="b"/>
              <a:pathLst>
                <a:path w="12306" h="7227" extrusionOk="0">
                  <a:moveTo>
                    <a:pt x="1616" y="1"/>
                  </a:moveTo>
                  <a:cubicBezTo>
                    <a:pt x="762" y="1"/>
                    <a:pt x="0" y="762"/>
                    <a:pt x="0" y="1640"/>
                  </a:cubicBezTo>
                  <a:lnTo>
                    <a:pt x="0" y="5588"/>
                  </a:lnTo>
                  <a:cubicBezTo>
                    <a:pt x="0" y="6442"/>
                    <a:pt x="762" y="7227"/>
                    <a:pt x="1616" y="7227"/>
                  </a:cubicBezTo>
                  <a:lnTo>
                    <a:pt x="10759" y="7227"/>
                  </a:lnTo>
                  <a:cubicBezTo>
                    <a:pt x="11636" y="7227"/>
                    <a:pt x="12306" y="6442"/>
                    <a:pt x="12306" y="5588"/>
                  </a:cubicBezTo>
                  <a:lnTo>
                    <a:pt x="12306" y="1640"/>
                  </a:lnTo>
                  <a:cubicBezTo>
                    <a:pt x="12306" y="762"/>
                    <a:pt x="11636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86;p51">
              <a:extLst>
                <a:ext uri="{FF2B5EF4-FFF2-40B4-BE49-F238E27FC236}">
                  <a16:creationId xmlns:a16="http://schemas.microsoft.com/office/drawing/2014/main" id="{CD23D5CA-AC6F-4426-B813-58B5C494C0B7}"/>
                </a:ext>
              </a:extLst>
            </p:cNvPr>
            <p:cNvSpPr/>
            <p:nvPr/>
          </p:nvSpPr>
          <p:spPr>
            <a:xfrm>
              <a:off x="6154200" y="3375775"/>
              <a:ext cx="356150" cy="1014700"/>
            </a:xfrm>
            <a:custGeom>
              <a:avLst/>
              <a:gdLst/>
              <a:ahLst/>
              <a:cxnLst/>
              <a:rect l="l" t="t" r="r" b="b"/>
              <a:pathLst>
                <a:path w="14246" h="40588" extrusionOk="0">
                  <a:moveTo>
                    <a:pt x="1" y="1"/>
                  </a:moveTo>
                  <a:lnTo>
                    <a:pt x="1" y="9813"/>
                  </a:lnTo>
                  <a:cubicBezTo>
                    <a:pt x="1" y="10390"/>
                    <a:pt x="185" y="11059"/>
                    <a:pt x="670" y="11544"/>
                  </a:cubicBezTo>
                  <a:cubicBezTo>
                    <a:pt x="1063" y="12029"/>
                    <a:pt x="1340" y="12606"/>
                    <a:pt x="1340" y="13183"/>
                  </a:cubicBezTo>
                  <a:lnTo>
                    <a:pt x="1340" y="40588"/>
                  </a:lnTo>
                  <a:lnTo>
                    <a:pt x="12883" y="40588"/>
                  </a:lnTo>
                  <a:lnTo>
                    <a:pt x="12883" y="13183"/>
                  </a:lnTo>
                  <a:cubicBezTo>
                    <a:pt x="12883" y="12606"/>
                    <a:pt x="13183" y="12029"/>
                    <a:pt x="13576" y="11544"/>
                  </a:cubicBezTo>
                  <a:cubicBezTo>
                    <a:pt x="14038" y="11059"/>
                    <a:pt x="14245" y="10390"/>
                    <a:pt x="14245" y="9813"/>
                  </a:cubicBezTo>
                  <a:lnTo>
                    <a:pt x="1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87;p51">
              <a:extLst>
                <a:ext uri="{FF2B5EF4-FFF2-40B4-BE49-F238E27FC236}">
                  <a16:creationId xmlns:a16="http://schemas.microsoft.com/office/drawing/2014/main" id="{A4E8C084-6F69-4DB6-A07B-0D77B54C6F5F}"/>
                </a:ext>
              </a:extLst>
            </p:cNvPr>
            <p:cNvSpPr/>
            <p:nvPr/>
          </p:nvSpPr>
          <p:spPr>
            <a:xfrm>
              <a:off x="6245400" y="3375775"/>
              <a:ext cx="358450" cy="1014700"/>
            </a:xfrm>
            <a:custGeom>
              <a:avLst/>
              <a:gdLst/>
              <a:ahLst/>
              <a:cxnLst/>
              <a:rect l="l" t="t" r="r" b="b"/>
              <a:pathLst>
                <a:path w="14338" h="40588" extrusionOk="0">
                  <a:moveTo>
                    <a:pt x="0" y="1"/>
                  </a:moveTo>
                  <a:lnTo>
                    <a:pt x="0" y="9813"/>
                  </a:lnTo>
                  <a:cubicBezTo>
                    <a:pt x="0" y="10390"/>
                    <a:pt x="300" y="11059"/>
                    <a:pt x="693" y="11544"/>
                  </a:cubicBezTo>
                  <a:cubicBezTo>
                    <a:pt x="1155" y="12029"/>
                    <a:pt x="1362" y="12606"/>
                    <a:pt x="1362" y="13183"/>
                  </a:cubicBezTo>
                  <a:lnTo>
                    <a:pt x="1362" y="40588"/>
                  </a:lnTo>
                  <a:lnTo>
                    <a:pt x="12998" y="40588"/>
                  </a:lnTo>
                  <a:lnTo>
                    <a:pt x="12998" y="13183"/>
                  </a:lnTo>
                  <a:cubicBezTo>
                    <a:pt x="12998" y="12606"/>
                    <a:pt x="13183" y="12029"/>
                    <a:pt x="13668" y="11544"/>
                  </a:cubicBezTo>
                  <a:cubicBezTo>
                    <a:pt x="14060" y="11059"/>
                    <a:pt x="14337" y="10390"/>
                    <a:pt x="14337" y="9813"/>
                  </a:cubicBezTo>
                  <a:lnTo>
                    <a:pt x="14337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88;p51">
              <a:extLst>
                <a:ext uri="{FF2B5EF4-FFF2-40B4-BE49-F238E27FC236}">
                  <a16:creationId xmlns:a16="http://schemas.microsoft.com/office/drawing/2014/main" id="{C2A01C2C-E2AF-41EF-862A-C9755F647452}"/>
                </a:ext>
              </a:extLst>
            </p:cNvPr>
            <p:cNvSpPr/>
            <p:nvPr/>
          </p:nvSpPr>
          <p:spPr>
            <a:xfrm>
              <a:off x="6245400" y="3402325"/>
              <a:ext cx="34075" cy="959300"/>
            </a:xfrm>
            <a:custGeom>
              <a:avLst/>
              <a:gdLst/>
              <a:ahLst/>
              <a:cxnLst/>
              <a:rect l="l" t="t" r="r" b="b"/>
              <a:pathLst>
                <a:path w="1363" h="38372" fill="none" extrusionOk="0">
                  <a:moveTo>
                    <a:pt x="1362" y="38371"/>
                  </a:moveTo>
                  <a:lnTo>
                    <a:pt x="1362" y="12121"/>
                  </a:lnTo>
                  <a:cubicBezTo>
                    <a:pt x="1362" y="11544"/>
                    <a:pt x="1155" y="10967"/>
                    <a:pt x="693" y="10482"/>
                  </a:cubicBezTo>
                  <a:lnTo>
                    <a:pt x="693" y="10482"/>
                  </a:lnTo>
                  <a:cubicBezTo>
                    <a:pt x="300" y="9997"/>
                    <a:pt x="0" y="9328"/>
                    <a:pt x="0" y="8751"/>
                  </a:cubicBez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89;p51">
              <a:extLst>
                <a:ext uri="{FF2B5EF4-FFF2-40B4-BE49-F238E27FC236}">
                  <a16:creationId xmlns:a16="http://schemas.microsoft.com/office/drawing/2014/main" id="{2F703D5C-0A3C-4AEA-9A06-0A477F91FC46}"/>
                </a:ext>
              </a:extLst>
            </p:cNvPr>
            <p:cNvSpPr/>
            <p:nvPr/>
          </p:nvSpPr>
          <p:spPr>
            <a:xfrm>
              <a:off x="6170950" y="4066075"/>
              <a:ext cx="560450" cy="788450"/>
            </a:xfrm>
            <a:custGeom>
              <a:avLst/>
              <a:gdLst/>
              <a:ahLst/>
              <a:cxnLst/>
              <a:rect l="l" t="t" r="r" b="b"/>
              <a:pathLst>
                <a:path w="22418" h="31538" extrusionOk="0">
                  <a:moveTo>
                    <a:pt x="0" y="1"/>
                  </a:moveTo>
                  <a:lnTo>
                    <a:pt x="0" y="31538"/>
                  </a:lnTo>
                  <a:lnTo>
                    <a:pt x="16554" y="31538"/>
                  </a:lnTo>
                  <a:cubicBezTo>
                    <a:pt x="19832" y="31538"/>
                    <a:pt x="22418" y="28860"/>
                    <a:pt x="22418" y="25674"/>
                  </a:cubicBezTo>
                  <a:lnTo>
                    <a:pt x="22418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90;p51">
              <a:extLst>
                <a:ext uri="{FF2B5EF4-FFF2-40B4-BE49-F238E27FC236}">
                  <a16:creationId xmlns:a16="http://schemas.microsoft.com/office/drawing/2014/main" id="{F285DD9C-7653-4712-BE09-5AF0AECCA782}"/>
                </a:ext>
              </a:extLst>
            </p:cNvPr>
            <p:cNvSpPr/>
            <p:nvPr/>
          </p:nvSpPr>
          <p:spPr>
            <a:xfrm>
              <a:off x="6024325" y="4066075"/>
              <a:ext cx="146650" cy="788450"/>
            </a:xfrm>
            <a:custGeom>
              <a:avLst/>
              <a:gdLst/>
              <a:ahLst/>
              <a:cxnLst/>
              <a:rect l="l" t="t" r="r" b="b"/>
              <a:pathLst>
                <a:path w="5866" h="31538" extrusionOk="0">
                  <a:moveTo>
                    <a:pt x="1" y="1"/>
                  </a:moveTo>
                  <a:lnTo>
                    <a:pt x="1" y="31538"/>
                  </a:lnTo>
                  <a:lnTo>
                    <a:pt x="5865" y="31538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91;p51">
              <a:extLst>
                <a:ext uri="{FF2B5EF4-FFF2-40B4-BE49-F238E27FC236}">
                  <a16:creationId xmlns:a16="http://schemas.microsoft.com/office/drawing/2014/main" id="{B88C943B-C205-4F38-8941-3465E268551F}"/>
                </a:ext>
              </a:extLst>
            </p:cNvPr>
            <p:cNvSpPr/>
            <p:nvPr/>
          </p:nvSpPr>
          <p:spPr>
            <a:xfrm>
              <a:off x="6277150" y="4200575"/>
              <a:ext cx="355550" cy="519475"/>
            </a:xfrm>
            <a:custGeom>
              <a:avLst/>
              <a:gdLst/>
              <a:ahLst/>
              <a:cxnLst/>
              <a:rect l="l" t="t" r="r" b="b"/>
              <a:pathLst>
                <a:path w="14222" h="20779" extrusionOk="0">
                  <a:moveTo>
                    <a:pt x="1616" y="0"/>
                  </a:moveTo>
                  <a:cubicBezTo>
                    <a:pt x="762" y="0"/>
                    <a:pt x="0" y="670"/>
                    <a:pt x="0" y="1547"/>
                  </a:cubicBezTo>
                  <a:lnTo>
                    <a:pt x="0" y="19232"/>
                  </a:lnTo>
                  <a:cubicBezTo>
                    <a:pt x="0" y="20109"/>
                    <a:pt x="762" y="20779"/>
                    <a:pt x="1616" y="20779"/>
                  </a:cubicBezTo>
                  <a:lnTo>
                    <a:pt x="12698" y="20779"/>
                  </a:lnTo>
                  <a:cubicBezTo>
                    <a:pt x="13552" y="20779"/>
                    <a:pt x="14222" y="20109"/>
                    <a:pt x="14222" y="19232"/>
                  </a:cubicBezTo>
                  <a:lnTo>
                    <a:pt x="14222" y="1547"/>
                  </a:lnTo>
                  <a:cubicBezTo>
                    <a:pt x="14222" y="670"/>
                    <a:pt x="13552" y="0"/>
                    <a:pt x="1269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92;p51">
              <a:extLst>
                <a:ext uri="{FF2B5EF4-FFF2-40B4-BE49-F238E27FC236}">
                  <a16:creationId xmlns:a16="http://schemas.microsoft.com/office/drawing/2014/main" id="{E94DFC56-8F73-43A0-B6D8-05E310A3BA51}"/>
                </a:ext>
              </a:extLst>
            </p:cNvPr>
            <p:cNvSpPr/>
            <p:nvPr/>
          </p:nvSpPr>
          <p:spPr>
            <a:xfrm>
              <a:off x="983825" y="4400275"/>
              <a:ext cx="1587275" cy="454250"/>
            </a:xfrm>
            <a:custGeom>
              <a:avLst/>
              <a:gdLst/>
              <a:ahLst/>
              <a:cxnLst/>
              <a:rect l="l" t="t" r="r" b="b"/>
              <a:pathLst>
                <a:path w="63491" h="18170" extrusionOk="0">
                  <a:moveTo>
                    <a:pt x="1" y="0"/>
                  </a:moveTo>
                  <a:lnTo>
                    <a:pt x="1" y="18170"/>
                  </a:lnTo>
                  <a:lnTo>
                    <a:pt x="54440" y="18170"/>
                  </a:lnTo>
                  <a:cubicBezTo>
                    <a:pt x="59450" y="18170"/>
                    <a:pt x="63490" y="14130"/>
                    <a:pt x="63490" y="9027"/>
                  </a:cubicBezTo>
                  <a:cubicBezTo>
                    <a:pt x="63490" y="4041"/>
                    <a:pt x="59450" y="0"/>
                    <a:pt x="5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93;p51">
              <a:extLst>
                <a:ext uri="{FF2B5EF4-FFF2-40B4-BE49-F238E27FC236}">
                  <a16:creationId xmlns:a16="http://schemas.microsoft.com/office/drawing/2014/main" id="{9533BEFE-EB5A-4FDD-8358-B948189F71FE}"/>
                </a:ext>
              </a:extLst>
            </p:cNvPr>
            <p:cNvSpPr/>
            <p:nvPr/>
          </p:nvSpPr>
          <p:spPr>
            <a:xfrm>
              <a:off x="983825" y="4400275"/>
              <a:ext cx="1587275" cy="454250"/>
            </a:xfrm>
            <a:custGeom>
              <a:avLst/>
              <a:gdLst/>
              <a:ahLst/>
              <a:cxnLst/>
              <a:rect l="l" t="t" r="r" b="b"/>
              <a:pathLst>
                <a:path w="63491" h="18170" fill="none" extrusionOk="0">
                  <a:moveTo>
                    <a:pt x="54440" y="18170"/>
                  </a:moveTo>
                  <a:lnTo>
                    <a:pt x="1" y="18170"/>
                  </a:lnTo>
                  <a:lnTo>
                    <a:pt x="1" y="0"/>
                  </a:lnTo>
                  <a:lnTo>
                    <a:pt x="54440" y="0"/>
                  </a:lnTo>
                  <a:cubicBezTo>
                    <a:pt x="59450" y="0"/>
                    <a:pt x="63490" y="4041"/>
                    <a:pt x="63490" y="9027"/>
                  </a:cubicBezTo>
                  <a:lnTo>
                    <a:pt x="63490" y="9027"/>
                  </a:lnTo>
                  <a:cubicBezTo>
                    <a:pt x="63490" y="14130"/>
                    <a:pt x="59450" y="18170"/>
                    <a:pt x="54440" y="1817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94;p51">
              <a:extLst>
                <a:ext uri="{FF2B5EF4-FFF2-40B4-BE49-F238E27FC236}">
                  <a16:creationId xmlns:a16="http://schemas.microsoft.com/office/drawing/2014/main" id="{46840344-717E-4642-A913-0D75009807AA}"/>
                </a:ext>
              </a:extLst>
            </p:cNvPr>
            <p:cNvSpPr/>
            <p:nvPr/>
          </p:nvSpPr>
          <p:spPr>
            <a:xfrm>
              <a:off x="1488850" y="4400275"/>
              <a:ext cx="468700" cy="454250"/>
            </a:xfrm>
            <a:custGeom>
              <a:avLst/>
              <a:gdLst/>
              <a:ahLst/>
              <a:cxnLst/>
              <a:rect l="l" t="t" r="r" b="b"/>
              <a:pathLst>
                <a:path w="18748" h="18170" extrusionOk="0">
                  <a:moveTo>
                    <a:pt x="1" y="0"/>
                  </a:moveTo>
                  <a:cubicBezTo>
                    <a:pt x="4988" y="0"/>
                    <a:pt x="9028" y="4041"/>
                    <a:pt x="9028" y="9027"/>
                  </a:cubicBezTo>
                  <a:cubicBezTo>
                    <a:pt x="9028" y="11544"/>
                    <a:pt x="8081" y="13853"/>
                    <a:pt x="6442" y="15492"/>
                  </a:cubicBezTo>
                  <a:cubicBezTo>
                    <a:pt x="4803" y="17108"/>
                    <a:pt x="2494" y="18170"/>
                    <a:pt x="1" y="18170"/>
                  </a:cubicBezTo>
                  <a:lnTo>
                    <a:pt x="9605" y="18170"/>
                  </a:lnTo>
                  <a:cubicBezTo>
                    <a:pt x="12122" y="18170"/>
                    <a:pt x="14430" y="17108"/>
                    <a:pt x="16070" y="15492"/>
                  </a:cubicBezTo>
                  <a:cubicBezTo>
                    <a:pt x="17686" y="13853"/>
                    <a:pt x="18748" y="11544"/>
                    <a:pt x="18748" y="9027"/>
                  </a:cubicBezTo>
                  <a:cubicBezTo>
                    <a:pt x="18748" y="4041"/>
                    <a:pt x="14615" y="0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95;p51">
              <a:extLst>
                <a:ext uri="{FF2B5EF4-FFF2-40B4-BE49-F238E27FC236}">
                  <a16:creationId xmlns:a16="http://schemas.microsoft.com/office/drawing/2014/main" id="{9CC1F1DD-5085-40CE-B85E-263F3238240E}"/>
                </a:ext>
              </a:extLst>
            </p:cNvPr>
            <p:cNvSpPr/>
            <p:nvPr/>
          </p:nvSpPr>
          <p:spPr>
            <a:xfrm>
              <a:off x="1854225" y="4400275"/>
              <a:ext cx="469250" cy="454250"/>
            </a:xfrm>
            <a:custGeom>
              <a:avLst/>
              <a:gdLst/>
              <a:ahLst/>
              <a:cxnLst/>
              <a:rect l="l" t="t" r="r" b="b"/>
              <a:pathLst>
                <a:path w="18770" h="18170" extrusionOk="0">
                  <a:moveTo>
                    <a:pt x="0" y="0"/>
                  </a:moveTo>
                  <a:cubicBezTo>
                    <a:pt x="5010" y="0"/>
                    <a:pt x="9050" y="4041"/>
                    <a:pt x="9050" y="9027"/>
                  </a:cubicBezTo>
                  <a:cubicBezTo>
                    <a:pt x="9050" y="11544"/>
                    <a:pt x="8081" y="13853"/>
                    <a:pt x="6441" y="15492"/>
                  </a:cubicBezTo>
                  <a:cubicBezTo>
                    <a:pt x="4802" y="17108"/>
                    <a:pt x="2494" y="18170"/>
                    <a:pt x="0" y="18170"/>
                  </a:cubicBezTo>
                  <a:lnTo>
                    <a:pt x="9627" y="18170"/>
                  </a:lnTo>
                  <a:cubicBezTo>
                    <a:pt x="12121" y="18170"/>
                    <a:pt x="14430" y="17108"/>
                    <a:pt x="16069" y="15492"/>
                  </a:cubicBezTo>
                  <a:cubicBezTo>
                    <a:pt x="17708" y="13853"/>
                    <a:pt x="18770" y="11544"/>
                    <a:pt x="18770" y="9027"/>
                  </a:cubicBezTo>
                  <a:cubicBezTo>
                    <a:pt x="18770" y="4041"/>
                    <a:pt x="14614" y="0"/>
                    <a:pt x="962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96;p51">
              <a:extLst>
                <a:ext uri="{FF2B5EF4-FFF2-40B4-BE49-F238E27FC236}">
                  <a16:creationId xmlns:a16="http://schemas.microsoft.com/office/drawing/2014/main" id="{EF829005-B00A-4370-B023-8AC3137FB32F}"/>
                </a:ext>
              </a:extLst>
            </p:cNvPr>
            <p:cNvSpPr/>
            <p:nvPr/>
          </p:nvSpPr>
          <p:spPr>
            <a:xfrm>
              <a:off x="250225" y="4400275"/>
              <a:ext cx="1238650" cy="454250"/>
            </a:xfrm>
            <a:custGeom>
              <a:avLst/>
              <a:gdLst/>
              <a:ahLst/>
              <a:cxnLst/>
              <a:rect l="l" t="t" r="r" b="b"/>
              <a:pathLst>
                <a:path w="49546" h="18170" extrusionOk="0">
                  <a:moveTo>
                    <a:pt x="1" y="0"/>
                  </a:moveTo>
                  <a:lnTo>
                    <a:pt x="1" y="18170"/>
                  </a:lnTo>
                  <a:lnTo>
                    <a:pt x="40403" y="18170"/>
                  </a:lnTo>
                  <a:cubicBezTo>
                    <a:pt x="45506" y="18170"/>
                    <a:pt x="49546" y="14130"/>
                    <a:pt x="49546" y="9027"/>
                  </a:cubicBezTo>
                  <a:cubicBezTo>
                    <a:pt x="49546" y="4041"/>
                    <a:pt x="45506" y="0"/>
                    <a:pt x="40403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97;p51">
              <a:extLst>
                <a:ext uri="{FF2B5EF4-FFF2-40B4-BE49-F238E27FC236}">
                  <a16:creationId xmlns:a16="http://schemas.microsoft.com/office/drawing/2014/main" id="{C15E987A-D761-4054-BAB7-B5A9A1693383}"/>
                </a:ext>
              </a:extLst>
            </p:cNvPr>
            <p:cNvSpPr/>
            <p:nvPr/>
          </p:nvSpPr>
          <p:spPr>
            <a:xfrm>
              <a:off x="250225" y="4441250"/>
              <a:ext cx="1193075" cy="370000"/>
            </a:xfrm>
            <a:custGeom>
              <a:avLst/>
              <a:gdLst/>
              <a:ahLst/>
              <a:cxnLst/>
              <a:rect l="l" t="t" r="r" b="b"/>
              <a:pathLst>
                <a:path w="47723" h="14800" extrusionOk="0">
                  <a:moveTo>
                    <a:pt x="1" y="1"/>
                  </a:moveTo>
                  <a:lnTo>
                    <a:pt x="1" y="14799"/>
                  </a:lnTo>
                  <a:lnTo>
                    <a:pt x="40311" y="14799"/>
                  </a:lnTo>
                  <a:cubicBezTo>
                    <a:pt x="44351" y="14799"/>
                    <a:pt x="47722" y="11544"/>
                    <a:pt x="47722" y="7388"/>
                  </a:cubicBezTo>
                  <a:cubicBezTo>
                    <a:pt x="47722" y="3348"/>
                    <a:pt x="44351" y="1"/>
                    <a:pt x="4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98;p51">
              <a:extLst>
                <a:ext uri="{FF2B5EF4-FFF2-40B4-BE49-F238E27FC236}">
                  <a16:creationId xmlns:a16="http://schemas.microsoft.com/office/drawing/2014/main" id="{06F9BB51-6213-4E34-B2BF-1D474687FE66}"/>
                </a:ext>
              </a:extLst>
            </p:cNvPr>
            <p:cNvSpPr/>
            <p:nvPr/>
          </p:nvSpPr>
          <p:spPr>
            <a:xfrm>
              <a:off x="264675" y="4513400"/>
              <a:ext cx="1031425" cy="25"/>
            </a:xfrm>
            <a:custGeom>
              <a:avLst/>
              <a:gdLst/>
              <a:ahLst/>
              <a:cxnLst/>
              <a:rect l="l" t="t" r="r" b="b"/>
              <a:pathLst>
                <a:path w="41257" h="1" fill="none" extrusionOk="0">
                  <a:moveTo>
                    <a:pt x="0" y="0"/>
                  </a:moveTo>
                  <a:lnTo>
                    <a:pt x="41257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99;p51">
              <a:extLst>
                <a:ext uri="{FF2B5EF4-FFF2-40B4-BE49-F238E27FC236}">
                  <a16:creationId xmlns:a16="http://schemas.microsoft.com/office/drawing/2014/main" id="{8D8FAAA9-675A-4D61-B0BD-EE0EA66EB7FD}"/>
                </a:ext>
              </a:extLst>
            </p:cNvPr>
            <p:cNvSpPr/>
            <p:nvPr/>
          </p:nvSpPr>
          <p:spPr>
            <a:xfrm>
              <a:off x="264675" y="4568225"/>
              <a:ext cx="1086850" cy="25"/>
            </a:xfrm>
            <a:custGeom>
              <a:avLst/>
              <a:gdLst/>
              <a:ahLst/>
              <a:cxnLst/>
              <a:rect l="l" t="t" r="r" b="b"/>
              <a:pathLst>
                <a:path w="43474" h="1" fill="none" extrusionOk="0">
                  <a:moveTo>
                    <a:pt x="0" y="1"/>
                  </a:moveTo>
                  <a:lnTo>
                    <a:pt x="43473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00;p51">
              <a:extLst>
                <a:ext uri="{FF2B5EF4-FFF2-40B4-BE49-F238E27FC236}">
                  <a16:creationId xmlns:a16="http://schemas.microsoft.com/office/drawing/2014/main" id="{DE60CB3E-B439-4F63-AA83-F7F1E57A6C98}"/>
                </a:ext>
              </a:extLst>
            </p:cNvPr>
            <p:cNvSpPr/>
            <p:nvPr/>
          </p:nvSpPr>
          <p:spPr>
            <a:xfrm>
              <a:off x="264675" y="4625950"/>
              <a:ext cx="1108775" cy="25"/>
            </a:xfrm>
            <a:custGeom>
              <a:avLst/>
              <a:gdLst/>
              <a:ahLst/>
              <a:cxnLst/>
              <a:rect l="l" t="t" r="r" b="b"/>
              <a:pathLst>
                <a:path w="44351" h="1" fill="none" extrusionOk="0">
                  <a:moveTo>
                    <a:pt x="0" y="0"/>
                  </a:moveTo>
                  <a:lnTo>
                    <a:pt x="44350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01;p51">
              <a:extLst>
                <a:ext uri="{FF2B5EF4-FFF2-40B4-BE49-F238E27FC236}">
                  <a16:creationId xmlns:a16="http://schemas.microsoft.com/office/drawing/2014/main" id="{BA4994E7-47E1-498E-8640-62076EBF6562}"/>
                </a:ext>
              </a:extLst>
            </p:cNvPr>
            <p:cNvSpPr/>
            <p:nvPr/>
          </p:nvSpPr>
          <p:spPr>
            <a:xfrm>
              <a:off x="264675" y="4683675"/>
              <a:ext cx="1086850" cy="25"/>
            </a:xfrm>
            <a:custGeom>
              <a:avLst/>
              <a:gdLst/>
              <a:ahLst/>
              <a:cxnLst/>
              <a:rect l="l" t="t" r="r" b="b"/>
              <a:pathLst>
                <a:path w="43474" h="1" fill="none" extrusionOk="0">
                  <a:moveTo>
                    <a:pt x="0" y="0"/>
                  </a:moveTo>
                  <a:lnTo>
                    <a:pt x="43473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02;p51">
              <a:extLst>
                <a:ext uri="{FF2B5EF4-FFF2-40B4-BE49-F238E27FC236}">
                  <a16:creationId xmlns:a16="http://schemas.microsoft.com/office/drawing/2014/main" id="{9849CD04-FC52-4C48-BFA6-0D18C28F43D7}"/>
                </a:ext>
              </a:extLst>
            </p:cNvPr>
            <p:cNvSpPr/>
            <p:nvPr/>
          </p:nvSpPr>
          <p:spPr>
            <a:xfrm>
              <a:off x="264675" y="4741375"/>
              <a:ext cx="1031425" cy="25"/>
            </a:xfrm>
            <a:custGeom>
              <a:avLst/>
              <a:gdLst/>
              <a:ahLst/>
              <a:cxnLst/>
              <a:rect l="l" t="t" r="r" b="b"/>
              <a:pathLst>
                <a:path w="41257" h="1" fill="none" extrusionOk="0">
                  <a:moveTo>
                    <a:pt x="0" y="1"/>
                  </a:moveTo>
                  <a:lnTo>
                    <a:pt x="41257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03;p51">
              <a:extLst>
                <a:ext uri="{FF2B5EF4-FFF2-40B4-BE49-F238E27FC236}">
                  <a16:creationId xmlns:a16="http://schemas.microsoft.com/office/drawing/2014/main" id="{9BFCBE66-F806-46C7-AEF8-F80294A8F834}"/>
                </a:ext>
              </a:extLst>
            </p:cNvPr>
            <p:cNvSpPr/>
            <p:nvPr/>
          </p:nvSpPr>
          <p:spPr>
            <a:xfrm>
              <a:off x="406650" y="3166275"/>
              <a:ext cx="187600" cy="440400"/>
            </a:xfrm>
            <a:custGeom>
              <a:avLst/>
              <a:gdLst/>
              <a:ahLst/>
              <a:cxnLst/>
              <a:rect l="l" t="t" r="r" b="b"/>
              <a:pathLst>
                <a:path w="7504" h="17616" extrusionOk="0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lnTo>
                    <a:pt x="0" y="17616"/>
                  </a:lnTo>
                  <a:lnTo>
                    <a:pt x="7504" y="17616"/>
                  </a:lnTo>
                  <a:lnTo>
                    <a:pt x="7504" y="3856"/>
                  </a:ln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04;p51">
              <a:extLst>
                <a:ext uri="{FF2B5EF4-FFF2-40B4-BE49-F238E27FC236}">
                  <a16:creationId xmlns:a16="http://schemas.microsoft.com/office/drawing/2014/main" id="{465420F0-909C-42AA-9FE0-F270F9C05A7E}"/>
                </a:ext>
              </a:extLst>
            </p:cNvPr>
            <p:cNvSpPr/>
            <p:nvPr/>
          </p:nvSpPr>
          <p:spPr>
            <a:xfrm>
              <a:off x="406650" y="3510275"/>
              <a:ext cx="187600" cy="189900"/>
            </a:xfrm>
            <a:custGeom>
              <a:avLst/>
              <a:gdLst/>
              <a:ahLst/>
              <a:cxnLst/>
              <a:rect l="l" t="t" r="r" b="b"/>
              <a:pathLst>
                <a:path w="7504" h="7596" extrusionOk="0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cubicBezTo>
                    <a:pt x="0" y="5864"/>
                    <a:pt x="1640" y="7596"/>
                    <a:pt x="3741" y="7596"/>
                  </a:cubicBezTo>
                  <a:cubicBezTo>
                    <a:pt x="5865" y="7596"/>
                    <a:pt x="7504" y="5864"/>
                    <a:pt x="7504" y="3856"/>
                  </a:cubicBez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05;p51">
              <a:extLst>
                <a:ext uri="{FF2B5EF4-FFF2-40B4-BE49-F238E27FC236}">
                  <a16:creationId xmlns:a16="http://schemas.microsoft.com/office/drawing/2014/main" id="{8C57F313-94E3-4D9A-AB23-C7E4D7800F2D}"/>
                </a:ext>
              </a:extLst>
            </p:cNvPr>
            <p:cNvSpPr/>
            <p:nvPr/>
          </p:nvSpPr>
          <p:spPr>
            <a:xfrm>
              <a:off x="421075" y="3527000"/>
              <a:ext cx="158750" cy="618175"/>
            </a:xfrm>
            <a:custGeom>
              <a:avLst/>
              <a:gdLst/>
              <a:ahLst/>
              <a:cxnLst/>
              <a:rect l="l" t="t" r="r" b="b"/>
              <a:pathLst>
                <a:path w="6350" h="24727" extrusionOk="0">
                  <a:moveTo>
                    <a:pt x="3164" y="1"/>
                  </a:moveTo>
                  <a:cubicBezTo>
                    <a:pt x="1432" y="1"/>
                    <a:pt x="1" y="1363"/>
                    <a:pt x="1" y="3187"/>
                  </a:cubicBezTo>
                  <a:lnTo>
                    <a:pt x="1" y="24727"/>
                  </a:lnTo>
                  <a:lnTo>
                    <a:pt x="6350" y="24727"/>
                  </a:lnTo>
                  <a:lnTo>
                    <a:pt x="6350" y="3187"/>
                  </a:lnTo>
                  <a:cubicBezTo>
                    <a:pt x="6350" y="1363"/>
                    <a:pt x="4895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06;p51">
              <a:extLst>
                <a:ext uri="{FF2B5EF4-FFF2-40B4-BE49-F238E27FC236}">
                  <a16:creationId xmlns:a16="http://schemas.microsoft.com/office/drawing/2014/main" id="{8F7D1F8E-B99F-4FD7-9FD1-AF3541562029}"/>
                </a:ext>
              </a:extLst>
            </p:cNvPr>
            <p:cNvSpPr/>
            <p:nvPr/>
          </p:nvSpPr>
          <p:spPr>
            <a:xfrm>
              <a:off x="421075" y="4060900"/>
              <a:ext cx="158750" cy="238400"/>
            </a:xfrm>
            <a:custGeom>
              <a:avLst/>
              <a:gdLst/>
              <a:ahLst/>
              <a:cxnLst/>
              <a:rect l="l" t="t" r="r" b="b"/>
              <a:pathLst>
                <a:path w="6350" h="9536" extrusionOk="0">
                  <a:moveTo>
                    <a:pt x="3164" y="0"/>
                  </a:moveTo>
                  <a:cubicBezTo>
                    <a:pt x="1432" y="0"/>
                    <a:pt x="1" y="1455"/>
                    <a:pt x="1" y="3186"/>
                  </a:cubicBezTo>
                  <a:lnTo>
                    <a:pt x="1" y="3463"/>
                  </a:lnTo>
                  <a:cubicBezTo>
                    <a:pt x="93" y="4525"/>
                    <a:pt x="578" y="7319"/>
                    <a:pt x="3164" y="9535"/>
                  </a:cubicBezTo>
                  <a:cubicBezTo>
                    <a:pt x="5772" y="7319"/>
                    <a:pt x="6257" y="4525"/>
                    <a:pt x="6350" y="3463"/>
                  </a:cubicBezTo>
                  <a:lnTo>
                    <a:pt x="6350" y="3186"/>
                  </a:lnTo>
                  <a:cubicBezTo>
                    <a:pt x="6350" y="1455"/>
                    <a:pt x="4895" y="0"/>
                    <a:pt x="316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07;p51">
              <a:extLst>
                <a:ext uri="{FF2B5EF4-FFF2-40B4-BE49-F238E27FC236}">
                  <a16:creationId xmlns:a16="http://schemas.microsoft.com/office/drawing/2014/main" id="{51D26978-08F8-48AD-8953-22CF982D4E50}"/>
                </a:ext>
              </a:extLst>
            </p:cNvPr>
            <p:cNvSpPr/>
            <p:nvPr/>
          </p:nvSpPr>
          <p:spPr>
            <a:xfrm>
              <a:off x="485725" y="4275025"/>
              <a:ext cx="28875" cy="69850"/>
            </a:xfrm>
            <a:custGeom>
              <a:avLst/>
              <a:gdLst/>
              <a:ahLst/>
              <a:cxnLst/>
              <a:rect l="l" t="t" r="r" b="b"/>
              <a:pathLst>
                <a:path w="1155" h="2794" extrusionOk="0">
                  <a:moveTo>
                    <a:pt x="578" y="0"/>
                  </a:moveTo>
                  <a:cubicBezTo>
                    <a:pt x="301" y="0"/>
                    <a:pt x="0" y="185"/>
                    <a:pt x="0" y="578"/>
                  </a:cubicBezTo>
                  <a:lnTo>
                    <a:pt x="0" y="2217"/>
                  </a:lnTo>
                  <a:cubicBezTo>
                    <a:pt x="0" y="2494"/>
                    <a:pt x="301" y="2794"/>
                    <a:pt x="578" y="2794"/>
                  </a:cubicBezTo>
                  <a:cubicBezTo>
                    <a:pt x="878" y="2794"/>
                    <a:pt x="1155" y="2494"/>
                    <a:pt x="1155" y="2217"/>
                  </a:cubicBezTo>
                  <a:lnTo>
                    <a:pt x="1155" y="578"/>
                  </a:lnTo>
                  <a:cubicBezTo>
                    <a:pt x="1155" y="185"/>
                    <a:pt x="878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08;p51">
              <a:extLst>
                <a:ext uri="{FF2B5EF4-FFF2-40B4-BE49-F238E27FC236}">
                  <a16:creationId xmlns:a16="http://schemas.microsoft.com/office/drawing/2014/main" id="{60111FA7-83CE-4D01-A8C8-CE9B612E8804}"/>
                </a:ext>
              </a:extLst>
            </p:cNvPr>
            <p:cNvSpPr/>
            <p:nvPr/>
          </p:nvSpPr>
          <p:spPr>
            <a:xfrm>
              <a:off x="336800" y="3353850"/>
              <a:ext cx="69875" cy="337100"/>
            </a:xfrm>
            <a:custGeom>
              <a:avLst/>
              <a:gdLst/>
              <a:ahLst/>
              <a:cxnLst/>
              <a:rect l="l" t="t" r="r" b="b"/>
              <a:pathLst>
                <a:path w="2795" h="13484" extrusionOk="0">
                  <a:moveTo>
                    <a:pt x="1640" y="0"/>
                  </a:moveTo>
                  <a:cubicBezTo>
                    <a:pt x="670" y="0"/>
                    <a:pt x="1" y="670"/>
                    <a:pt x="1" y="1547"/>
                  </a:cubicBezTo>
                  <a:lnTo>
                    <a:pt x="1" y="13091"/>
                  </a:lnTo>
                  <a:cubicBezTo>
                    <a:pt x="1" y="13275"/>
                    <a:pt x="186" y="13483"/>
                    <a:pt x="393" y="13483"/>
                  </a:cubicBezTo>
                  <a:cubicBezTo>
                    <a:pt x="971" y="13483"/>
                    <a:pt x="1432" y="12998"/>
                    <a:pt x="1432" y="12421"/>
                  </a:cubicBezTo>
                  <a:lnTo>
                    <a:pt x="1432" y="3371"/>
                  </a:lnTo>
                  <a:lnTo>
                    <a:pt x="2794" y="337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231F20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09;p51">
              <a:extLst>
                <a:ext uri="{FF2B5EF4-FFF2-40B4-BE49-F238E27FC236}">
                  <a16:creationId xmlns:a16="http://schemas.microsoft.com/office/drawing/2014/main" id="{97A8751A-F7A1-4540-9294-4AC7B04C6A5D}"/>
                </a:ext>
              </a:extLst>
            </p:cNvPr>
            <p:cNvSpPr/>
            <p:nvPr/>
          </p:nvSpPr>
          <p:spPr>
            <a:xfrm>
              <a:off x="336800" y="3310550"/>
              <a:ext cx="69875" cy="337100"/>
            </a:xfrm>
            <a:custGeom>
              <a:avLst/>
              <a:gdLst/>
              <a:ahLst/>
              <a:cxnLst/>
              <a:rect l="l" t="t" r="r" b="b"/>
              <a:pathLst>
                <a:path w="2795" h="13484" extrusionOk="0">
                  <a:moveTo>
                    <a:pt x="1640" y="1"/>
                  </a:moveTo>
                  <a:cubicBezTo>
                    <a:pt x="670" y="1"/>
                    <a:pt x="1" y="670"/>
                    <a:pt x="1" y="1640"/>
                  </a:cubicBezTo>
                  <a:lnTo>
                    <a:pt x="1" y="13091"/>
                  </a:lnTo>
                  <a:cubicBezTo>
                    <a:pt x="1" y="13276"/>
                    <a:pt x="186" y="13484"/>
                    <a:pt x="393" y="13484"/>
                  </a:cubicBezTo>
                  <a:cubicBezTo>
                    <a:pt x="971" y="13484"/>
                    <a:pt x="1432" y="12999"/>
                    <a:pt x="1432" y="12422"/>
                  </a:cubicBezTo>
                  <a:lnTo>
                    <a:pt x="1432" y="3464"/>
                  </a:lnTo>
                  <a:lnTo>
                    <a:pt x="2794" y="3464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10;p51">
              <a:extLst>
                <a:ext uri="{FF2B5EF4-FFF2-40B4-BE49-F238E27FC236}">
                  <a16:creationId xmlns:a16="http://schemas.microsoft.com/office/drawing/2014/main" id="{87454384-C15F-4A19-ACC5-EA3B657B6F7D}"/>
                </a:ext>
              </a:extLst>
            </p:cNvPr>
            <p:cNvSpPr/>
            <p:nvPr/>
          </p:nvSpPr>
          <p:spPr>
            <a:xfrm>
              <a:off x="1171400" y="1730825"/>
              <a:ext cx="4828725" cy="3123700"/>
            </a:xfrm>
            <a:custGeom>
              <a:avLst/>
              <a:gdLst/>
              <a:ahLst/>
              <a:cxnLst/>
              <a:rect l="l" t="t" r="r" b="b"/>
              <a:pathLst>
                <a:path w="193149" h="124948" extrusionOk="0">
                  <a:moveTo>
                    <a:pt x="14130" y="0"/>
                  </a:moveTo>
                  <a:cubicBezTo>
                    <a:pt x="13761" y="0"/>
                    <a:pt x="13368" y="93"/>
                    <a:pt x="12976" y="185"/>
                  </a:cubicBezTo>
                  <a:cubicBezTo>
                    <a:pt x="8174" y="1524"/>
                    <a:pt x="1" y="20294"/>
                    <a:pt x="26251" y="34331"/>
                  </a:cubicBezTo>
                  <a:cubicBezTo>
                    <a:pt x="52617" y="48483"/>
                    <a:pt x="66561" y="69354"/>
                    <a:pt x="76281" y="97913"/>
                  </a:cubicBezTo>
                  <a:cubicBezTo>
                    <a:pt x="84269" y="121208"/>
                    <a:pt x="95028" y="124463"/>
                    <a:pt x="100915" y="124856"/>
                  </a:cubicBezTo>
                  <a:cubicBezTo>
                    <a:pt x="101192" y="124856"/>
                    <a:pt x="101492" y="124948"/>
                    <a:pt x="101769" y="124948"/>
                  </a:cubicBezTo>
                  <a:lnTo>
                    <a:pt x="104078" y="124948"/>
                  </a:lnTo>
                  <a:cubicBezTo>
                    <a:pt x="107633" y="124948"/>
                    <a:pt x="112251" y="120723"/>
                    <a:pt x="113405" y="115436"/>
                  </a:cubicBezTo>
                  <a:cubicBezTo>
                    <a:pt x="113613" y="114651"/>
                    <a:pt x="113705" y="113889"/>
                    <a:pt x="113705" y="113035"/>
                  </a:cubicBezTo>
                  <a:lnTo>
                    <a:pt x="108996" y="113035"/>
                  </a:lnTo>
                  <a:cubicBezTo>
                    <a:pt x="108996" y="114466"/>
                    <a:pt x="107726" y="115436"/>
                    <a:pt x="106479" y="115436"/>
                  </a:cubicBezTo>
                  <a:lnTo>
                    <a:pt x="106387" y="115436"/>
                  </a:lnTo>
                  <a:cubicBezTo>
                    <a:pt x="105994" y="115436"/>
                    <a:pt x="105625" y="115228"/>
                    <a:pt x="105232" y="115044"/>
                  </a:cubicBezTo>
                  <a:cubicBezTo>
                    <a:pt x="104470" y="114559"/>
                    <a:pt x="103986" y="113612"/>
                    <a:pt x="103986" y="111973"/>
                  </a:cubicBezTo>
                  <a:cubicBezTo>
                    <a:pt x="103986" y="108995"/>
                    <a:pt x="106110" y="107448"/>
                    <a:pt x="108211" y="107355"/>
                  </a:cubicBezTo>
                  <a:lnTo>
                    <a:pt x="193148" y="107355"/>
                  </a:lnTo>
                  <a:cubicBezTo>
                    <a:pt x="191902" y="104654"/>
                    <a:pt x="190563" y="101491"/>
                    <a:pt x="189316" y="97913"/>
                  </a:cubicBezTo>
                  <a:cubicBezTo>
                    <a:pt x="179596" y="69354"/>
                    <a:pt x="165651" y="48483"/>
                    <a:pt x="139286" y="34331"/>
                  </a:cubicBezTo>
                  <a:cubicBezTo>
                    <a:pt x="130444" y="29621"/>
                    <a:pt x="125526" y="24427"/>
                    <a:pt x="123033" y="19417"/>
                  </a:cubicBezTo>
                  <a:cubicBezTo>
                    <a:pt x="121878" y="17016"/>
                    <a:pt x="121209" y="14707"/>
                    <a:pt x="121001" y="12491"/>
                  </a:cubicBezTo>
                  <a:cubicBezTo>
                    <a:pt x="120724" y="10182"/>
                    <a:pt x="121001" y="8081"/>
                    <a:pt x="121486" y="6257"/>
                  </a:cubicBezTo>
                  <a:lnTo>
                    <a:pt x="19417" y="6257"/>
                  </a:lnTo>
                  <a:cubicBezTo>
                    <a:pt x="18956" y="3071"/>
                    <a:pt x="16739" y="185"/>
                    <a:pt x="1413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11;p51">
              <a:extLst>
                <a:ext uri="{FF2B5EF4-FFF2-40B4-BE49-F238E27FC236}">
                  <a16:creationId xmlns:a16="http://schemas.microsoft.com/office/drawing/2014/main" id="{D737E1C2-5671-4039-9B35-38E1423C0BC8}"/>
                </a:ext>
              </a:extLst>
            </p:cNvPr>
            <p:cNvSpPr/>
            <p:nvPr/>
          </p:nvSpPr>
          <p:spPr>
            <a:xfrm>
              <a:off x="1613525" y="1887250"/>
              <a:ext cx="2633700" cy="365700"/>
            </a:xfrm>
            <a:custGeom>
              <a:avLst/>
              <a:gdLst/>
              <a:ahLst/>
              <a:cxnLst/>
              <a:rect l="l" t="t" r="r" b="b"/>
              <a:pathLst>
                <a:path w="105348" h="14628" extrusionOk="0">
                  <a:moveTo>
                    <a:pt x="69470" y="0"/>
                  </a:moveTo>
                  <a:lnTo>
                    <a:pt x="1" y="5772"/>
                  </a:lnTo>
                  <a:cubicBezTo>
                    <a:pt x="38657" y="6149"/>
                    <a:pt x="76296" y="14627"/>
                    <a:pt x="95447" y="14627"/>
                  </a:cubicBezTo>
                  <a:cubicBezTo>
                    <a:pt x="99744" y="14627"/>
                    <a:pt x="103110" y="14200"/>
                    <a:pt x="105348" y="13160"/>
                  </a:cubicBezTo>
                  <a:cubicBezTo>
                    <a:pt x="104193" y="10759"/>
                    <a:pt x="103524" y="8450"/>
                    <a:pt x="103316" y="6234"/>
                  </a:cubicBezTo>
                  <a:cubicBezTo>
                    <a:pt x="103039" y="3925"/>
                    <a:pt x="103316" y="1824"/>
                    <a:pt x="103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12;p51">
              <a:extLst>
                <a:ext uri="{FF2B5EF4-FFF2-40B4-BE49-F238E27FC236}">
                  <a16:creationId xmlns:a16="http://schemas.microsoft.com/office/drawing/2014/main" id="{1990943F-3FA1-4E3C-BBEB-AA6DF6B9E85F}"/>
                </a:ext>
              </a:extLst>
            </p:cNvPr>
            <p:cNvSpPr/>
            <p:nvPr/>
          </p:nvSpPr>
          <p:spPr>
            <a:xfrm>
              <a:off x="1479050" y="1887250"/>
              <a:ext cx="2917100" cy="155850"/>
            </a:xfrm>
            <a:custGeom>
              <a:avLst/>
              <a:gdLst/>
              <a:ahLst/>
              <a:cxnLst/>
              <a:rect l="l" t="t" r="r" b="b"/>
              <a:pathLst>
                <a:path w="116684" h="6234" extrusionOk="0">
                  <a:moveTo>
                    <a:pt x="1732" y="0"/>
                  </a:moveTo>
                  <a:cubicBezTo>
                    <a:pt x="1732" y="0"/>
                    <a:pt x="0" y="2193"/>
                    <a:pt x="1339" y="4618"/>
                  </a:cubicBezTo>
                  <a:cubicBezTo>
                    <a:pt x="1824" y="5656"/>
                    <a:pt x="2702" y="6234"/>
                    <a:pt x="3648" y="6234"/>
                  </a:cubicBezTo>
                  <a:lnTo>
                    <a:pt x="116683" y="6234"/>
                  </a:lnTo>
                  <a:lnTo>
                    <a:pt x="114767" y="0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13;p51">
              <a:extLst>
                <a:ext uri="{FF2B5EF4-FFF2-40B4-BE49-F238E27FC236}">
                  <a16:creationId xmlns:a16="http://schemas.microsoft.com/office/drawing/2014/main" id="{D68D8A1B-8A59-4ED6-BCEB-28AD8B37E7ED}"/>
                </a:ext>
              </a:extLst>
            </p:cNvPr>
            <p:cNvSpPr/>
            <p:nvPr/>
          </p:nvSpPr>
          <p:spPr>
            <a:xfrm>
              <a:off x="1524650" y="1730825"/>
              <a:ext cx="2974800" cy="312275"/>
            </a:xfrm>
            <a:custGeom>
              <a:avLst/>
              <a:gdLst/>
              <a:ahLst/>
              <a:cxnLst/>
              <a:rect l="l" t="t" r="r" b="b"/>
              <a:pathLst>
                <a:path w="118992" h="12491" extrusionOk="0">
                  <a:moveTo>
                    <a:pt x="0" y="0"/>
                  </a:moveTo>
                  <a:cubicBezTo>
                    <a:pt x="2609" y="185"/>
                    <a:pt x="4826" y="3071"/>
                    <a:pt x="5287" y="6257"/>
                  </a:cubicBezTo>
                  <a:cubicBezTo>
                    <a:pt x="5403" y="7111"/>
                    <a:pt x="5403" y="7989"/>
                    <a:pt x="5195" y="8843"/>
                  </a:cubicBezTo>
                  <a:cubicBezTo>
                    <a:pt x="4826" y="11336"/>
                    <a:pt x="3463" y="12491"/>
                    <a:pt x="2124" y="12491"/>
                  </a:cubicBezTo>
                  <a:lnTo>
                    <a:pt x="115159" y="12491"/>
                  </a:lnTo>
                  <a:cubicBezTo>
                    <a:pt x="116406" y="12491"/>
                    <a:pt x="117745" y="11336"/>
                    <a:pt x="118230" y="8843"/>
                  </a:cubicBezTo>
                  <a:cubicBezTo>
                    <a:pt x="118992" y="4895"/>
                    <a:pt x="116314" y="185"/>
                    <a:pt x="113035" y="0"/>
                  </a:cubicBezTo>
                  <a:close/>
                </a:path>
              </a:pathLst>
            </a:custGeom>
            <a:solidFill>
              <a:srgbClr val="A8C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14;p51">
              <a:extLst>
                <a:ext uri="{FF2B5EF4-FFF2-40B4-BE49-F238E27FC236}">
                  <a16:creationId xmlns:a16="http://schemas.microsoft.com/office/drawing/2014/main" id="{A6311B2E-20ED-4F78-8C21-666DC0EBB4E2}"/>
                </a:ext>
              </a:extLst>
            </p:cNvPr>
            <p:cNvSpPr/>
            <p:nvPr/>
          </p:nvSpPr>
          <p:spPr>
            <a:xfrm>
              <a:off x="3771025" y="4414700"/>
              <a:ext cx="3068900" cy="202025"/>
            </a:xfrm>
            <a:custGeom>
              <a:avLst/>
              <a:gdLst/>
              <a:ahLst/>
              <a:cxnLst/>
              <a:rect l="l" t="t" r="r" b="b"/>
              <a:pathLst>
                <a:path w="122756" h="8081" extrusionOk="0">
                  <a:moveTo>
                    <a:pt x="4226" y="0"/>
                  </a:moveTo>
                  <a:cubicBezTo>
                    <a:pt x="2009" y="93"/>
                    <a:pt x="1" y="1640"/>
                    <a:pt x="1" y="4618"/>
                  </a:cubicBezTo>
                  <a:cubicBezTo>
                    <a:pt x="1" y="7111"/>
                    <a:pt x="1247" y="8081"/>
                    <a:pt x="2494" y="8081"/>
                  </a:cubicBezTo>
                  <a:lnTo>
                    <a:pt x="122455" y="8081"/>
                  </a:lnTo>
                  <a:cubicBezTo>
                    <a:pt x="122640" y="7111"/>
                    <a:pt x="122755" y="6142"/>
                    <a:pt x="122755" y="5195"/>
                  </a:cubicBezTo>
                  <a:cubicBezTo>
                    <a:pt x="122547" y="1824"/>
                    <a:pt x="120054" y="0"/>
                    <a:pt x="11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15;p51">
              <a:extLst>
                <a:ext uri="{FF2B5EF4-FFF2-40B4-BE49-F238E27FC236}">
                  <a16:creationId xmlns:a16="http://schemas.microsoft.com/office/drawing/2014/main" id="{C6D9438B-C15A-4B77-9A3F-B8BC17414B3E}"/>
                </a:ext>
              </a:extLst>
            </p:cNvPr>
            <p:cNvSpPr/>
            <p:nvPr/>
          </p:nvSpPr>
          <p:spPr>
            <a:xfrm>
              <a:off x="3833375" y="4556675"/>
              <a:ext cx="2888225" cy="60050"/>
            </a:xfrm>
            <a:custGeom>
              <a:avLst/>
              <a:gdLst/>
              <a:ahLst/>
              <a:cxnLst/>
              <a:rect l="l" t="t" r="r" b="b"/>
              <a:pathLst>
                <a:path w="115529" h="2402" extrusionOk="0">
                  <a:moveTo>
                    <a:pt x="2517" y="1"/>
                  </a:moveTo>
                  <a:cubicBezTo>
                    <a:pt x="2517" y="1432"/>
                    <a:pt x="1247" y="2402"/>
                    <a:pt x="0" y="2402"/>
                  </a:cubicBezTo>
                  <a:lnTo>
                    <a:pt x="113035" y="2402"/>
                  </a:lnTo>
                  <a:cubicBezTo>
                    <a:pt x="114282" y="2402"/>
                    <a:pt x="115528" y="1432"/>
                    <a:pt x="115528" y="93"/>
                  </a:cubicBezTo>
                  <a:lnTo>
                    <a:pt x="90040" y="9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6;p51">
              <a:extLst>
                <a:ext uri="{FF2B5EF4-FFF2-40B4-BE49-F238E27FC236}">
                  <a16:creationId xmlns:a16="http://schemas.microsoft.com/office/drawing/2014/main" id="{A32E5A19-CD08-4554-8B81-9265B05F58DD}"/>
                </a:ext>
              </a:extLst>
            </p:cNvPr>
            <p:cNvSpPr/>
            <p:nvPr/>
          </p:nvSpPr>
          <p:spPr>
            <a:xfrm>
              <a:off x="3773325" y="4414700"/>
              <a:ext cx="3066600" cy="439825"/>
            </a:xfrm>
            <a:custGeom>
              <a:avLst/>
              <a:gdLst/>
              <a:ahLst/>
              <a:cxnLst/>
              <a:rect l="l" t="t" r="r" b="b"/>
              <a:pathLst>
                <a:path w="122664" h="17593" extrusionOk="0">
                  <a:moveTo>
                    <a:pt x="4526" y="0"/>
                  </a:moveTo>
                  <a:cubicBezTo>
                    <a:pt x="6927" y="0"/>
                    <a:pt x="9536" y="1824"/>
                    <a:pt x="9628" y="5195"/>
                  </a:cubicBezTo>
                  <a:lnTo>
                    <a:pt x="9628" y="5680"/>
                  </a:lnTo>
                  <a:cubicBezTo>
                    <a:pt x="9628" y="6534"/>
                    <a:pt x="9536" y="7296"/>
                    <a:pt x="9328" y="8081"/>
                  </a:cubicBezTo>
                  <a:cubicBezTo>
                    <a:pt x="8266" y="12975"/>
                    <a:pt x="4134" y="17016"/>
                    <a:pt x="763" y="17501"/>
                  </a:cubicBezTo>
                  <a:cubicBezTo>
                    <a:pt x="578" y="17501"/>
                    <a:pt x="301" y="17593"/>
                    <a:pt x="1" y="17593"/>
                  </a:cubicBezTo>
                  <a:lnTo>
                    <a:pt x="113036" y="17593"/>
                  </a:lnTo>
                  <a:cubicBezTo>
                    <a:pt x="116591" y="17593"/>
                    <a:pt x="121209" y="13368"/>
                    <a:pt x="122363" y="8081"/>
                  </a:cubicBezTo>
                  <a:cubicBezTo>
                    <a:pt x="122455" y="7781"/>
                    <a:pt x="122455" y="7504"/>
                    <a:pt x="122548" y="7204"/>
                  </a:cubicBezTo>
                  <a:cubicBezTo>
                    <a:pt x="122663" y="6534"/>
                    <a:pt x="122663" y="5865"/>
                    <a:pt x="122663" y="5195"/>
                  </a:cubicBezTo>
                  <a:cubicBezTo>
                    <a:pt x="122455" y="2009"/>
                    <a:pt x="120239" y="278"/>
                    <a:pt x="117930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17;p51">
              <a:extLst>
                <a:ext uri="{FF2B5EF4-FFF2-40B4-BE49-F238E27FC236}">
                  <a16:creationId xmlns:a16="http://schemas.microsoft.com/office/drawing/2014/main" id="{5BF811BE-6EBB-4D4A-9E55-F15160D4DFCF}"/>
                </a:ext>
              </a:extLst>
            </p:cNvPr>
            <p:cNvSpPr/>
            <p:nvPr/>
          </p:nvSpPr>
          <p:spPr>
            <a:xfrm>
              <a:off x="3773325" y="4594775"/>
              <a:ext cx="3063700" cy="259750"/>
            </a:xfrm>
            <a:custGeom>
              <a:avLst/>
              <a:gdLst/>
              <a:ahLst/>
              <a:cxnLst/>
              <a:rect l="l" t="t" r="r" b="b"/>
              <a:pathLst>
                <a:path w="122548" h="10390" extrusionOk="0">
                  <a:moveTo>
                    <a:pt x="122548" y="1"/>
                  </a:moveTo>
                  <a:lnTo>
                    <a:pt x="122548" y="1"/>
                  </a:lnTo>
                  <a:cubicBezTo>
                    <a:pt x="99644" y="8013"/>
                    <a:pt x="51114" y="10300"/>
                    <a:pt x="3624" y="10300"/>
                  </a:cubicBezTo>
                  <a:cubicBezTo>
                    <a:pt x="2669" y="10300"/>
                    <a:pt x="1716" y="10299"/>
                    <a:pt x="763" y="10298"/>
                  </a:cubicBezTo>
                  <a:lnTo>
                    <a:pt x="1" y="10390"/>
                  </a:lnTo>
                  <a:lnTo>
                    <a:pt x="113036" y="10390"/>
                  </a:lnTo>
                  <a:cubicBezTo>
                    <a:pt x="116591" y="10390"/>
                    <a:pt x="121209" y="6165"/>
                    <a:pt x="122363" y="878"/>
                  </a:cubicBezTo>
                  <a:cubicBezTo>
                    <a:pt x="122455" y="578"/>
                    <a:pt x="122455" y="301"/>
                    <a:pt x="122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18;p51">
              <a:extLst>
                <a:ext uri="{FF2B5EF4-FFF2-40B4-BE49-F238E27FC236}">
                  <a16:creationId xmlns:a16="http://schemas.microsoft.com/office/drawing/2014/main" id="{395E2BF3-6345-4B69-BA12-7EAF64631D08}"/>
                </a:ext>
              </a:extLst>
            </p:cNvPr>
            <p:cNvSpPr/>
            <p:nvPr/>
          </p:nvSpPr>
          <p:spPr>
            <a:xfrm>
              <a:off x="2008325" y="2409000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19;p51">
              <a:extLst>
                <a:ext uri="{FF2B5EF4-FFF2-40B4-BE49-F238E27FC236}">
                  <a16:creationId xmlns:a16="http://schemas.microsoft.com/office/drawing/2014/main" id="{CEB2C95E-2FD0-4FB7-8B93-3E960B8EB4BE}"/>
                </a:ext>
              </a:extLst>
            </p:cNvPr>
            <p:cNvSpPr/>
            <p:nvPr/>
          </p:nvSpPr>
          <p:spPr>
            <a:xfrm>
              <a:off x="2311350" y="2613325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20;p51">
              <a:extLst>
                <a:ext uri="{FF2B5EF4-FFF2-40B4-BE49-F238E27FC236}">
                  <a16:creationId xmlns:a16="http://schemas.microsoft.com/office/drawing/2014/main" id="{3280151A-0697-435F-9A72-6C85B2509708}"/>
                </a:ext>
              </a:extLst>
            </p:cNvPr>
            <p:cNvSpPr/>
            <p:nvPr/>
          </p:nvSpPr>
          <p:spPr>
            <a:xfrm>
              <a:off x="2643225" y="2815350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0"/>
                  </a:moveTo>
                  <a:lnTo>
                    <a:pt x="83299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21;p51">
              <a:extLst>
                <a:ext uri="{FF2B5EF4-FFF2-40B4-BE49-F238E27FC236}">
                  <a16:creationId xmlns:a16="http://schemas.microsoft.com/office/drawing/2014/main" id="{59A5CBF9-113C-440C-A92C-E5C35D63585A}"/>
                </a:ext>
              </a:extLst>
            </p:cNvPr>
            <p:cNvSpPr/>
            <p:nvPr/>
          </p:nvSpPr>
          <p:spPr>
            <a:xfrm>
              <a:off x="2852150" y="3017350"/>
              <a:ext cx="2080200" cy="25"/>
            </a:xfrm>
            <a:custGeom>
              <a:avLst/>
              <a:gdLst/>
              <a:ahLst/>
              <a:cxnLst/>
              <a:rect l="l" t="t" r="r" b="b"/>
              <a:pathLst>
                <a:path w="83208" h="1" fill="none" extrusionOk="0">
                  <a:moveTo>
                    <a:pt x="1" y="1"/>
                  </a:moveTo>
                  <a:lnTo>
                    <a:pt x="83207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22;p51">
              <a:extLst>
                <a:ext uri="{FF2B5EF4-FFF2-40B4-BE49-F238E27FC236}">
                  <a16:creationId xmlns:a16="http://schemas.microsoft.com/office/drawing/2014/main" id="{D3100D48-5AD9-4CDE-A613-704F00BE3B1D}"/>
                </a:ext>
              </a:extLst>
            </p:cNvPr>
            <p:cNvSpPr/>
            <p:nvPr/>
          </p:nvSpPr>
          <p:spPr>
            <a:xfrm>
              <a:off x="3013200" y="3221675"/>
              <a:ext cx="2080750" cy="25"/>
            </a:xfrm>
            <a:custGeom>
              <a:avLst/>
              <a:gdLst/>
              <a:ahLst/>
              <a:cxnLst/>
              <a:rect l="l" t="t" r="r" b="b"/>
              <a:pathLst>
                <a:path w="83230" h="1" fill="none" extrusionOk="0">
                  <a:moveTo>
                    <a:pt x="0" y="0"/>
                  </a:moveTo>
                  <a:lnTo>
                    <a:pt x="83229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23;p51">
              <a:extLst>
                <a:ext uri="{FF2B5EF4-FFF2-40B4-BE49-F238E27FC236}">
                  <a16:creationId xmlns:a16="http://schemas.microsoft.com/office/drawing/2014/main" id="{5C6E267E-8EEB-4461-BCE4-6B2169EC2D8C}"/>
                </a:ext>
              </a:extLst>
            </p:cNvPr>
            <p:cNvSpPr/>
            <p:nvPr/>
          </p:nvSpPr>
          <p:spPr>
            <a:xfrm>
              <a:off x="4612550" y="3423675"/>
              <a:ext cx="615875" cy="25"/>
            </a:xfrm>
            <a:custGeom>
              <a:avLst/>
              <a:gdLst/>
              <a:ahLst/>
              <a:cxnLst/>
              <a:rect l="l" t="t" r="r" b="b"/>
              <a:pathLst>
                <a:path w="24635" h="1" fill="none" extrusionOk="0">
                  <a:moveTo>
                    <a:pt x="1" y="1"/>
                  </a:moveTo>
                  <a:lnTo>
                    <a:pt x="24635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24;p51">
              <a:extLst>
                <a:ext uri="{FF2B5EF4-FFF2-40B4-BE49-F238E27FC236}">
                  <a16:creationId xmlns:a16="http://schemas.microsoft.com/office/drawing/2014/main" id="{506E452B-4BEF-43D9-880B-A99C70DC2AD1}"/>
                </a:ext>
              </a:extLst>
            </p:cNvPr>
            <p:cNvSpPr/>
            <p:nvPr/>
          </p:nvSpPr>
          <p:spPr>
            <a:xfrm>
              <a:off x="6541500" y="4854500"/>
              <a:ext cx="57725" cy="25"/>
            </a:xfrm>
            <a:custGeom>
              <a:avLst/>
              <a:gdLst/>
              <a:ahLst/>
              <a:cxnLst/>
              <a:rect l="l" t="t" r="r" b="b"/>
              <a:pathLst>
                <a:path w="2309" h="1" extrusionOk="0">
                  <a:moveTo>
                    <a:pt x="230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31F20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25;p51">
              <a:extLst>
                <a:ext uri="{FF2B5EF4-FFF2-40B4-BE49-F238E27FC236}">
                  <a16:creationId xmlns:a16="http://schemas.microsoft.com/office/drawing/2014/main" id="{E741C6D6-1140-41B6-A801-0A3D7EB48A5D}"/>
                </a:ext>
              </a:extLst>
            </p:cNvPr>
            <p:cNvSpPr/>
            <p:nvPr/>
          </p:nvSpPr>
          <p:spPr>
            <a:xfrm>
              <a:off x="250225" y="4854500"/>
              <a:ext cx="7125900" cy="25"/>
            </a:xfrm>
            <a:custGeom>
              <a:avLst/>
              <a:gdLst/>
              <a:ahLst/>
              <a:cxnLst/>
              <a:rect l="l" t="t" r="r" b="b"/>
              <a:pathLst>
                <a:path w="285036" h="1" fill="none" extrusionOk="0">
                  <a:moveTo>
                    <a:pt x="285035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A09D1D7-460D-4EBB-97C0-A375C1B45B5C}"/>
              </a:ext>
            </a:extLst>
          </p:cNvPr>
          <p:cNvSpPr/>
          <p:nvPr/>
        </p:nvSpPr>
        <p:spPr>
          <a:xfrm>
            <a:off x="3927021" y="835938"/>
            <a:ext cx="1101587" cy="935935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Initiate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EE2FFFD9-4195-47FB-9401-B0288F736B15}"/>
              </a:ext>
            </a:extLst>
          </p:cNvPr>
          <p:cNvSpPr/>
          <p:nvPr/>
        </p:nvSpPr>
        <p:spPr>
          <a:xfrm>
            <a:off x="6389203" y="1340954"/>
            <a:ext cx="1242391" cy="1002195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Product Selection</a:t>
            </a:r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01FF05FD-C12D-48AA-ADC0-ED882551C360}"/>
              </a:ext>
            </a:extLst>
          </p:cNvPr>
          <p:cNvSpPr/>
          <p:nvPr/>
        </p:nvSpPr>
        <p:spPr>
          <a:xfrm>
            <a:off x="6472029" y="3030606"/>
            <a:ext cx="1209259" cy="1035325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Arial"/>
              </a:rPr>
              <a:t>Amount to Deposit</a:t>
            </a:r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392E27C1-B4B8-4807-A21A-8A5DCE342E7F}"/>
              </a:ext>
            </a:extLst>
          </p:cNvPr>
          <p:cNvSpPr/>
          <p:nvPr/>
        </p:nvSpPr>
        <p:spPr>
          <a:xfrm>
            <a:off x="3931297" y="3783450"/>
            <a:ext cx="1101587" cy="935935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Check Amount</a:t>
            </a:r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168FBF05-D206-42B9-8D6D-937A296FEA56}"/>
              </a:ext>
            </a:extLst>
          </p:cNvPr>
          <p:cNvSpPr/>
          <p:nvPr/>
        </p:nvSpPr>
        <p:spPr>
          <a:xfrm>
            <a:off x="1294695" y="2969591"/>
            <a:ext cx="1176130" cy="1018761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Product with Changes</a:t>
            </a:r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97079DDB-C67B-4EB1-BEC7-5D29EC3AC132}"/>
              </a:ext>
            </a:extLst>
          </p:cNvPr>
          <p:cNvSpPr/>
          <p:nvPr/>
        </p:nvSpPr>
        <p:spPr>
          <a:xfrm>
            <a:off x="1311964" y="1407215"/>
            <a:ext cx="1101587" cy="935935"/>
          </a:xfrm>
          <a:prstGeom prst="flowChartConnector">
            <a:avLst/>
          </a:prstGeom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cs typeface="Arial"/>
              </a:rPr>
              <a:t>Exit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D8E907-4EB1-4A9E-9996-740B099B4FB7}"/>
              </a:ext>
            </a:extLst>
          </p:cNvPr>
          <p:cNvSpPr txBox="1"/>
          <p:nvPr/>
        </p:nvSpPr>
        <p:spPr>
          <a:xfrm rot="793325">
            <a:off x="2906828" y="3906679"/>
            <a:ext cx="106587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/>
              <a:t>CORRECT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954075" y="1366400"/>
            <a:ext cx="4044600" cy="30735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"/>
          <p:cNvSpPr txBox="1">
            <a:spLocks noGrp="1"/>
          </p:cNvSpPr>
          <p:nvPr>
            <p:ph type="body" idx="1"/>
          </p:nvPr>
        </p:nvSpPr>
        <p:spPr>
          <a:xfrm>
            <a:off x="5155530" y="1523694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n-IN" sz="2000" b="1">
                <a:solidFill>
                  <a:schemeClr val="accent5"/>
                </a:solidFill>
                <a:latin typeface="Baskerville Old Face"/>
              </a:rPr>
              <a:t>For creating GUI, we have used:</a:t>
            </a:r>
            <a:endParaRPr lang="en-IN" sz="2000">
              <a:solidFill>
                <a:schemeClr val="accent5"/>
              </a:solidFill>
            </a:endParaRPr>
          </a:p>
          <a:p>
            <a:pPr indent="-330200">
              <a:buSzPts val="1600"/>
              <a:buFont typeface="Wingdings"/>
              <a:buChar char="ü"/>
            </a:pPr>
            <a:r>
              <a:rPr lang="en" sz="2000" b="1">
                <a:solidFill>
                  <a:schemeClr val="accent5"/>
                </a:solidFill>
                <a:latin typeface="Baskerville Old Face"/>
              </a:rPr>
              <a:t>EASY GUI Library </a:t>
            </a:r>
            <a:endParaRPr lang="en-IN" sz="2000">
              <a:solidFill>
                <a:schemeClr val="accent5"/>
              </a:solidFill>
            </a:endParaRPr>
          </a:p>
          <a:p>
            <a:pPr indent="-330200">
              <a:buSzPts val="1600"/>
              <a:buFont typeface="Wingdings"/>
              <a:buChar char="ü"/>
            </a:pPr>
            <a:r>
              <a:rPr lang="en" sz="2000" b="1">
                <a:solidFill>
                  <a:schemeClr val="accent5"/>
                </a:solidFill>
                <a:latin typeface="Baskerville Old Face"/>
              </a:rPr>
              <a:t>Spyder (Python 3.0)</a:t>
            </a:r>
            <a:endParaRPr lang="en-IN" sz="2000">
              <a:solidFill>
                <a:schemeClr val="accent5"/>
              </a:solidFill>
            </a:endParaRPr>
          </a:p>
          <a:p>
            <a:pPr marL="127000" indent="0">
              <a:buSzPts val="1600"/>
              <a:buNone/>
            </a:pPr>
            <a:endParaRPr lang="en-IN" sz="2000" b="1">
              <a:solidFill>
                <a:schemeClr val="accent5"/>
              </a:solidFill>
              <a:latin typeface="Baskerville Old Face"/>
            </a:endParaRPr>
          </a:p>
          <a:p>
            <a:pPr marL="127000" lvl="0" indent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endParaRPr lang="en-IN" sz="2000" b="1">
              <a:solidFill>
                <a:schemeClr val="accent5"/>
              </a:solidFill>
              <a:latin typeface="Baskerville Old Face"/>
            </a:endParaRPr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697527" y="389946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skerville Old Face"/>
              </a:rPr>
              <a:t>IMPLEMENTING IT IN GUI</a:t>
            </a:r>
            <a:endParaRPr>
              <a:latin typeface="Baskerville Old Face"/>
            </a:endParaRPr>
          </a:p>
        </p:txBody>
      </p:sp>
      <p:sp>
        <p:nvSpPr>
          <p:cNvPr id="816" name="Google Shape;816;p35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2730040" y="1471162"/>
            <a:ext cx="492658" cy="106303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Image result for gui">
            <a:extLst>
              <a:ext uri="{FF2B5EF4-FFF2-40B4-BE49-F238E27FC236}">
                <a16:creationId xmlns:a16="http://schemas.microsoft.com/office/drawing/2014/main" id="{C5CDE868-6F80-4A88-A0B8-54D1D22A1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t="1" r="11016" b="15557"/>
          <a:stretch/>
        </p:blipFill>
        <p:spPr bwMode="auto">
          <a:xfrm>
            <a:off x="1245100" y="1785353"/>
            <a:ext cx="3455884" cy="2282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100E52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7"/>
          <p:cNvSpPr txBox="1">
            <a:spLocks noGrp="1"/>
          </p:cNvSpPr>
          <p:nvPr>
            <p:ph type="subTitle" idx="3"/>
          </p:nvPr>
        </p:nvSpPr>
        <p:spPr>
          <a:xfrm>
            <a:off x="2574779" y="3877949"/>
            <a:ext cx="3944696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“Continue”</a:t>
            </a:r>
            <a:r>
              <a:rPr lang="en-US"/>
              <a:t> will take you to next state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“EXIT”</a:t>
            </a:r>
            <a:r>
              <a:rPr lang="en-US"/>
              <a:t> will take you to Exit state </a:t>
            </a:r>
            <a:endParaRPr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1"/>
          </p:nvPr>
        </p:nvSpPr>
        <p:spPr>
          <a:xfrm>
            <a:off x="455800" y="1184952"/>
            <a:ext cx="3011488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algn="ctr">
              <a:buFont typeface="Wingdings"/>
              <a:buChar char="Ø"/>
            </a:pPr>
            <a:r>
              <a:rPr lang="en">
                <a:latin typeface="Baskerville Old Face"/>
              </a:rPr>
              <a:t>INITIAL WINDOW</a:t>
            </a:r>
            <a:endParaRPr lang="en-US"/>
          </a:p>
        </p:txBody>
      </p:sp>
      <p:sp>
        <p:nvSpPr>
          <p:cNvPr id="854" name="Google Shape;854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gerian"/>
              </a:rPr>
              <a:t>SNAPS OF GUI</a:t>
            </a:r>
            <a:endParaRPr lang="en-US">
              <a:latin typeface="Algerian"/>
            </a:endParaRPr>
          </a:p>
        </p:txBody>
      </p:sp>
      <p:pic>
        <p:nvPicPr>
          <p:cNvPr id="70" name="Picture 69" descr="Vending Machine - Welcome">
            <a:extLst>
              <a:ext uri="{FF2B5EF4-FFF2-40B4-BE49-F238E27FC236}">
                <a16:creationId xmlns:a16="http://schemas.microsoft.com/office/drawing/2014/main" id="{FDF2B4DD-4BAE-48FE-9857-7F55B66531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278" b="20067"/>
          <a:stretch/>
        </p:blipFill>
        <p:spPr bwMode="auto">
          <a:xfrm>
            <a:off x="1966433" y="1714791"/>
            <a:ext cx="5401586" cy="1831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47;p37">
            <a:extLst>
              <a:ext uri="{FF2B5EF4-FFF2-40B4-BE49-F238E27FC236}">
                <a16:creationId xmlns:a16="http://schemas.microsoft.com/office/drawing/2014/main" id="{CA4BBFAC-D3B7-479A-9A3E-FDC39576A0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133" y="788712"/>
            <a:ext cx="3852481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">
                <a:latin typeface="Baskerville Old Face"/>
              </a:rPr>
              <a:t>PRODUCT SELECTION STATE</a:t>
            </a:r>
            <a:endParaRPr lang="en-US">
              <a:latin typeface="Baskerville Old Face"/>
            </a:endParaRPr>
          </a:p>
        </p:txBody>
      </p:sp>
      <p:pic>
        <p:nvPicPr>
          <p:cNvPr id="12" name="Picture 11" descr="Vending Machine - Product Select">
            <a:extLst>
              <a:ext uri="{FF2B5EF4-FFF2-40B4-BE49-F238E27FC236}">
                <a16:creationId xmlns:a16="http://schemas.microsoft.com/office/drawing/2014/main" id="{929306B3-3392-4B1F-AFC6-AA9556BA4AA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78" b="20401"/>
          <a:stretch/>
        </p:blipFill>
        <p:spPr bwMode="auto">
          <a:xfrm>
            <a:off x="1955690" y="1462736"/>
            <a:ext cx="5083533" cy="1928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6268A-71DD-40E0-9715-58B9CBE8A66F}"/>
              </a:ext>
            </a:extLst>
          </p:cNvPr>
          <p:cNvSpPr txBox="1"/>
          <p:nvPr/>
        </p:nvSpPr>
        <p:spPr>
          <a:xfrm>
            <a:off x="1684683" y="3751193"/>
            <a:ext cx="60893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2060"/>
                </a:solidFill>
                <a:latin typeface="Didact Gothic"/>
              </a:rPr>
              <a:t>Selecting any one of the button out of given 5 options will take you to the next state displaying the total cost of the item chosen.</a:t>
            </a:r>
          </a:p>
        </p:txBody>
      </p:sp>
    </p:spTree>
    <p:extLst>
      <p:ext uri="{BB962C8B-B14F-4D97-AF65-F5344CB8AC3E}">
        <p14:creationId xmlns:p14="http://schemas.microsoft.com/office/powerpoint/2010/main" val="21671449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7;p37">
            <a:extLst>
              <a:ext uri="{FF2B5EF4-FFF2-40B4-BE49-F238E27FC236}">
                <a16:creationId xmlns:a16="http://schemas.microsoft.com/office/drawing/2014/main" id="{4DF2F8BC-19D8-45B6-9BA6-F581E4FE67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546" y="722451"/>
            <a:ext cx="3893894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">
                <a:latin typeface="Baskerville Old Face"/>
              </a:rPr>
              <a:t>AMOUNT DEPOSIT STATE</a:t>
            </a:r>
            <a:endParaRPr lang="en-US">
              <a:latin typeface="Baskerville Old Face"/>
            </a:endParaRPr>
          </a:p>
        </p:txBody>
      </p:sp>
      <p:pic>
        <p:nvPicPr>
          <p:cNvPr id="13" name="Picture 12" descr="Vending Machine - Insert Money">
            <a:extLst>
              <a:ext uri="{FF2B5EF4-FFF2-40B4-BE49-F238E27FC236}">
                <a16:creationId xmlns:a16="http://schemas.microsoft.com/office/drawing/2014/main" id="{9FE52A04-CE48-44BD-90A7-C61FC5FA78F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5" b="20225"/>
          <a:stretch/>
        </p:blipFill>
        <p:spPr bwMode="auto">
          <a:xfrm>
            <a:off x="736283" y="1673468"/>
            <a:ext cx="1607352" cy="149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Vending Machine - Insert Money">
            <a:extLst>
              <a:ext uri="{FF2B5EF4-FFF2-40B4-BE49-F238E27FC236}">
                <a16:creationId xmlns:a16="http://schemas.microsoft.com/office/drawing/2014/main" id="{0E2638EB-39F1-4703-A7AC-F83B568789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9" b="20320"/>
          <a:stretch/>
        </p:blipFill>
        <p:spPr bwMode="auto">
          <a:xfrm>
            <a:off x="2536040" y="1673468"/>
            <a:ext cx="1175268" cy="149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Vending Machine - Insert Money">
            <a:extLst>
              <a:ext uri="{FF2B5EF4-FFF2-40B4-BE49-F238E27FC236}">
                <a16:creationId xmlns:a16="http://schemas.microsoft.com/office/drawing/2014/main" id="{2C2B71F6-8FD3-4E8C-B2A7-C8DF4869E6C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9" b="20509"/>
          <a:stretch/>
        </p:blipFill>
        <p:spPr bwMode="auto">
          <a:xfrm>
            <a:off x="3874770" y="1673468"/>
            <a:ext cx="1175268" cy="149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Vending Machine - Insert Money">
            <a:extLst>
              <a:ext uri="{FF2B5EF4-FFF2-40B4-BE49-F238E27FC236}">
                <a16:creationId xmlns:a16="http://schemas.microsoft.com/office/drawing/2014/main" id="{BD7E1400-01D9-4896-B3E4-6AECC563A40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9" b="20000"/>
          <a:stretch/>
        </p:blipFill>
        <p:spPr bwMode="auto">
          <a:xfrm>
            <a:off x="5213500" y="1673468"/>
            <a:ext cx="1800926" cy="149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Vending Machine - Insert Money">
            <a:extLst>
              <a:ext uri="{FF2B5EF4-FFF2-40B4-BE49-F238E27FC236}">
                <a16:creationId xmlns:a16="http://schemas.microsoft.com/office/drawing/2014/main" id="{F6A788A4-3DEC-46B3-8F22-416A954703A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78" b="19910"/>
          <a:stretch/>
        </p:blipFill>
        <p:spPr bwMode="auto">
          <a:xfrm>
            <a:off x="7177888" y="1673468"/>
            <a:ext cx="1118145" cy="149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Google Shape;846;p37">
            <a:extLst>
              <a:ext uri="{FF2B5EF4-FFF2-40B4-BE49-F238E27FC236}">
                <a16:creationId xmlns:a16="http://schemas.microsoft.com/office/drawing/2014/main" id="{152FAE49-C9BB-4163-AFAB-CC93C2FCA2B3}"/>
              </a:ext>
            </a:extLst>
          </p:cNvPr>
          <p:cNvSpPr txBox="1">
            <a:spLocks/>
          </p:cNvSpPr>
          <p:nvPr/>
        </p:nvSpPr>
        <p:spPr>
          <a:xfrm>
            <a:off x="279546" y="3733841"/>
            <a:ext cx="5043233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“CANCEL”</a:t>
            </a:r>
            <a:r>
              <a:rPr lang="en-US"/>
              <a:t> will take you to Initial state</a:t>
            </a:r>
          </a:p>
          <a:p>
            <a:pPr marL="0" indent="0" algn="ctr">
              <a:lnSpc>
                <a:spcPct val="150000"/>
              </a:lnSpc>
            </a:pPr>
            <a:endParaRPr lang="en-US"/>
          </a:p>
        </p:txBody>
      </p:sp>
      <p:sp>
        <p:nvSpPr>
          <p:cNvPr id="30" name="Google Shape;846;p37">
            <a:extLst>
              <a:ext uri="{FF2B5EF4-FFF2-40B4-BE49-F238E27FC236}">
                <a16:creationId xmlns:a16="http://schemas.microsoft.com/office/drawing/2014/main" id="{B7897B1F-4AF3-412D-96B1-4652C47C0A94}"/>
              </a:ext>
            </a:extLst>
          </p:cNvPr>
          <p:cNvSpPr txBox="1">
            <a:spLocks/>
          </p:cNvSpPr>
          <p:nvPr/>
        </p:nvSpPr>
        <p:spPr>
          <a:xfrm>
            <a:off x="3219670" y="1058030"/>
            <a:ext cx="5043233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“OK”</a:t>
            </a:r>
            <a:r>
              <a:rPr lang="en-US"/>
              <a:t> will take you to next state if you entered amount</a:t>
            </a:r>
          </a:p>
        </p:txBody>
      </p:sp>
      <p:pic>
        <p:nvPicPr>
          <p:cNvPr id="31" name="Picture 30" descr="Vending Machine">
            <a:extLst>
              <a:ext uri="{FF2B5EF4-FFF2-40B4-BE49-F238E27FC236}">
                <a16:creationId xmlns:a16="http://schemas.microsoft.com/office/drawing/2014/main" id="{DAF2DAF8-EEDE-40CE-A830-CD0151603F0C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6" b="20067"/>
          <a:stretch/>
        </p:blipFill>
        <p:spPr bwMode="auto">
          <a:xfrm>
            <a:off x="4627488" y="3386310"/>
            <a:ext cx="3478045" cy="1204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Bent-Up 1">
            <a:extLst>
              <a:ext uri="{FF2B5EF4-FFF2-40B4-BE49-F238E27FC236}">
                <a16:creationId xmlns:a16="http://schemas.microsoft.com/office/drawing/2014/main" id="{196162ED-A3BC-4C6A-AE3A-264C428039DE}"/>
              </a:ext>
            </a:extLst>
          </p:cNvPr>
          <p:cNvSpPr/>
          <p:nvPr/>
        </p:nvSpPr>
        <p:spPr>
          <a:xfrm rot="5400000">
            <a:off x="3674695" y="4019880"/>
            <a:ext cx="422413" cy="3395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391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73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Aldhabi</vt:lpstr>
      <vt:lpstr>Aldrich</vt:lpstr>
      <vt:lpstr>Algerian</vt:lpstr>
      <vt:lpstr>Baskerville Old Face</vt:lpstr>
      <vt:lpstr>Didact Gothic</vt:lpstr>
      <vt:lpstr>Footlight MT Light</vt:lpstr>
      <vt:lpstr>Virtual Slides for Education Day by Slidesgo</vt:lpstr>
      <vt:lpstr>FUNDAMENTALS  OF AUTOMATION ENGINEERING</vt:lpstr>
      <vt:lpstr>INTRODUCTION</vt:lpstr>
      <vt:lpstr>In our project, we have designed an FSM based Vending Machine GUI.</vt:lpstr>
      <vt:lpstr>STATES IN OUR FSM</vt:lpstr>
      <vt:lpstr>STATE DIAGRAM</vt:lpstr>
      <vt:lpstr>IMPLEMENTING IT IN GUI</vt:lpstr>
      <vt:lpstr>SNAPS OF GUI</vt:lpstr>
      <vt:lpstr>PowerPoint Presentation</vt:lpstr>
      <vt:lpstr>PowerPoint Presentation</vt:lpstr>
      <vt:lpstr>PowerPoint Presentation</vt:lpstr>
      <vt:lpstr>PRODUCT WITH CHANGES STATE</vt:lpstr>
      <vt:lpstr>PLAGIARISM REPORT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SLIDES FOR EDUCATION DAY</dc:title>
  <cp:lastModifiedBy>Garv Baheti</cp:lastModifiedBy>
  <cp:revision>1</cp:revision>
  <dcterms:modified xsi:type="dcterms:W3CDTF">2021-02-07T17:47:21Z</dcterms:modified>
</cp:coreProperties>
</file>