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309" r:id="rId2"/>
    <p:sldId id="275" r:id="rId3"/>
    <p:sldId id="259" r:id="rId4"/>
    <p:sldId id="262" r:id="rId5"/>
    <p:sldId id="311" r:id="rId6"/>
    <p:sldId id="279" r:id="rId7"/>
    <p:sldId id="264" r:id="rId8"/>
    <p:sldId id="272" r:id="rId9"/>
    <p:sldId id="270" r:id="rId10"/>
    <p:sldId id="284" r:id="rId11"/>
    <p:sldId id="286" r:id="rId12"/>
    <p:sldId id="312" r:id="rId13"/>
  </p:sldIdLst>
  <p:sldSz cx="9144000" cy="5143500" type="screen16x9"/>
  <p:notesSz cx="6858000" cy="9144000"/>
  <p:embeddedFontLst>
    <p:embeddedFont>
      <p:font typeface="Hind" panose="020B0604020202020204" charset="0"/>
      <p:regular r:id="rId15"/>
      <p:bold r:id="rId16"/>
    </p:embeddedFont>
    <p:embeddedFont>
      <p:font typeface="Pompier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8F5BC-6601-41FC-BDD4-9C1E79347D44}" v="94" dt="2021-05-01T13:45:58.771"/>
  </p1510:revLst>
</p1510:revInfo>
</file>

<file path=ppt/tableStyles.xml><?xml version="1.0" encoding="utf-8"?>
<a:tblStyleLst xmlns:a="http://schemas.openxmlformats.org/drawingml/2006/main" def="{28EC8130-23F8-4956-B06E-99888A8059D9}">
  <a:tblStyle styleId="{28EC8130-23F8-4956-B06E-99888A8059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Jain" userId="S::shrutijain@jklu.edu.in::1cf1ddc1-af32-457d-8340-53b096a9b2e7" providerId="AD" clId="Web-{D81D69E8-401B-3A61-8C68-5E0AE533D424}"/>
    <pc:docChg chg="modSld">
      <pc:chgData name="Shruti Jain" userId="S::shrutijain@jklu.edu.in::1cf1ddc1-af32-457d-8340-53b096a9b2e7" providerId="AD" clId="Web-{D81D69E8-401B-3A61-8C68-5E0AE533D424}" dt="2021-03-23T07:38:16.501" v="5" actId="20577"/>
      <pc:docMkLst>
        <pc:docMk/>
      </pc:docMkLst>
      <pc:sldChg chg="modSp">
        <pc:chgData name="Shruti Jain" userId="S::shrutijain@jklu.edu.in::1cf1ddc1-af32-457d-8340-53b096a9b2e7" providerId="AD" clId="Web-{D81D69E8-401B-3A61-8C68-5E0AE533D424}" dt="2021-03-23T07:38:16.501" v="5" actId="20577"/>
        <pc:sldMkLst>
          <pc:docMk/>
          <pc:sldMk cId="0" sldId="259"/>
        </pc:sldMkLst>
        <pc:spChg chg="mod">
          <ac:chgData name="Shruti Jain" userId="S::shrutijain@jklu.edu.in::1cf1ddc1-af32-457d-8340-53b096a9b2e7" providerId="AD" clId="Web-{D81D69E8-401B-3A61-8C68-5E0AE533D424}" dt="2021-03-23T07:38:16.501" v="5" actId="20577"/>
          <ac:spMkLst>
            <pc:docMk/>
            <pc:sldMk cId="0" sldId="259"/>
            <ac:spMk id="443" creationId="{00000000-0000-0000-0000-000000000000}"/>
          </ac:spMkLst>
        </pc:spChg>
      </pc:sldChg>
    </pc:docChg>
  </pc:docChgLst>
  <pc:docChgLst>
    <pc:chgData name="Garv Baheti" userId="02a5aca4-729c-486a-bb89-0a143928a6db" providerId="ADAL" clId="{DFE8F5BC-6601-41FC-BDD4-9C1E79347D44}"/>
    <pc:docChg chg="undo custSel addSld delSld modSld sldOrd modMainMaster">
      <pc:chgData name="Garv Baheti" userId="02a5aca4-729c-486a-bb89-0a143928a6db" providerId="ADAL" clId="{DFE8F5BC-6601-41FC-BDD4-9C1E79347D44}" dt="2021-05-01T13:45:58.771" v="1547" actId="1076"/>
      <pc:docMkLst>
        <pc:docMk/>
      </pc:docMkLst>
      <pc:sldChg chg="del ord">
        <pc:chgData name="Garv Baheti" userId="02a5aca4-729c-486a-bb89-0a143928a6db" providerId="ADAL" clId="{DFE8F5BC-6601-41FC-BDD4-9C1E79347D44}" dt="2021-03-12T17:06:26.341" v="1258" actId="47"/>
        <pc:sldMkLst>
          <pc:docMk/>
          <pc:sldMk cId="0" sldId="256"/>
        </pc:sldMkLst>
      </pc:sldChg>
      <pc:sldChg chg="del">
        <pc:chgData name="Garv Baheti" userId="02a5aca4-729c-486a-bb89-0a143928a6db" providerId="ADAL" clId="{DFE8F5BC-6601-41FC-BDD4-9C1E79347D44}" dt="2021-03-12T16:51:40.605" v="1040" actId="47"/>
        <pc:sldMkLst>
          <pc:docMk/>
          <pc:sldMk cId="0" sldId="257"/>
        </pc:sldMkLst>
      </pc:sldChg>
      <pc:sldChg chg="del">
        <pc:chgData name="Garv Baheti" userId="02a5aca4-729c-486a-bb89-0a143928a6db" providerId="ADAL" clId="{DFE8F5BC-6601-41FC-BDD4-9C1E79347D44}" dt="2021-03-12T17:06:26.341" v="1258" actId="47"/>
        <pc:sldMkLst>
          <pc:docMk/>
          <pc:sldMk cId="0" sldId="258"/>
        </pc:sldMkLst>
      </pc:sldChg>
      <pc:sldChg chg="addSp delSp modSp mod modTransition">
        <pc:chgData name="Garv Baheti" userId="02a5aca4-729c-486a-bb89-0a143928a6db" providerId="ADAL" clId="{DFE8F5BC-6601-41FC-BDD4-9C1E79347D44}" dt="2021-03-12T17:20:10.983" v="1419" actId="478"/>
        <pc:sldMkLst>
          <pc:docMk/>
          <pc:sldMk cId="0" sldId="259"/>
        </pc:sldMkLst>
        <pc:spChg chg="add del mod">
          <ac:chgData name="Garv Baheti" userId="02a5aca4-729c-486a-bb89-0a143928a6db" providerId="ADAL" clId="{DFE8F5BC-6601-41FC-BDD4-9C1E79347D44}" dt="2021-03-12T17:20:10.983" v="1419" actId="478"/>
          <ac:spMkLst>
            <pc:docMk/>
            <pc:sldMk cId="0" sldId="259"/>
            <ac:spMk id="2" creationId="{4C4F899A-2F04-4E33-BFC2-1FFD5F200A09}"/>
          </ac:spMkLst>
        </pc:spChg>
        <pc:spChg chg="mod">
          <ac:chgData name="Garv Baheti" userId="02a5aca4-729c-486a-bb89-0a143928a6db" providerId="ADAL" clId="{DFE8F5BC-6601-41FC-BDD4-9C1E79347D44}" dt="2021-03-11T10:17:20.777" v="146"/>
          <ac:spMkLst>
            <pc:docMk/>
            <pc:sldMk cId="0" sldId="259"/>
            <ac:spMk id="90" creationId="{46E3140B-7949-4D27-988E-D897AC8C1558}"/>
          </ac:spMkLst>
        </pc:spChg>
        <pc:spChg chg="mod">
          <ac:chgData name="Garv Baheti" userId="02a5aca4-729c-486a-bb89-0a143928a6db" providerId="ADAL" clId="{DFE8F5BC-6601-41FC-BDD4-9C1E79347D44}" dt="2021-03-11T10:17:20.777" v="146"/>
          <ac:spMkLst>
            <pc:docMk/>
            <pc:sldMk cId="0" sldId="259"/>
            <ac:spMk id="91" creationId="{83C94276-2465-4D0F-9089-AFECDB5FA661}"/>
          </ac:spMkLst>
        </pc:spChg>
        <pc:spChg chg="mod">
          <ac:chgData name="Garv Baheti" userId="02a5aca4-729c-486a-bb89-0a143928a6db" providerId="ADAL" clId="{DFE8F5BC-6601-41FC-BDD4-9C1E79347D44}" dt="2021-03-11T10:17:20.777" v="146"/>
          <ac:spMkLst>
            <pc:docMk/>
            <pc:sldMk cId="0" sldId="259"/>
            <ac:spMk id="92" creationId="{297835DB-B8B5-497F-9FFA-71E4FB890C2E}"/>
          </ac:spMkLst>
        </pc:spChg>
        <pc:spChg chg="mod">
          <ac:chgData name="Garv Baheti" userId="02a5aca4-729c-486a-bb89-0a143928a6db" providerId="ADAL" clId="{DFE8F5BC-6601-41FC-BDD4-9C1E79347D44}" dt="2021-03-11T10:17:20.777" v="146"/>
          <ac:spMkLst>
            <pc:docMk/>
            <pc:sldMk cId="0" sldId="259"/>
            <ac:spMk id="93" creationId="{B8276B7F-0D0C-430E-9F88-4716014408A6}"/>
          </ac:spMkLst>
        </pc:spChg>
        <pc:spChg chg="mod">
          <ac:chgData name="Garv Baheti" userId="02a5aca4-729c-486a-bb89-0a143928a6db" providerId="ADAL" clId="{DFE8F5BC-6601-41FC-BDD4-9C1E79347D44}" dt="2021-03-11T10:17:20.777" v="146"/>
          <ac:spMkLst>
            <pc:docMk/>
            <pc:sldMk cId="0" sldId="259"/>
            <ac:spMk id="94" creationId="{9FC6BD58-3B24-4B99-882A-CE0A36CD649A}"/>
          </ac:spMkLst>
        </pc:spChg>
        <pc:spChg chg="mod">
          <ac:chgData name="Garv Baheti" userId="02a5aca4-729c-486a-bb89-0a143928a6db" providerId="ADAL" clId="{DFE8F5BC-6601-41FC-BDD4-9C1E79347D44}" dt="2021-03-11T10:17:20.777" v="146"/>
          <ac:spMkLst>
            <pc:docMk/>
            <pc:sldMk cId="0" sldId="259"/>
            <ac:spMk id="95" creationId="{4D6DEBB8-01D0-4DFA-ACDB-62D661875D5D}"/>
          </ac:spMkLst>
        </pc:spChg>
        <pc:spChg chg="mod">
          <ac:chgData name="Garv Baheti" userId="02a5aca4-729c-486a-bb89-0a143928a6db" providerId="ADAL" clId="{DFE8F5BC-6601-41FC-BDD4-9C1E79347D44}" dt="2021-03-11T10:17:20.777" v="146"/>
          <ac:spMkLst>
            <pc:docMk/>
            <pc:sldMk cId="0" sldId="259"/>
            <ac:spMk id="96" creationId="{D70B4220-513C-4740-B33F-F6A9FF17DD5D}"/>
          </ac:spMkLst>
        </pc:spChg>
        <pc:spChg chg="mod">
          <ac:chgData name="Garv Baheti" userId="02a5aca4-729c-486a-bb89-0a143928a6db" providerId="ADAL" clId="{DFE8F5BC-6601-41FC-BDD4-9C1E79347D44}" dt="2021-03-11T10:08:56.641" v="64" actId="20577"/>
          <ac:spMkLst>
            <pc:docMk/>
            <pc:sldMk cId="0" sldId="259"/>
            <ac:spMk id="443" creationId="{00000000-0000-0000-0000-000000000000}"/>
          </ac:spMkLst>
        </pc:spChg>
        <pc:grpChg chg="add mod">
          <ac:chgData name="Garv Baheti" userId="02a5aca4-729c-486a-bb89-0a143928a6db" providerId="ADAL" clId="{DFE8F5BC-6601-41FC-BDD4-9C1E79347D44}" dt="2021-03-11T10:17:26.088" v="147" actId="1076"/>
          <ac:grpSpMkLst>
            <pc:docMk/>
            <pc:sldMk cId="0" sldId="259"/>
            <ac:grpSpMk id="89" creationId="{947A89ED-7DEE-4B19-9A1C-94C5F315D585}"/>
          </ac:grpSpMkLst>
        </pc:grpChg>
      </pc:sldChg>
      <pc:sldChg chg="addSp delSp modSp del mod">
        <pc:chgData name="Garv Baheti" userId="02a5aca4-729c-486a-bb89-0a143928a6db" providerId="ADAL" clId="{DFE8F5BC-6601-41FC-BDD4-9C1E79347D44}" dt="2021-03-12T17:06:26.341" v="1258" actId="47"/>
        <pc:sldMkLst>
          <pc:docMk/>
          <pc:sldMk cId="0" sldId="260"/>
        </pc:sldMkLst>
        <pc:spChg chg="add mod">
          <ac:chgData name="Garv Baheti" userId="02a5aca4-729c-486a-bb89-0a143928a6db" providerId="ADAL" clId="{DFE8F5BC-6601-41FC-BDD4-9C1E79347D44}" dt="2021-03-12T16:01:32.159" v="698" actId="21"/>
          <ac:spMkLst>
            <pc:docMk/>
            <pc:sldMk cId="0" sldId="260"/>
            <ac:spMk id="3" creationId="{C8688622-216C-4941-B8F3-FA0938CEE6FD}"/>
          </ac:spMkLst>
        </pc:spChg>
        <pc:spChg chg="del mod">
          <ac:chgData name="Garv Baheti" userId="02a5aca4-729c-486a-bb89-0a143928a6db" providerId="ADAL" clId="{DFE8F5BC-6601-41FC-BDD4-9C1E79347D44}" dt="2021-03-12T16:01:32.159" v="698" actId="21"/>
          <ac:spMkLst>
            <pc:docMk/>
            <pc:sldMk cId="0" sldId="260"/>
            <ac:spMk id="533" creationId="{00000000-0000-0000-0000-000000000000}"/>
          </ac:spMkLst>
        </pc:spChg>
      </pc:sldChg>
      <pc:sldChg chg="del">
        <pc:chgData name="Garv Baheti" userId="02a5aca4-729c-486a-bb89-0a143928a6db" providerId="ADAL" clId="{DFE8F5BC-6601-41FC-BDD4-9C1E79347D44}" dt="2021-03-12T17:06:26.341" v="1258" actId="47"/>
        <pc:sldMkLst>
          <pc:docMk/>
          <pc:sldMk cId="0" sldId="261"/>
        </pc:sldMkLst>
      </pc:sldChg>
      <pc:sldChg chg="addSp delSp modSp mod modTransition">
        <pc:chgData name="Garv Baheti" userId="02a5aca4-729c-486a-bb89-0a143928a6db" providerId="ADAL" clId="{DFE8F5BC-6601-41FC-BDD4-9C1E79347D44}" dt="2021-03-12T17:13:28.348" v="1292"/>
        <pc:sldMkLst>
          <pc:docMk/>
          <pc:sldMk cId="0" sldId="262"/>
        </pc:sldMkLst>
        <pc:spChg chg="add del mod">
          <ac:chgData name="Garv Baheti" userId="02a5aca4-729c-486a-bb89-0a143928a6db" providerId="ADAL" clId="{DFE8F5BC-6601-41FC-BDD4-9C1E79347D44}" dt="2021-03-12T16:52:36.344" v="1066" actId="21"/>
          <ac:spMkLst>
            <pc:docMk/>
            <pc:sldMk cId="0" sldId="262"/>
            <ac:spMk id="47" creationId="{5BE3DA44-0026-4EBA-8DD2-D3B505205514}"/>
          </ac:spMkLst>
        </pc:spChg>
        <pc:spChg chg="mod">
          <ac:chgData name="Garv Baheti" userId="02a5aca4-729c-486a-bb89-0a143928a6db" providerId="ADAL" clId="{DFE8F5BC-6601-41FC-BDD4-9C1E79347D44}" dt="2021-03-11T10:10:16.701" v="65"/>
          <ac:spMkLst>
            <pc:docMk/>
            <pc:sldMk cId="0" sldId="262"/>
            <ac:spMk id="609" creationId="{00000000-0000-0000-0000-000000000000}"/>
          </ac:spMkLst>
        </pc:spChg>
        <pc:spChg chg="mod">
          <ac:chgData name="Garv Baheti" userId="02a5aca4-729c-486a-bb89-0a143928a6db" providerId="ADAL" clId="{DFE8F5BC-6601-41FC-BDD4-9C1E79347D44}" dt="2021-03-11T10:13:09.239" v="84" actId="20577"/>
          <ac:spMkLst>
            <pc:docMk/>
            <pc:sldMk cId="0" sldId="262"/>
            <ac:spMk id="611" creationId="{00000000-0000-0000-0000-000000000000}"/>
          </ac:spMkLst>
        </pc:spChg>
      </pc:sldChg>
      <pc:sldChg chg="del">
        <pc:chgData name="Garv Baheti" userId="02a5aca4-729c-486a-bb89-0a143928a6db" providerId="ADAL" clId="{DFE8F5BC-6601-41FC-BDD4-9C1E79347D44}" dt="2021-03-12T17:06:26.341" v="1258" actId="47"/>
        <pc:sldMkLst>
          <pc:docMk/>
          <pc:sldMk cId="0" sldId="263"/>
        </pc:sldMkLst>
      </pc:sldChg>
      <pc:sldChg chg="addSp delSp modSp mod modTransition">
        <pc:chgData name="Garv Baheti" userId="02a5aca4-729c-486a-bb89-0a143928a6db" providerId="ADAL" clId="{DFE8F5BC-6601-41FC-BDD4-9C1E79347D44}" dt="2021-03-12T17:13:28.348" v="1292"/>
        <pc:sldMkLst>
          <pc:docMk/>
          <pc:sldMk cId="0" sldId="264"/>
        </pc:sldMkLst>
        <pc:spChg chg="mod">
          <ac:chgData name="Garv Baheti" userId="02a5aca4-729c-486a-bb89-0a143928a6db" providerId="ADAL" clId="{DFE8F5BC-6601-41FC-BDD4-9C1E79347D44}" dt="2021-03-12T16:32:46.231" v="890"/>
          <ac:spMkLst>
            <pc:docMk/>
            <pc:sldMk cId="0" sldId="264"/>
            <ac:spMk id="44" creationId="{656DE319-E81D-4F45-A0C8-8EF47B82B4A7}"/>
          </ac:spMkLst>
        </pc:spChg>
        <pc:spChg chg="mod">
          <ac:chgData name="Garv Baheti" userId="02a5aca4-729c-486a-bb89-0a143928a6db" providerId="ADAL" clId="{DFE8F5BC-6601-41FC-BDD4-9C1E79347D44}" dt="2021-03-12T16:32:46.231" v="890"/>
          <ac:spMkLst>
            <pc:docMk/>
            <pc:sldMk cId="0" sldId="264"/>
            <ac:spMk id="45" creationId="{C94F0537-96B0-4605-BC52-8B9B7321B24B}"/>
          </ac:spMkLst>
        </pc:spChg>
        <pc:spChg chg="mod">
          <ac:chgData name="Garv Baheti" userId="02a5aca4-729c-486a-bb89-0a143928a6db" providerId="ADAL" clId="{DFE8F5BC-6601-41FC-BDD4-9C1E79347D44}" dt="2021-03-12T16:34:05.467" v="912" actId="113"/>
          <ac:spMkLst>
            <pc:docMk/>
            <pc:sldMk cId="0" sldId="264"/>
            <ac:spMk id="49" creationId="{E607D6C2-C38F-4653-8F5F-80E9DFA06653}"/>
          </ac:spMkLst>
        </pc:spChg>
        <pc:spChg chg="mod">
          <ac:chgData name="Garv Baheti" userId="02a5aca4-729c-486a-bb89-0a143928a6db" providerId="ADAL" clId="{DFE8F5BC-6601-41FC-BDD4-9C1E79347D44}" dt="2021-03-12T16:32:46.231" v="890"/>
          <ac:spMkLst>
            <pc:docMk/>
            <pc:sldMk cId="0" sldId="264"/>
            <ac:spMk id="51" creationId="{AF3B1BC7-91A7-437E-BBB9-07E1306958F7}"/>
          </ac:spMkLst>
        </pc:spChg>
        <pc:spChg chg="mod">
          <ac:chgData name="Garv Baheti" userId="02a5aca4-729c-486a-bb89-0a143928a6db" providerId="ADAL" clId="{DFE8F5BC-6601-41FC-BDD4-9C1E79347D44}" dt="2021-03-12T16:33:59.303" v="910" actId="113"/>
          <ac:spMkLst>
            <pc:docMk/>
            <pc:sldMk cId="0" sldId="264"/>
            <ac:spMk id="54" creationId="{EBE8DFFD-8A0D-421D-A086-A2F48FCA4C29}"/>
          </ac:spMkLst>
        </pc:spChg>
        <pc:spChg chg="mod">
          <ac:chgData name="Garv Baheti" userId="02a5aca4-729c-486a-bb89-0a143928a6db" providerId="ADAL" clId="{DFE8F5BC-6601-41FC-BDD4-9C1E79347D44}" dt="2021-03-12T16:32:46.231" v="890"/>
          <ac:spMkLst>
            <pc:docMk/>
            <pc:sldMk cId="0" sldId="264"/>
            <ac:spMk id="56" creationId="{F5ED50ED-D2AC-4B58-B4B1-4B6981712C80}"/>
          </ac:spMkLst>
        </pc:spChg>
        <pc:spChg chg="mod">
          <ac:chgData name="Garv Baheti" userId="02a5aca4-729c-486a-bb89-0a143928a6db" providerId="ADAL" clId="{DFE8F5BC-6601-41FC-BDD4-9C1E79347D44}" dt="2021-03-12T16:32:46.231" v="890"/>
          <ac:spMkLst>
            <pc:docMk/>
            <pc:sldMk cId="0" sldId="264"/>
            <ac:spMk id="57" creationId="{0848FF58-1669-4E66-9292-06BDE3BFA9B5}"/>
          </ac:spMkLst>
        </pc:spChg>
        <pc:spChg chg="mod">
          <ac:chgData name="Garv Baheti" userId="02a5aca4-729c-486a-bb89-0a143928a6db" providerId="ADAL" clId="{DFE8F5BC-6601-41FC-BDD4-9C1E79347D44}" dt="2021-03-12T16:32:46.231" v="890"/>
          <ac:spMkLst>
            <pc:docMk/>
            <pc:sldMk cId="0" sldId="264"/>
            <ac:spMk id="58" creationId="{A8F4160C-34C8-4B1C-841C-2812DD41A4CD}"/>
          </ac:spMkLst>
        </pc:spChg>
        <pc:spChg chg="mod">
          <ac:chgData name="Garv Baheti" userId="02a5aca4-729c-486a-bb89-0a143928a6db" providerId="ADAL" clId="{DFE8F5BC-6601-41FC-BDD4-9C1E79347D44}" dt="2021-03-12T16:32:46.231" v="890"/>
          <ac:spMkLst>
            <pc:docMk/>
            <pc:sldMk cId="0" sldId="264"/>
            <ac:spMk id="59" creationId="{3BB5DCF5-485C-42CD-B0AC-BE9F56904BB9}"/>
          </ac:spMkLst>
        </pc:spChg>
        <pc:spChg chg="mod">
          <ac:chgData name="Garv Baheti" userId="02a5aca4-729c-486a-bb89-0a143928a6db" providerId="ADAL" clId="{DFE8F5BC-6601-41FC-BDD4-9C1E79347D44}" dt="2021-03-12T16:32:46.231" v="890"/>
          <ac:spMkLst>
            <pc:docMk/>
            <pc:sldMk cId="0" sldId="264"/>
            <ac:spMk id="60" creationId="{F71F26F7-C2B8-46CF-9434-BA0BB9E93154}"/>
          </ac:spMkLst>
        </pc:spChg>
        <pc:spChg chg="mod">
          <ac:chgData name="Garv Baheti" userId="02a5aca4-729c-486a-bb89-0a143928a6db" providerId="ADAL" clId="{DFE8F5BC-6601-41FC-BDD4-9C1E79347D44}" dt="2021-03-12T16:32:46.231" v="890"/>
          <ac:spMkLst>
            <pc:docMk/>
            <pc:sldMk cId="0" sldId="264"/>
            <ac:spMk id="61" creationId="{0E3DB576-41BC-4FA9-B53D-8F7A0C74795B}"/>
          </ac:spMkLst>
        </pc:spChg>
        <pc:spChg chg="mod">
          <ac:chgData name="Garv Baheti" userId="02a5aca4-729c-486a-bb89-0a143928a6db" providerId="ADAL" clId="{DFE8F5BC-6601-41FC-BDD4-9C1E79347D44}" dt="2021-03-12T16:32:46.231" v="890"/>
          <ac:spMkLst>
            <pc:docMk/>
            <pc:sldMk cId="0" sldId="264"/>
            <ac:spMk id="62" creationId="{321A1F3A-8097-4ED5-BB16-8742EA1FD47B}"/>
          </ac:spMkLst>
        </pc:spChg>
        <pc:spChg chg="mod">
          <ac:chgData name="Garv Baheti" userId="02a5aca4-729c-486a-bb89-0a143928a6db" providerId="ADAL" clId="{DFE8F5BC-6601-41FC-BDD4-9C1E79347D44}" dt="2021-03-12T16:32:46.231" v="890"/>
          <ac:spMkLst>
            <pc:docMk/>
            <pc:sldMk cId="0" sldId="264"/>
            <ac:spMk id="63" creationId="{C8EB23C7-8A67-4B3A-85AD-AA6213190B73}"/>
          </ac:spMkLst>
        </pc:spChg>
        <pc:spChg chg="mod">
          <ac:chgData name="Garv Baheti" userId="02a5aca4-729c-486a-bb89-0a143928a6db" providerId="ADAL" clId="{DFE8F5BC-6601-41FC-BDD4-9C1E79347D44}" dt="2021-03-12T16:32:46.231" v="890"/>
          <ac:spMkLst>
            <pc:docMk/>
            <pc:sldMk cId="0" sldId="264"/>
            <ac:spMk id="64" creationId="{F435A941-9DCB-44F5-920C-6F4EE51F44FD}"/>
          </ac:spMkLst>
        </pc:spChg>
        <pc:spChg chg="mod">
          <ac:chgData name="Garv Baheti" userId="02a5aca4-729c-486a-bb89-0a143928a6db" providerId="ADAL" clId="{DFE8F5BC-6601-41FC-BDD4-9C1E79347D44}" dt="2021-03-12T16:32:46.231" v="890"/>
          <ac:spMkLst>
            <pc:docMk/>
            <pc:sldMk cId="0" sldId="264"/>
            <ac:spMk id="65" creationId="{3C52CDB0-909B-4BED-BDDD-3003E09107F0}"/>
          </ac:spMkLst>
        </pc:spChg>
        <pc:spChg chg="mod">
          <ac:chgData name="Garv Baheti" userId="02a5aca4-729c-486a-bb89-0a143928a6db" providerId="ADAL" clId="{DFE8F5BC-6601-41FC-BDD4-9C1E79347D44}" dt="2021-03-12T16:32:46.231" v="890"/>
          <ac:spMkLst>
            <pc:docMk/>
            <pc:sldMk cId="0" sldId="264"/>
            <ac:spMk id="66" creationId="{324334FF-0529-4AF2-8B31-73943A377270}"/>
          </ac:spMkLst>
        </pc:spChg>
        <pc:spChg chg="mod">
          <ac:chgData name="Garv Baheti" userId="02a5aca4-729c-486a-bb89-0a143928a6db" providerId="ADAL" clId="{DFE8F5BC-6601-41FC-BDD4-9C1E79347D44}" dt="2021-03-12T16:32:46.231" v="890"/>
          <ac:spMkLst>
            <pc:docMk/>
            <pc:sldMk cId="0" sldId="264"/>
            <ac:spMk id="67" creationId="{138417BF-64FC-4E3F-8749-F88C5CC0FEF0}"/>
          </ac:spMkLst>
        </pc:spChg>
        <pc:spChg chg="mod">
          <ac:chgData name="Garv Baheti" userId="02a5aca4-729c-486a-bb89-0a143928a6db" providerId="ADAL" clId="{DFE8F5BC-6601-41FC-BDD4-9C1E79347D44}" dt="2021-03-12T16:32:46.231" v="890"/>
          <ac:spMkLst>
            <pc:docMk/>
            <pc:sldMk cId="0" sldId="264"/>
            <ac:spMk id="68" creationId="{19D7B3AB-F9AE-48CB-8315-C9928D796AA5}"/>
          </ac:spMkLst>
        </pc:spChg>
        <pc:spChg chg="mod">
          <ac:chgData name="Garv Baheti" userId="02a5aca4-729c-486a-bb89-0a143928a6db" providerId="ADAL" clId="{DFE8F5BC-6601-41FC-BDD4-9C1E79347D44}" dt="2021-03-12T16:32:46.231" v="890"/>
          <ac:spMkLst>
            <pc:docMk/>
            <pc:sldMk cId="0" sldId="264"/>
            <ac:spMk id="69" creationId="{30FF0484-8FE0-48AE-963B-29CB73BED2C3}"/>
          </ac:spMkLst>
        </pc:spChg>
        <pc:spChg chg="mod">
          <ac:chgData name="Garv Baheti" userId="02a5aca4-729c-486a-bb89-0a143928a6db" providerId="ADAL" clId="{DFE8F5BC-6601-41FC-BDD4-9C1E79347D44}" dt="2021-03-12T16:32:46.231" v="890"/>
          <ac:spMkLst>
            <pc:docMk/>
            <pc:sldMk cId="0" sldId="264"/>
            <ac:spMk id="70" creationId="{D519A6C0-8319-4E6E-B220-3CAA09E565A9}"/>
          </ac:spMkLst>
        </pc:spChg>
        <pc:spChg chg="mod">
          <ac:chgData name="Garv Baheti" userId="02a5aca4-729c-486a-bb89-0a143928a6db" providerId="ADAL" clId="{DFE8F5BC-6601-41FC-BDD4-9C1E79347D44}" dt="2021-03-12T16:32:46.231" v="890"/>
          <ac:spMkLst>
            <pc:docMk/>
            <pc:sldMk cId="0" sldId="264"/>
            <ac:spMk id="71" creationId="{26BA23EE-2D5A-4F46-8087-6196B30C8AA9}"/>
          </ac:spMkLst>
        </pc:spChg>
        <pc:spChg chg="mod">
          <ac:chgData name="Garv Baheti" userId="02a5aca4-729c-486a-bb89-0a143928a6db" providerId="ADAL" clId="{DFE8F5BC-6601-41FC-BDD4-9C1E79347D44}" dt="2021-03-12T16:32:46.231" v="890"/>
          <ac:spMkLst>
            <pc:docMk/>
            <pc:sldMk cId="0" sldId="264"/>
            <ac:spMk id="72" creationId="{3397A0C4-8CA7-4699-88D8-9F4078E84C4C}"/>
          </ac:spMkLst>
        </pc:spChg>
        <pc:spChg chg="mod">
          <ac:chgData name="Garv Baheti" userId="02a5aca4-729c-486a-bb89-0a143928a6db" providerId="ADAL" clId="{DFE8F5BC-6601-41FC-BDD4-9C1E79347D44}" dt="2021-03-12T16:32:46.231" v="890"/>
          <ac:spMkLst>
            <pc:docMk/>
            <pc:sldMk cId="0" sldId="264"/>
            <ac:spMk id="73" creationId="{15B525B6-BBBC-4FA2-9DA9-E39FA7CF46A4}"/>
          </ac:spMkLst>
        </pc:spChg>
        <pc:spChg chg="mod">
          <ac:chgData name="Garv Baheti" userId="02a5aca4-729c-486a-bb89-0a143928a6db" providerId="ADAL" clId="{DFE8F5BC-6601-41FC-BDD4-9C1E79347D44}" dt="2021-03-12T16:32:46.231" v="890"/>
          <ac:spMkLst>
            <pc:docMk/>
            <pc:sldMk cId="0" sldId="264"/>
            <ac:spMk id="74" creationId="{93AB6063-ED3A-40B7-B188-F524C8601F31}"/>
          </ac:spMkLst>
        </pc:spChg>
        <pc:spChg chg="mod">
          <ac:chgData name="Garv Baheti" userId="02a5aca4-729c-486a-bb89-0a143928a6db" providerId="ADAL" clId="{DFE8F5BC-6601-41FC-BDD4-9C1E79347D44}" dt="2021-03-12T16:32:46.231" v="890"/>
          <ac:spMkLst>
            <pc:docMk/>
            <pc:sldMk cId="0" sldId="264"/>
            <ac:spMk id="75" creationId="{7D32EB32-0E13-4EF4-903F-FBAF2BAEAAB7}"/>
          </ac:spMkLst>
        </pc:spChg>
        <pc:spChg chg="mod">
          <ac:chgData name="Garv Baheti" userId="02a5aca4-729c-486a-bb89-0a143928a6db" providerId="ADAL" clId="{DFE8F5BC-6601-41FC-BDD4-9C1E79347D44}" dt="2021-03-12T16:32:46.231" v="890"/>
          <ac:spMkLst>
            <pc:docMk/>
            <pc:sldMk cId="0" sldId="264"/>
            <ac:spMk id="76" creationId="{3146C8CD-D41D-4AE5-94B2-4CB4E1906241}"/>
          </ac:spMkLst>
        </pc:spChg>
        <pc:spChg chg="mod">
          <ac:chgData name="Garv Baheti" userId="02a5aca4-729c-486a-bb89-0a143928a6db" providerId="ADAL" clId="{DFE8F5BC-6601-41FC-BDD4-9C1E79347D44}" dt="2021-03-12T16:32:46.231" v="890"/>
          <ac:spMkLst>
            <pc:docMk/>
            <pc:sldMk cId="0" sldId="264"/>
            <ac:spMk id="77" creationId="{328C1885-60C5-4F3B-8382-F0811A313992}"/>
          </ac:spMkLst>
        </pc:spChg>
        <pc:spChg chg="mod">
          <ac:chgData name="Garv Baheti" userId="02a5aca4-729c-486a-bb89-0a143928a6db" providerId="ADAL" clId="{DFE8F5BC-6601-41FC-BDD4-9C1E79347D44}" dt="2021-03-12T16:32:46.231" v="890"/>
          <ac:spMkLst>
            <pc:docMk/>
            <pc:sldMk cId="0" sldId="264"/>
            <ac:spMk id="78" creationId="{349AA5BD-BDB7-4951-9B1B-DC91E42F1EBD}"/>
          </ac:spMkLst>
        </pc:spChg>
        <pc:spChg chg="mod">
          <ac:chgData name="Garv Baheti" userId="02a5aca4-729c-486a-bb89-0a143928a6db" providerId="ADAL" clId="{DFE8F5BC-6601-41FC-BDD4-9C1E79347D44}" dt="2021-03-12T16:32:46.231" v="890"/>
          <ac:spMkLst>
            <pc:docMk/>
            <pc:sldMk cId="0" sldId="264"/>
            <ac:spMk id="79" creationId="{B990CD88-BD13-498A-A481-0674748330BF}"/>
          </ac:spMkLst>
        </pc:spChg>
        <pc:spChg chg="mod">
          <ac:chgData name="Garv Baheti" userId="02a5aca4-729c-486a-bb89-0a143928a6db" providerId="ADAL" clId="{DFE8F5BC-6601-41FC-BDD4-9C1E79347D44}" dt="2021-03-12T16:32:46.231" v="890"/>
          <ac:spMkLst>
            <pc:docMk/>
            <pc:sldMk cId="0" sldId="264"/>
            <ac:spMk id="80" creationId="{B42A6495-1CDF-4D3E-8734-63AB9B56AC95}"/>
          </ac:spMkLst>
        </pc:spChg>
        <pc:spChg chg="mod">
          <ac:chgData name="Garv Baheti" userId="02a5aca4-729c-486a-bb89-0a143928a6db" providerId="ADAL" clId="{DFE8F5BC-6601-41FC-BDD4-9C1E79347D44}" dt="2021-03-12T16:32:46.231" v="890"/>
          <ac:spMkLst>
            <pc:docMk/>
            <pc:sldMk cId="0" sldId="264"/>
            <ac:spMk id="82" creationId="{0F1DDF25-2212-4469-8229-5A0269C7C8A2}"/>
          </ac:spMkLst>
        </pc:spChg>
        <pc:spChg chg="mod">
          <ac:chgData name="Garv Baheti" userId="02a5aca4-729c-486a-bb89-0a143928a6db" providerId="ADAL" clId="{DFE8F5BC-6601-41FC-BDD4-9C1E79347D44}" dt="2021-03-12T16:32:46.231" v="890"/>
          <ac:spMkLst>
            <pc:docMk/>
            <pc:sldMk cId="0" sldId="264"/>
            <ac:spMk id="83" creationId="{25D98EE8-1508-43F0-A8CC-C64A7039F682}"/>
          </ac:spMkLst>
        </pc:spChg>
        <pc:spChg chg="mod">
          <ac:chgData name="Garv Baheti" userId="02a5aca4-729c-486a-bb89-0a143928a6db" providerId="ADAL" clId="{DFE8F5BC-6601-41FC-BDD4-9C1E79347D44}" dt="2021-03-12T16:32:46.231" v="890"/>
          <ac:spMkLst>
            <pc:docMk/>
            <pc:sldMk cId="0" sldId="264"/>
            <ac:spMk id="84" creationId="{431E5898-0C95-4C14-B1E8-9455D5AC40DC}"/>
          </ac:spMkLst>
        </pc:spChg>
        <pc:spChg chg="mod">
          <ac:chgData name="Garv Baheti" userId="02a5aca4-729c-486a-bb89-0a143928a6db" providerId="ADAL" clId="{DFE8F5BC-6601-41FC-BDD4-9C1E79347D44}" dt="2021-03-12T16:32:46.231" v="890"/>
          <ac:spMkLst>
            <pc:docMk/>
            <pc:sldMk cId="0" sldId="264"/>
            <ac:spMk id="85" creationId="{942DA1DC-A1AD-47A3-8A32-66DF21195A1A}"/>
          </ac:spMkLst>
        </pc:spChg>
        <pc:spChg chg="mod">
          <ac:chgData name="Garv Baheti" userId="02a5aca4-729c-486a-bb89-0a143928a6db" providerId="ADAL" clId="{DFE8F5BC-6601-41FC-BDD4-9C1E79347D44}" dt="2021-03-12T16:32:46.231" v="890"/>
          <ac:spMkLst>
            <pc:docMk/>
            <pc:sldMk cId="0" sldId="264"/>
            <ac:spMk id="86" creationId="{A70431FF-F896-4819-B68F-5F4575E2031D}"/>
          </ac:spMkLst>
        </pc:spChg>
        <pc:spChg chg="mod">
          <ac:chgData name="Garv Baheti" userId="02a5aca4-729c-486a-bb89-0a143928a6db" providerId="ADAL" clId="{DFE8F5BC-6601-41FC-BDD4-9C1E79347D44}" dt="2021-03-12T16:32:46.231" v="890"/>
          <ac:spMkLst>
            <pc:docMk/>
            <pc:sldMk cId="0" sldId="264"/>
            <ac:spMk id="87" creationId="{A7ACE48F-D9EC-45FB-95CB-64E82180C03B}"/>
          </ac:spMkLst>
        </pc:spChg>
        <pc:spChg chg="mod">
          <ac:chgData name="Garv Baheti" userId="02a5aca4-729c-486a-bb89-0a143928a6db" providerId="ADAL" clId="{DFE8F5BC-6601-41FC-BDD4-9C1E79347D44}" dt="2021-03-12T16:32:46.231" v="890"/>
          <ac:spMkLst>
            <pc:docMk/>
            <pc:sldMk cId="0" sldId="264"/>
            <ac:spMk id="88" creationId="{D63BCE57-F9E0-4D5E-9494-F32C56A06CC3}"/>
          </ac:spMkLst>
        </pc:spChg>
        <pc:spChg chg="mod">
          <ac:chgData name="Garv Baheti" userId="02a5aca4-729c-486a-bb89-0a143928a6db" providerId="ADAL" clId="{DFE8F5BC-6601-41FC-BDD4-9C1E79347D44}" dt="2021-03-12T16:32:46.231" v="890"/>
          <ac:spMkLst>
            <pc:docMk/>
            <pc:sldMk cId="0" sldId="264"/>
            <ac:spMk id="89" creationId="{E2EBA1D5-ADE1-4539-B439-A8282F6C4A89}"/>
          </ac:spMkLst>
        </pc:spChg>
        <pc:spChg chg="mod">
          <ac:chgData name="Garv Baheti" userId="02a5aca4-729c-486a-bb89-0a143928a6db" providerId="ADAL" clId="{DFE8F5BC-6601-41FC-BDD4-9C1E79347D44}" dt="2021-03-12T16:32:46.231" v="890"/>
          <ac:spMkLst>
            <pc:docMk/>
            <pc:sldMk cId="0" sldId="264"/>
            <ac:spMk id="90" creationId="{807C70FA-4B9F-481D-9DE8-B0ADDF669D08}"/>
          </ac:spMkLst>
        </pc:spChg>
        <pc:spChg chg="mod">
          <ac:chgData name="Garv Baheti" userId="02a5aca4-729c-486a-bb89-0a143928a6db" providerId="ADAL" clId="{DFE8F5BC-6601-41FC-BDD4-9C1E79347D44}" dt="2021-03-12T16:32:46.231" v="890"/>
          <ac:spMkLst>
            <pc:docMk/>
            <pc:sldMk cId="0" sldId="264"/>
            <ac:spMk id="91" creationId="{9B61E9EE-955F-4B4D-9240-D18322692895}"/>
          </ac:spMkLst>
        </pc:spChg>
        <pc:spChg chg="mod">
          <ac:chgData name="Garv Baheti" userId="02a5aca4-729c-486a-bb89-0a143928a6db" providerId="ADAL" clId="{DFE8F5BC-6601-41FC-BDD4-9C1E79347D44}" dt="2021-03-12T16:32:46.231" v="890"/>
          <ac:spMkLst>
            <pc:docMk/>
            <pc:sldMk cId="0" sldId="264"/>
            <ac:spMk id="92" creationId="{AEDFFCE4-D29E-4325-ACB0-8B353AF29D3A}"/>
          </ac:spMkLst>
        </pc:spChg>
        <pc:spChg chg="mod">
          <ac:chgData name="Garv Baheti" userId="02a5aca4-729c-486a-bb89-0a143928a6db" providerId="ADAL" clId="{DFE8F5BC-6601-41FC-BDD4-9C1E79347D44}" dt="2021-03-12T16:32:46.231" v="890"/>
          <ac:spMkLst>
            <pc:docMk/>
            <pc:sldMk cId="0" sldId="264"/>
            <ac:spMk id="93" creationId="{96DF31F9-A02D-489F-A241-91C4CDEEF19E}"/>
          </ac:spMkLst>
        </pc:spChg>
        <pc:spChg chg="mod">
          <ac:chgData name="Garv Baheti" userId="02a5aca4-729c-486a-bb89-0a143928a6db" providerId="ADAL" clId="{DFE8F5BC-6601-41FC-BDD4-9C1E79347D44}" dt="2021-03-12T16:32:46.231" v="890"/>
          <ac:spMkLst>
            <pc:docMk/>
            <pc:sldMk cId="0" sldId="264"/>
            <ac:spMk id="94" creationId="{C9FA25B2-D169-498C-B077-C73A6EAFDB6A}"/>
          </ac:spMkLst>
        </pc:spChg>
        <pc:spChg chg="mod">
          <ac:chgData name="Garv Baheti" userId="02a5aca4-729c-486a-bb89-0a143928a6db" providerId="ADAL" clId="{DFE8F5BC-6601-41FC-BDD4-9C1E79347D44}" dt="2021-03-12T16:32:46.231" v="890"/>
          <ac:spMkLst>
            <pc:docMk/>
            <pc:sldMk cId="0" sldId="264"/>
            <ac:spMk id="95" creationId="{CB092513-FA03-468D-A762-04DF91C0ED39}"/>
          </ac:spMkLst>
        </pc:spChg>
        <pc:spChg chg="mod">
          <ac:chgData name="Garv Baheti" userId="02a5aca4-729c-486a-bb89-0a143928a6db" providerId="ADAL" clId="{DFE8F5BC-6601-41FC-BDD4-9C1E79347D44}" dt="2021-03-12T16:32:46.231" v="890"/>
          <ac:spMkLst>
            <pc:docMk/>
            <pc:sldMk cId="0" sldId="264"/>
            <ac:spMk id="96" creationId="{8035CA99-ADF1-4981-8992-7153A951AF09}"/>
          </ac:spMkLst>
        </pc:spChg>
        <pc:spChg chg="mod">
          <ac:chgData name="Garv Baheti" userId="02a5aca4-729c-486a-bb89-0a143928a6db" providerId="ADAL" clId="{DFE8F5BC-6601-41FC-BDD4-9C1E79347D44}" dt="2021-03-12T16:32:46.231" v="890"/>
          <ac:spMkLst>
            <pc:docMk/>
            <pc:sldMk cId="0" sldId="264"/>
            <ac:spMk id="97" creationId="{322178AF-254F-4F75-8F2F-664723BEAFF9}"/>
          </ac:spMkLst>
        </pc:spChg>
        <pc:spChg chg="mod">
          <ac:chgData name="Garv Baheti" userId="02a5aca4-729c-486a-bb89-0a143928a6db" providerId="ADAL" clId="{DFE8F5BC-6601-41FC-BDD4-9C1E79347D44}" dt="2021-03-12T16:32:46.231" v="890"/>
          <ac:spMkLst>
            <pc:docMk/>
            <pc:sldMk cId="0" sldId="264"/>
            <ac:spMk id="98" creationId="{D293E0F2-9E72-4330-B0E7-52904C452BE6}"/>
          </ac:spMkLst>
        </pc:spChg>
        <pc:spChg chg="mod">
          <ac:chgData name="Garv Baheti" userId="02a5aca4-729c-486a-bb89-0a143928a6db" providerId="ADAL" clId="{DFE8F5BC-6601-41FC-BDD4-9C1E79347D44}" dt="2021-03-12T16:32:46.231" v="890"/>
          <ac:spMkLst>
            <pc:docMk/>
            <pc:sldMk cId="0" sldId="264"/>
            <ac:spMk id="99" creationId="{DE07B5A5-6AC3-41CC-8618-8EFAC927802B}"/>
          </ac:spMkLst>
        </pc:spChg>
        <pc:spChg chg="mod">
          <ac:chgData name="Garv Baheti" userId="02a5aca4-729c-486a-bb89-0a143928a6db" providerId="ADAL" clId="{DFE8F5BC-6601-41FC-BDD4-9C1E79347D44}" dt="2021-03-12T16:32:46.231" v="890"/>
          <ac:spMkLst>
            <pc:docMk/>
            <pc:sldMk cId="0" sldId="264"/>
            <ac:spMk id="100" creationId="{8EA81F5B-D7D1-4ED8-8BC9-07F00959F4AA}"/>
          </ac:spMkLst>
        </pc:spChg>
        <pc:spChg chg="mod">
          <ac:chgData name="Garv Baheti" userId="02a5aca4-729c-486a-bb89-0a143928a6db" providerId="ADAL" clId="{DFE8F5BC-6601-41FC-BDD4-9C1E79347D44}" dt="2021-03-12T16:32:46.231" v="890"/>
          <ac:spMkLst>
            <pc:docMk/>
            <pc:sldMk cId="0" sldId="264"/>
            <ac:spMk id="101" creationId="{66283395-CA1E-4F73-9AF4-FF91A3EDEE43}"/>
          </ac:spMkLst>
        </pc:spChg>
        <pc:spChg chg="mod">
          <ac:chgData name="Garv Baheti" userId="02a5aca4-729c-486a-bb89-0a143928a6db" providerId="ADAL" clId="{DFE8F5BC-6601-41FC-BDD4-9C1E79347D44}" dt="2021-03-12T16:32:46.231" v="890"/>
          <ac:spMkLst>
            <pc:docMk/>
            <pc:sldMk cId="0" sldId="264"/>
            <ac:spMk id="102" creationId="{62EE1C7B-C9E8-4A21-B0D2-E7DAC5DCFD52}"/>
          </ac:spMkLst>
        </pc:spChg>
        <pc:spChg chg="mod">
          <ac:chgData name="Garv Baheti" userId="02a5aca4-729c-486a-bb89-0a143928a6db" providerId="ADAL" clId="{DFE8F5BC-6601-41FC-BDD4-9C1E79347D44}" dt="2021-03-12T16:32:46.231" v="890"/>
          <ac:spMkLst>
            <pc:docMk/>
            <pc:sldMk cId="0" sldId="264"/>
            <ac:spMk id="103" creationId="{91B2566C-5D19-448D-9775-51AD59A125D5}"/>
          </ac:spMkLst>
        </pc:spChg>
        <pc:spChg chg="mod">
          <ac:chgData name="Garv Baheti" userId="02a5aca4-729c-486a-bb89-0a143928a6db" providerId="ADAL" clId="{DFE8F5BC-6601-41FC-BDD4-9C1E79347D44}" dt="2021-03-12T16:32:46.231" v="890"/>
          <ac:spMkLst>
            <pc:docMk/>
            <pc:sldMk cId="0" sldId="264"/>
            <ac:spMk id="104" creationId="{60390245-EC4D-4541-92FB-53727D1292B2}"/>
          </ac:spMkLst>
        </pc:spChg>
        <pc:spChg chg="mod">
          <ac:chgData name="Garv Baheti" userId="02a5aca4-729c-486a-bb89-0a143928a6db" providerId="ADAL" clId="{DFE8F5BC-6601-41FC-BDD4-9C1E79347D44}" dt="2021-03-12T16:32:46.231" v="890"/>
          <ac:spMkLst>
            <pc:docMk/>
            <pc:sldMk cId="0" sldId="264"/>
            <ac:spMk id="105" creationId="{9AA00159-9FFC-4E37-850E-66D5BB513985}"/>
          </ac:spMkLst>
        </pc:spChg>
        <pc:spChg chg="mod">
          <ac:chgData name="Garv Baheti" userId="02a5aca4-729c-486a-bb89-0a143928a6db" providerId="ADAL" clId="{DFE8F5BC-6601-41FC-BDD4-9C1E79347D44}" dt="2021-03-12T16:32:46.231" v="890"/>
          <ac:spMkLst>
            <pc:docMk/>
            <pc:sldMk cId="0" sldId="264"/>
            <ac:spMk id="106" creationId="{62AC00CB-7A25-4029-942F-300F1D5C8246}"/>
          </ac:spMkLst>
        </pc:spChg>
        <pc:spChg chg="mod">
          <ac:chgData name="Garv Baheti" userId="02a5aca4-729c-486a-bb89-0a143928a6db" providerId="ADAL" clId="{DFE8F5BC-6601-41FC-BDD4-9C1E79347D44}" dt="2021-03-12T16:32:46.231" v="890"/>
          <ac:spMkLst>
            <pc:docMk/>
            <pc:sldMk cId="0" sldId="264"/>
            <ac:spMk id="107" creationId="{1F8FF180-2748-435D-97D3-F6B8A0FF3DC1}"/>
          </ac:spMkLst>
        </pc:spChg>
        <pc:spChg chg="mod">
          <ac:chgData name="Garv Baheti" userId="02a5aca4-729c-486a-bb89-0a143928a6db" providerId="ADAL" clId="{DFE8F5BC-6601-41FC-BDD4-9C1E79347D44}" dt="2021-03-12T16:32:46.231" v="890"/>
          <ac:spMkLst>
            <pc:docMk/>
            <pc:sldMk cId="0" sldId="264"/>
            <ac:spMk id="109" creationId="{1A9B4DEC-FCA9-4B9D-89F4-0FF64F42849A}"/>
          </ac:spMkLst>
        </pc:spChg>
        <pc:spChg chg="mod">
          <ac:chgData name="Garv Baheti" userId="02a5aca4-729c-486a-bb89-0a143928a6db" providerId="ADAL" clId="{DFE8F5BC-6601-41FC-BDD4-9C1E79347D44}" dt="2021-03-12T16:32:46.231" v="890"/>
          <ac:spMkLst>
            <pc:docMk/>
            <pc:sldMk cId="0" sldId="264"/>
            <ac:spMk id="110" creationId="{DBA035F5-F928-4E67-99AC-84B53A296364}"/>
          </ac:spMkLst>
        </pc:spChg>
        <pc:spChg chg="mod">
          <ac:chgData name="Garv Baheti" userId="02a5aca4-729c-486a-bb89-0a143928a6db" providerId="ADAL" clId="{DFE8F5BC-6601-41FC-BDD4-9C1E79347D44}" dt="2021-03-12T16:32:46.231" v="890"/>
          <ac:spMkLst>
            <pc:docMk/>
            <pc:sldMk cId="0" sldId="264"/>
            <ac:spMk id="111" creationId="{88ACF822-A47F-4A01-AAEC-A56E327912B7}"/>
          </ac:spMkLst>
        </pc:spChg>
        <pc:spChg chg="mod">
          <ac:chgData name="Garv Baheti" userId="02a5aca4-729c-486a-bb89-0a143928a6db" providerId="ADAL" clId="{DFE8F5BC-6601-41FC-BDD4-9C1E79347D44}" dt="2021-03-12T16:32:46.231" v="890"/>
          <ac:spMkLst>
            <pc:docMk/>
            <pc:sldMk cId="0" sldId="264"/>
            <ac:spMk id="112" creationId="{4D9A942E-6687-4C4A-9E62-FA1CAE4A95F7}"/>
          </ac:spMkLst>
        </pc:spChg>
        <pc:spChg chg="mod">
          <ac:chgData name="Garv Baheti" userId="02a5aca4-729c-486a-bb89-0a143928a6db" providerId="ADAL" clId="{DFE8F5BC-6601-41FC-BDD4-9C1E79347D44}" dt="2021-03-12T16:32:46.231" v="890"/>
          <ac:spMkLst>
            <pc:docMk/>
            <pc:sldMk cId="0" sldId="264"/>
            <ac:spMk id="113" creationId="{CF323C45-FD90-403D-930D-F9A3C532D071}"/>
          </ac:spMkLst>
        </pc:spChg>
        <pc:spChg chg="mod">
          <ac:chgData name="Garv Baheti" userId="02a5aca4-729c-486a-bb89-0a143928a6db" providerId="ADAL" clId="{DFE8F5BC-6601-41FC-BDD4-9C1E79347D44}" dt="2021-03-12T16:32:46.231" v="890"/>
          <ac:spMkLst>
            <pc:docMk/>
            <pc:sldMk cId="0" sldId="264"/>
            <ac:spMk id="114" creationId="{53497F2D-6A46-4737-9C6C-633DAD3E0A26}"/>
          </ac:spMkLst>
        </pc:spChg>
        <pc:spChg chg="mod">
          <ac:chgData name="Garv Baheti" userId="02a5aca4-729c-486a-bb89-0a143928a6db" providerId="ADAL" clId="{DFE8F5BC-6601-41FC-BDD4-9C1E79347D44}" dt="2021-03-12T16:32:46.231" v="890"/>
          <ac:spMkLst>
            <pc:docMk/>
            <pc:sldMk cId="0" sldId="264"/>
            <ac:spMk id="115" creationId="{215504E7-6CFA-4889-95DB-73771B03C283}"/>
          </ac:spMkLst>
        </pc:spChg>
        <pc:spChg chg="mod">
          <ac:chgData name="Garv Baheti" userId="02a5aca4-729c-486a-bb89-0a143928a6db" providerId="ADAL" clId="{DFE8F5BC-6601-41FC-BDD4-9C1E79347D44}" dt="2021-03-12T16:32:46.231" v="890"/>
          <ac:spMkLst>
            <pc:docMk/>
            <pc:sldMk cId="0" sldId="264"/>
            <ac:spMk id="116" creationId="{F4FCD804-A7D9-4CDA-ABCF-B8F09042A3C6}"/>
          </ac:spMkLst>
        </pc:spChg>
        <pc:spChg chg="mod">
          <ac:chgData name="Garv Baheti" userId="02a5aca4-729c-486a-bb89-0a143928a6db" providerId="ADAL" clId="{DFE8F5BC-6601-41FC-BDD4-9C1E79347D44}" dt="2021-03-12T16:32:46.231" v="890"/>
          <ac:spMkLst>
            <pc:docMk/>
            <pc:sldMk cId="0" sldId="264"/>
            <ac:spMk id="117" creationId="{1EC3B85E-E098-47C4-90E4-BFC9545C6CC4}"/>
          </ac:spMkLst>
        </pc:spChg>
        <pc:spChg chg="mod">
          <ac:chgData name="Garv Baheti" userId="02a5aca4-729c-486a-bb89-0a143928a6db" providerId="ADAL" clId="{DFE8F5BC-6601-41FC-BDD4-9C1E79347D44}" dt="2021-03-12T16:32:46.231" v="890"/>
          <ac:spMkLst>
            <pc:docMk/>
            <pc:sldMk cId="0" sldId="264"/>
            <ac:spMk id="118" creationId="{14277DDC-5223-49DF-86E4-7A572877F779}"/>
          </ac:spMkLst>
        </pc:spChg>
        <pc:spChg chg="mod">
          <ac:chgData name="Garv Baheti" userId="02a5aca4-729c-486a-bb89-0a143928a6db" providerId="ADAL" clId="{DFE8F5BC-6601-41FC-BDD4-9C1E79347D44}" dt="2021-03-12T16:32:46.231" v="890"/>
          <ac:spMkLst>
            <pc:docMk/>
            <pc:sldMk cId="0" sldId="264"/>
            <ac:spMk id="119" creationId="{441528AE-35AC-4334-BAC3-CA29ACA2CED1}"/>
          </ac:spMkLst>
        </pc:spChg>
        <pc:spChg chg="mod">
          <ac:chgData name="Garv Baheti" userId="02a5aca4-729c-486a-bb89-0a143928a6db" providerId="ADAL" clId="{DFE8F5BC-6601-41FC-BDD4-9C1E79347D44}" dt="2021-03-12T16:32:46.231" v="890"/>
          <ac:spMkLst>
            <pc:docMk/>
            <pc:sldMk cId="0" sldId="264"/>
            <ac:spMk id="120" creationId="{5687A5B6-BBD7-4D19-83D7-A6190B8E9066}"/>
          </ac:spMkLst>
        </pc:spChg>
        <pc:spChg chg="mod">
          <ac:chgData name="Garv Baheti" userId="02a5aca4-729c-486a-bb89-0a143928a6db" providerId="ADAL" clId="{DFE8F5BC-6601-41FC-BDD4-9C1E79347D44}" dt="2021-03-12T16:32:46.231" v="890"/>
          <ac:spMkLst>
            <pc:docMk/>
            <pc:sldMk cId="0" sldId="264"/>
            <ac:spMk id="121" creationId="{0CEA562B-6F5F-44C8-ABD4-AE598937E4A7}"/>
          </ac:spMkLst>
        </pc:spChg>
        <pc:spChg chg="mod">
          <ac:chgData name="Garv Baheti" userId="02a5aca4-729c-486a-bb89-0a143928a6db" providerId="ADAL" clId="{DFE8F5BC-6601-41FC-BDD4-9C1E79347D44}" dt="2021-03-12T16:32:46.231" v="890"/>
          <ac:spMkLst>
            <pc:docMk/>
            <pc:sldMk cId="0" sldId="264"/>
            <ac:spMk id="122" creationId="{1DC5FBCB-DF95-4CA7-8BBE-F15C11136492}"/>
          </ac:spMkLst>
        </pc:spChg>
        <pc:spChg chg="mod">
          <ac:chgData name="Garv Baheti" userId="02a5aca4-729c-486a-bb89-0a143928a6db" providerId="ADAL" clId="{DFE8F5BC-6601-41FC-BDD4-9C1E79347D44}" dt="2021-03-12T16:32:46.231" v="890"/>
          <ac:spMkLst>
            <pc:docMk/>
            <pc:sldMk cId="0" sldId="264"/>
            <ac:spMk id="123" creationId="{E9C3E20C-14E9-486F-A201-A13457981667}"/>
          </ac:spMkLst>
        </pc:spChg>
        <pc:spChg chg="mod">
          <ac:chgData name="Garv Baheti" userId="02a5aca4-729c-486a-bb89-0a143928a6db" providerId="ADAL" clId="{DFE8F5BC-6601-41FC-BDD4-9C1E79347D44}" dt="2021-03-12T16:32:46.231" v="890"/>
          <ac:spMkLst>
            <pc:docMk/>
            <pc:sldMk cId="0" sldId="264"/>
            <ac:spMk id="124" creationId="{19C2B4B5-582E-4954-9B9F-2DA3A760063A}"/>
          </ac:spMkLst>
        </pc:spChg>
        <pc:spChg chg="mod">
          <ac:chgData name="Garv Baheti" userId="02a5aca4-729c-486a-bb89-0a143928a6db" providerId="ADAL" clId="{DFE8F5BC-6601-41FC-BDD4-9C1E79347D44}" dt="2021-03-12T16:32:46.231" v="890"/>
          <ac:spMkLst>
            <pc:docMk/>
            <pc:sldMk cId="0" sldId="264"/>
            <ac:spMk id="125" creationId="{47E45C30-78A7-4F44-9C53-44422B76C6D0}"/>
          </ac:spMkLst>
        </pc:spChg>
        <pc:spChg chg="mod">
          <ac:chgData name="Garv Baheti" userId="02a5aca4-729c-486a-bb89-0a143928a6db" providerId="ADAL" clId="{DFE8F5BC-6601-41FC-BDD4-9C1E79347D44}" dt="2021-03-12T16:32:46.231" v="890"/>
          <ac:spMkLst>
            <pc:docMk/>
            <pc:sldMk cId="0" sldId="264"/>
            <ac:spMk id="126" creationId="{8B056277-D35D-4625-9E50-F7B1D73EB1B6}"/>
          </ac:spMkLst>
        </pc:spChg>
        <pc:spChg chg="mod">
          <ac:chgData name="Garv Baheti" userId="02a5aca4-729c-486a-bb89-0a143928a6db" providerId="ADAL" clId="{DFE8F5BC-6601-41FC-BDD4-9C1E79347D44}" dt="2021-03-12T16:32:46.231" v="890"/>
          <ac:spMkLst>
            <pc:docMk/>
            <pc:sldMk cId="0" sldId="264"/>
            <ac:spMk id="127" creationId="{06F6A5AF-9BE7-4844-A667-47423F178F55}"/>
          </ac:spMkLst>
        </pc:spChg>
        <pc:spChg chg="mod">
          <ac:chgData name="Garv Baheti" userId="02a5aca4-729c-486a-bb89-0a143928a6db" providerId="ADAL" clId="{DFE8F5BC-6601-41FC-BDD4-9C1E79347D44}" dt="2021-03-12T16:32:46.231" v="890"/>
          <ac:spMkLst>
            <pc:docMk/>
            <pc:sldMk cId="0" sldId="264"/>
            <ac:spMk id="128" creationId="{CB9410A6-44F9-4175-8AF4-0A48CA66078C}"/>
          </ac:spMkLst>
        </pc:spChg>
        <pc:spChg chg="mod">
          <ac:chgData name="Garv Baheti" userId="02a5aca4-729c-486a-bb89-0a143928a6db" providerId="ADAL" clId="{DFE8F5BC-6601-41FC-BDD4-9C1E79347D44}" dt="2021-03-12T16:32:46.231" v="890"/>
          <ac:spMkLst>
            <pc:docMk/>
            <pc:sldMk cId="0" sldId="264"/>
            <ac:spMk id="129" creationId="{6D8A53CF-D0DD-424D-992F-CCBA8BD30F44}"/>
          </ac:spMkLst>
        </pc:spChg>
        <pc:spChg chg="mod">
          <ac:chgData name="Garv Baheti" userId="02a5aca4-729c-486a-bb89-0a143928a6db" providerId="ADAL" clId="{DFE8F5BC-6601-41FC-BDD4-9C1E79347D44}" dt="2021-03-12T16:32:46.231" v="890"/>
          <ac:spMkLst>
            <pc:docMk/>
            <pc:sldMk cId="0" sldId="264"/>
            <ac:spMk id="130" creationId="{426E487B-CB08-443D-A3BE-5405B4DB3647}"/>
          </ac:spMkLst>
        </pc:spChg>
        <pc:spChg chg="mod">
          <ac:chgData name="Garv Baheti" userId="02a5aca4-729c-486a-bb89-0a143928a6db" providerId="ADAL" clId="{DFE8F5BC-6601-41FC-BDD4-9C1E79347D44}" dt="2021-03-12T16:32:46.231" v="890"/>
          <ac:spMkLst>
            <pc:docMk/>
            <pc:sldMk cId="0" sldId="264"/>
            <ac:spMk id="131" creationId="{EC6B44A5-C499-4D20-AA70-45B35C34987E}"/>
          </ac:spMkLst>
        </pc:spChg>
        <pc:spChg chg="mod">
          <ac:chgData name="Garv Baheti" userId="02a5aca4-729c-486a-bb89-0a143928a6db" providerId="ADAL" clId="{DFE8F5BC-6601-41FC-BDD4-9C1E79347D44}" dt="2021-03-12T16:32:46.231" v="890"/>
          <ac:spMkLst>
            <pc:docMk/>
            <pc:sldMk cId="0" sldId="264"/>
            <ac:spMk id="132" creationId="{A0476DB1-C5E4-419E-AC88-A73C16C59E82}"/>
          </ac:spMkLst>
        </pc:spChg>
        <pc:spChg chg="mod">
          <ac:chgData name="Garv Baheti" userId="02a5aca4-729c-486a-bb89-0a143928a6db" providerId="ADAL" clId="{DFE8F5BC-6601-41FC-BDD4-9C1E79347D44}" dt="2021-03-12T16:32:46.231" v="890"/>
          <ac:spMkLst>
            <pc:docMk/>
            <pc:sldMk cId="0" sldId="264"/>
            <ac:spMk id="133" creationId="{A5B85BBF-8FB2-440C-8FDC-7809CEAA7AE6}"/>
          </ac:spMkLst>
        </pc:spChg>
        <pc:spChg chg="mod">
          <ac:chgData name="Garv Baheti" userId="02a5aca4-729c-486a-bb89-0a143928a6db" providerId="ADAL" clId="{DFE8F5BC-6601-41FC-BDD4-9C1E79347D44}" dt="2021-03-12T16:32:46.231" v="890"/>
          <ac:spMkLst>
            <pc:docMk/>
            <pc:sldMk cId="0" sldId="264"/>
            <ac:spMk id="134" creationId="{A4214F1E-A29F-4D94-A644-87B4EF696EF6}"/>
          </ac:spMkLst>
        </pc:spChg>
        <pc:spChg chg="mod">
          <ac:chgData name="Garv Baheti" userId="02a5aca4-729c-486a-bb89-0a143928a6db" providerId="ADAL" clId="{DFE8F5BC-6601-41FC-BDD4-9C1E79347D44}" dt="2021-03-12T16:32:46.231" v="890"/>
          <ac:spMkLst>
            <pc:docMk/>
            <pc:sldMk cId="0" sldId="264"/>
            <ac:spMk id="135" creationId="{40C3D92A-BCBC-4664-8997-B637FA008DB0}"/>
          </ac:spMkLst>
        </pc:spChg>
        <pc:spChg chg="mod">
          <ac:chgData name="Garv Baheti" userId="02a5aca4-729c-486a-bb89-0a143928a6db" providerId="ADAL" clId="{DFE8F5BC-6601-41FC-BDD4-9C1E79347D44}" dt="2021-03-12T16:32:46.231" v="890"/>
          <ac:spMkLst>
            <pc:docMk/>
            <pc:sldMk cId="0" sldId="264"/>
            <ac:spMk id="136" creationId="{B959290E-7034-47CF-8188-9F457C2E9113}"/>
          </ac:spMkLst>
        </pc:spChg>
        <pc:spChg chg="mod">
          <ac:chgData name="Garv Baheti" userId="02a5aca4-729c-486a-bb89-0a143928a6db" providerId="ADAL" clId="{DFE8F5BC-6601-41FC-BDD4-9C1E79347D44}" dt="2021-03-12T16:32:46.231" v="890"/>
          <ac:spMkLst>
            <pc:docMk/>
            <pc:sldMk cId="0" sldId="264"/>
            <ac:spMk id="137" creationId="{083E175B-DD73-4D54-9B67-723CE49372A5}"/>
          </ac:spMkLst>
        </pc:spChg>
        <pc:spChg chg="mod">
          <ac:chgData name="Garv Baheti" userId="02a5aca4-729c-486a-bb89-0a143928a6db" providerId="ADAL" clId="{DFE8F5BC-6601-41FC-BDD4-9C1E79347D44}" dt="2021-03-12T16:32:46.231" v="890"/>
          <ac:spMkLst>
            <pc:docMk/>
            <pc:sldMk cId="0" sldId="264"/>
            <ac:spMk id="138" creationId="{E0377A82-0D95-4401-BC45-970E82E5150A}"/>
          </ac:spMkLst>
        </pc:spChg>
        <pc:spChg chg="mod">
          <ac:chgData name="Garv Baheti" userId="02a5aca4-729c-486a-bb89-0a143928a6db" providerId="ADAL" clId="{DFE8F5BC-6601-41FC-BDD4-9C1E79347D44}" dt="2021-03-12T16:32:46.231" v="890"/>
          <ac:spMkLst>
            <pc:docMk/>
            <pc:sldMk cId="0" sldId="264"/>
            <ac:spMk id="139" creationId="{CD902F17-6274-4811-9959-0072FA8250EE}"/>
          </ac:spMkLst>
        </pc:spChg>
        <pc:spChg chg="mod">
          <ac:chgData name="Garv Baheti" userId="02a5aca4-729c-486a-bb89-0a143928a6db" providerId="ADAL" clId="{DFE8F5BC-6601-41FC-BDD4-9C1E79347D44}" dt="2021-03-12T16:32:46.231" v="890"/>
          <ac:spMkLst>
            <pc:docMk/>
            <pc:sldMk cId="0" sldId="264"/>
            <ac:spMk id="140" creationId="{429441F6-8AD8-44B3-8B37-AD88F2FBF57C}"/>
          </ac:spMkLst>
        </pc:spChg>
        <pc:spChg chg="mod">
          <ac:chgData name="Garv Baheti" userId="02a5aca4-729c-486a-bb89-0a143928a6db" providerId="ADAL" clId="{DFE8F5BC-6601-41FC-BDD4-9C1E79347D44}" dt="2021-03-12T16:32:46.231" v="890"/>
          <ac:spMkLst>
            <pc:docMk/>
            <pc:sldMk cId="0" sldId="264"/>
            <ac:spMk id="141" creationId="{8C8CFD70-A2B5-4E5B-903E-17CD57AD16E2}"/>
          </ac:spMkLst>
        </pc:spChg>
        <pc:spChg chg="mod">
          <ac:chgData name="Garv Baheti" userId="02a5aca4-729c-486a-bb89-0a143928a6db" providerId="ADAL" clId="{DFE8F5BC-6601-41FC-BDD4-9C1E79347D44}" dt="2021-03-12T16:32:46.231" v="890"/>
          <ac:spMkLst>
            <pc:docMk/>
            <pc:sldMk cId="0" sldId="264"/>
            <ac:spMk id="142" creationId="{F82A8169-E96F-41CF-9A8B-9B556B556EFD}"/>
          </ac:spMkLst>
        </pc:spChg>
        <pc:spChg chg="mod">
          <ac:chgData name="Garv Baheti" userId="02a5aca4-729c-486a-bb89-0a143928a6db" providerId="ADAL" clId="{DFE8F5BC-6601-41FC-BDD4-9C1E79347D44}" dt="2021-03-12T16:32:46.231" v="890"/>
          <ac:spMkLst>
            <pc:docMk/>
            <pc:sldMk cId="0" sldId="264"/>
            <ac:spMk id="143" creationId="{5C5B4841-F2F8-4A45-8E51-55E6576D8107}"/>
          </ac:spMkLst>
        </pc:spChg>
        <pc:spChg chg="mod">
          <ac:chgData name="Garv Baheti" userId="02a5aca4-729c-486a-bb89-0a143928a6db" providerId="ADAL" clId="{DFE8F5BC-6601-41FC-BDD4-9C1E79347D44}" dt="2021-03-12T16:32:46.231" v="890"/>
          <ac:spMkLst>
            <pc:docMk/>
            <pc:sldMk cId="0" sldId="264"/>
            <ac:spMk id="144" creationId="{185CBF1E-0D29-4FB0-B8BF-521C2F45FB42}"/>
          </ac:spMkLst>
        </pc:spChg>
        <pc:spChg chg="mod">
          <ac:chgData name="Garv Baheti" userId="02a5aca4-729c-486a-bb89-0a143928a6db" providerId="ADAL" clId="{DFE8F5BC-6601-41FC-BDD4-9C1E79347D44}" dt="2021-03-12T16:32:46.231" v="890"/>
          <ac:spMkLst>
            <pc:docMk/>
            <pc:sldMk cId="0" sldId="264"/>
            <ac:spMk id="145" creationId="{C89F5480-26D6-4A2F-82CB-05F9AF2F2DE5}"/>
          </ac:spMkLst>
        </pc:spChg>
        <pc:spChg chg="mod">
          <ac:chgData name="Garv Baheti" userId="02a5aca4-729c-486a-bb89-0a143928a6db" providerId="ADAL" clId="{DFE8F5BC-6601-41FC-BDD4-9C1E79347D44}" dt="2021-03-12T16:32:46.231" v="890"/>
          <ac:spMkLst>
            <pc:docMk/>
            <pc:sldMk cId="0" sldId="264"/>
            <ac:spMk id="146" creationId="{B6D462A5-332B-486E-933A-6AA4202D9941}"/>
          </ac:spMkLst>
        </pc:spChg>
        <pc:spChg chg="mod">
          <ac:chgData name="Garv Baheti" userId="02a5aca4-729c-486a-bb89-0a143928a6db" providerId="ADAL" clId="{DFE8F5BC-6601-41FC-BDD4-9C1E79347D44}" dt="2021-03-12T16:32:46.231" v="890"/>
          <ac:spMkLst>
            <pc:docMk/>
            <pc:sldMk cId="0" sldId="264"/>
            <ac:spMk id="148" creationId="{A90C6FC2-8F49-4B5E-8069-54B578E11DCB}"/>
          </ac:spMkLst>
        </pc:spChg>
        <pc:spChg chg="mod">
          <ac:chgData name="Garv Baheti" userId="02a5aca4-729c-486a-bb89-0a143928a6db" providerId="ADAL" clId="{DFE8F5BC-6601-41FC-BDD4-9C1E79347D44}" dt="2021-03-12T16:32:46.231" v="890"/>
          <ac:spMkLst>
            <pc:docMk/>
            <pc:sldMk cId="0" sldId="264"/>
            <ac:spMk id="149" creationId="{6D037AC5-41C4-4414-B259-0D8C41B8A2A4}"/>
          </ac:spMkLst>
        </pc:spChg>
        <pc:spChg chg="mod">
          <ac:chgData name="Garv Baheti" userId="02a5aca4-729c-486a-bb89-0a143928a6db" providerId="ADAL" clId="{DFE8F5BC-6601-41FC-BDD4-9C1E79347D44}" dt="2021-03-12T16:32:46.231" v="890"/>
          <ac:spMkLst>
            <pc:docMk/>
            <pc:sldMk cId="0" sldId="264"/>
            <ac:spMk id="150" creationId="{B7863828-D84B-4961-8CEB-6EEAEB007F8E}"/>
          </ac:spMkLst>
        </pc:spChg>
        <pc:spChg chg="mod">
          <ac:chgData name="Garv Baheti" userId="02a5aca4-729c-486a-bb89-0a143928a6db" providerId="ADAL" clId="{DFE8F5BC-6601-41FC-BDD4-9C1E79347D44}" dt="2021-03-12T16:32:46.231" v="890"/>
          <ac:spMkLst>
            <pc:docMk/>
            <pc:sldMk cId="0" sldId="264"/>
            <ac:spMk id="151" creationId="{82B5300A-F8C4-4DC9-A91F-0EBA94E27110}"/>
          </ac:spMkLst>
        </pc:spChg>
        <pc:spChg chg="mod">
          <ac:chgData name="Garv Baheti" userId="02a5aca4-729c-486a-bb89-0a143928a6db" providerId="ADAL" clId="{DFE8F5BC-6601-41FC-BDD4-9C1E79347D44}" dt="2021-03-12T16:32:46.231" v="890"/>
          <ac:spMkLst>
            <pc:docMk/>
            <pc:sldMk cId="0" sldId="264"/>
            <ac:spMk id="152" creationId="{E9693FD0-46FE-408C-B963-60EFD853E854}"/>
          </ac:spMkLst>
        </pc:spChg>
        <pc:spChg chg="mod">
          <ac:chgData name="Garv Baheti" userId="02a5aca4-729c-486a-bb89-0a143928a6db" providerId="ADAL" clId="{DFE8F5BC-6601-41FC-BDD4-9C1E79347D44}" dt="2021-03-12T16:32:46.231" v="890"/>
          <ac:spMkLst>
            <pc:docMk/>
            <pc:sldMk cId="0" sldId="264"/>
            <ac:spMk id="153" creationId="{88AD31D3-3B98-452D-96FE-CF0DCB069FEA}"/>
          </ac:spMkLst>
        </pc:spChg>
        <pc:spChg chg="mod">
          <ac:chgData name="Garv Baheti" userId="02a5aca4-729c-486a-bb89-0a143928a6db" providerId="ADAL" clId="{DFE8F5BC-6601-41FC-BDD4-9C1E79347D44}" dt="2021-03-12T16:32:46.231" v="890"/>
          <ac:spMkLst>
            <pc:docMk/>
            <pc:sldMk cId="0" sldId="264"/>
            <ac:spMk id="154" creationId="{8D1C66B1-CDD7-4C6A-AF16-3CF80F9C6BD7}"/>
          </ac:spMkLst>
        </pc:spChg>
        <pc:spChg chg="mod">
          <ac:chgData name="Garv Baheti" userId="02a5aca4-729c-486a-bb89-0a143928a6db" providerId="ADAL" clId="{DFE8F5BC-6601-41FC-BDD4-9C1E79347D44}" dt="2021-03-12T16:32:46.231" v="890"/>
          <ac:spMkLst>
            <pc:docMk/>
            <pc:sldMk cId="0" sldId="264"/>
            <ac:spMk id="155" creationId="{2F1AE317-CFEC-4030-8198-FD580E7654A4}"/>
          </ac:spMkLst>
        </pc:spChg>
        <pc:spChg chg="mod">
          <ac:chgData name="Garv Baheti" userId="02a5aca4-729c-486a-bb89-0a143928a6db" providerId="ADAL" clId="{DFE8F5BC-6601-41FC-BDD4-9C1E79347D44}" dt="2021-03-12T16:32:46.231" v="890"/>
          <ac:spMkLst>
            <pc:docMk/>
            <pc:sldMk cId="0" sldId="264"/>
            <ac:spMk id="156" creationId="{ABE65765-1C65-4B4A-8EC5-9C9F4F8006E3}"/>
          </ac:spMkLst>
        </pc:spChg>
        <pc:spChg chg="mod">
          <ac:chgData name="Garv Baheti" userId="02a5aca4-729c-486a-bb89-0a143928a6db" providerId="ADAL" clId="{DFE8F5BC-6601-41FC-BDD4-9C1E79347D44}" dt="2021-03-12T16:32:46.231" v="890"/>
          <ac:spMkLst>
            <pc:docMk/>
            <pc:sldMk cId="0" sldId="264"/>
            <ac:spMk id="157" creationId="{FCFA9663-DCF9-4936-A406-9C6B015AF700}"/>
          </ac:spMkLst>
        </pc:spChg>
        <pc:spChg chg="mod">
          <ac:chgData name="Garv Baheti" userId="02a5aca4-729c-486a-bb89-0a143928a6db" providerId="ADAL" clId="{DFE8F5BC-6601-41FC-BDD4-9C1E79347D44}" dt="2021-03-12T16:32:46.231" v="890"/>
          <ac:spMkLst>
            <pc:docMk/>
            <pc:sldMk cId="0" sldId="264"/>
            <ac:spMk id="158" creationId="{2AA7251C-E2DC-4417-95A5-253B795C5F1A}"/>
          </ac:spMkLst>
        </pc:spChg>
        <pc:spChg chg="mod">
          <ac:chgData name="Garv Baheti" userId="02a5aca4-729c-486a-bb89-0a143928a6db" providerId="ADAL" clId="{DFE8F5BC-6601-41FC-BDD4-9C1E79347D44}" dt="2021-03-12T16:32:46.231" v="890"/>
          <ac:spMkLst>
            <pc:docMk/>
            <pc:sldMk cId="0" sldId="264"/>
            <ac:spMk id="159" creationId="{9CBD5C48-5950-4544-B916-CDA7A13A7CBD}"/>
          </ac:spMkLst>
        </pc:spChg>
        <pc:spChg chg="mod">
          <ac:chgData name="Garv Baheti" userId="02a5aca4-729c-486a-bb89-0a143928a6db" providerId="ADAL" clId="{DFE8F5BC-6601-41FC-BDD4-9C1E79347D44}" dt="2021-03-12T16:32:46.231" v="890"/>
          <ac:spMkLst>
            <pc:docMk/>
            <pc:sldMk cId="0" sldId="264"/>
            <ac:spMk id="160" creationId="{52B4491C-C365-4817-8625-540C6A4E9FCF}"/>
          </ac:spMkLst>
        </pc:spChg>
        <pc:spChg chg="mod">
          <ac:chgData name="Garv Baheti" userId="02a5aca4-729c-486a-bb89-0a143928a6db" providerId="ADAL" clId="{DFE8F5BC-6601-41FC-BDD4-9C1E79347D44}" dt="2021-03-12T16:32:46.231" v="890"/>
          <ac:spMkLst>
            <pc:docMk/>
            <pc:sldMk cId="0" sldId="264"/>
            <ac:spMk id="161" creationId="{4FE65209-9D76-41D5-A41C-FD38F62F91DF}"/>
          </ac:spMkLst>
        </pc:spChg>
        <pc:spChg chg="mod">
          <ac:chgData name="Garv Baheti" userId="02a5aca4-729c-486a-bb89-0a143928a6db" providerId="ADAL" clId="{DFE8F5BC-6601-41FC-BDD4-9C1E79347D44}" dt="2021-03-12T16:32:46.231" v="890"/>
          <ac:spMkLst>
            <pc:docMk/>
            <pc:sldMk cId="0" sldId="264"/>
            <ac:spMk id="162" creationId="{6CD2C23D-AB5B-45EB-B0EE-F001A9558E26}"/>
          </ac:spMkLst>
        </pc:spChg>
        <pc:spChg chg="mod">
          <ac:chgData name="Garv Baheti" userId="02a5aca4-729c-486a-bb89-0a143928a6db" providerId="ADAL" clId="{DFE8F5BC-6601-41FC-BDD4-9C1E79347D44}" dt="2021-03-12T16:32:46.231" v="890"/>
          <ac:spMkLst>
            <pc:docMk/>
            <pc:sldMk cId="0" sldId="264"/>
            <ac:spMk id="163" creationId="{976EA477-A7B2-44AA-802D-6D208E290B45}"/>
          </ac:spMkLst>
        </pc:spChg>
        <pc:spChg chg="mod">
          <ac:chgData name="Garv Baheti" userId="02a5aca4-729c-486a-bb89-0a143928a6db" providerId="ADAL" clId="{DFE8F5BC-6601-41FC-BDD4-9C1E79347D44}" dt="2021-03-12T16:32:46.231" v="890"/>
          <ac:spMkLst>
            <pc:docMk/>
            <pc:sldMk cId="0" sldId="264"/>
            <ac:spMk id="164" creationId="{829F1D7C-A38D-4B27-A8A9-8232ACFD31D4}"/>
          </ac:spMkLst>
        </pc:spChg>
        <pc:spChg chg="mod">
          <ac:chgData name="Garv Baheti" userId="02a5aca4-729c-486a-bb89-0a143928a6db" providerId="ADAL" clId="{DFE8F5BC-6601-41FC-BDD4-9C1E79347D44}" dt="2021-03-12T16:32:46.231" v="890"/>
          <ac:spMkLst>
            <pc:docMk/>
            <pc:sldMk cId="0" sldId="264"/>
            <ac:spMk id="165" creationId="{31CFBD7B-8F5B-464E-BA1D-910D5BD31FA7}"/>
          </ac:spMkLst>
        </pc:spChg>
        <pc:spChg chg="mod">
          <ac:chgData name="Garv Baheti" userId="02a5aca4-729c-486a-bb89-0a143928a6db" providerId="ADAL" clId="{DFE8F5BC-6601-41FC-BDD4-9C1E79347D44}" dt="2021-03-12T16:32:46.231" v="890"/>
          <ac:spMkLst>
            <pc:docMk/>
            <pc:sldMk cId="0" sldId="264"/>
            <ac:spMk id="166" creationId="{33BEA50D-8FDF-49DE-80C5-1D681E6B3050}"/>
          </ac:spMkLst>
        </pc:spChg>
        <pc:spChg chg="mod">
          <ac:chgData name="Garv Baheti" userId="02a5aca4-729c-486a-bb89-0a143928a6db" providerId="ADAL" clId="{DFE8F5BC-6601-41FC-BDD4-9C1E79347D44}" dt="2021-03-12T16:32:46.231" v="890"/>
          <ac:spMkLst>
            <pc:docMk/>
            <pc:sldMk cId="0" sldId="264"/>
            <ac:spMk id="167" creationId="{8635C84A-37CD-419E-B73B-70673264F529}"/>
          </ac:spMkLst>
        </pc:spChg>
        <pc:spChg chg="mod">
          <ac:chgData name="Garv Baheti" userId="02a5aca4-729c-486a-bb89-0a143928a6db" providerId="ADAL" clId="{DFE8F5BC-6601-41FC-BDD4-9C1E79347D44}" dt="2021-03-12T16:32:46.231" v="890"/>
          <ac:spMkLst>
            <pc:docMk/>
            <pc:sldMk cId="0" sldId="264"/>
            <ac:spMk id="168" creationId="{3B4CF1CC-D8B1-43BC-9A68-DDB128D2A2CE}"/>
          </ac:spMkLst>
        </pc:spChg>
        <pc:spChg chg="mod">
          <ac:chgData name="Garv Baheti" userId="02a5aca4-729c-486a-bb89-0a143928a6db" providerId="ADAL" clId="{DFE8F5BC-6601-41FC-BDD4-9C1E79347D44}" dt="2021-03-12T16:32:46.231" v="890"/>
          <ac:spMkLst>
            <pc:docMk/>
            <pc:sldMk cId="0" sldId="264"/>
            <ac:spMk id="169" creationId="{E3061DCD-8C8F-4A61-BD2D-03DBFAB0B899}"/>
          </ac:spMkLst>
        </pc:spChg>
        <pc:spChg chg="mod">
          <ac:chgData name="Garv Baheti" userId="02a5aca4-729c-486a-bb89-0a143928a6db" providerId="ADAL" clId="{DFE8F5BC-6601-41FC-BDD4-9C1E79347D44}" dt="2021-03-12T16:32:46.231" v="890"/>
          <ac:spMkLst>
            <pc:docMk/>
            <pc:sldMk cId="0" sldId="264"/>
            <ac:spMk id="170" creationId="{FFDD17A2-8F12-4AA4-B46E-60AE0E529C2F}"/>
          </ac:spMkLst>
        </pc:spChg>
        <pc:spChg chg="mod">
          <ac:chgData name="Garv Baheti" userId="02a5aca4-729c-486a-bb89-0a143928a6db" providerId="ADAL" clId="{DFE8F5BC-6601-41FC-BDD4-9C1E79347D44}" dt="2021-03-12T16:32:46.231" v="890"/>
          <ac:spMkLst>
            <pc:docMk/>
            <pc:sldMk cId="0" sldId="264"/>
            <ac:spMk id="171" creationId="{48E1CD51-076A-482D-AC52-8E540E47D18E}"/>
          </ac:spMkLst>
        </pc:spChg>
        <pc:spChg chg="mod">
          <ac:chgData name="Garv Baheti" userId="02a5aca4-729c-486a-bb89-0a143928a6db" providerId="ADAL" clId="{DFE8F5BC-6601-41FC-BDD4-9C1E79347D44}" dt="2021-03-12T16:32:46.231" v="890"/>
          <ac:spMkLst>
            <pc:docMk/>
            <pc:sldMk cId="0" sldId="264"/>
            <ac:spMk id="172" creationId="{C4894B0F-9D1B-4F3C-97F2-8D3DB1E912CA}"/>
          </ac:spMkLst>
        </pc:spChg>
        <pc:spChg chg="mod">
          <ac:chgData name="Garv Baheti" userId="02a5aca4-729c-486a-bb89-0a143928a6db" providerId="ADAL" clId="{DFE8F5BC-6601-41FC-BDD4-9C1E79347D44}" dt="2021-03-12T16:32:46.231" v="890"/>
          <ac:spMkLst>
            <pc:docMk/>
            <pc:sldMk cId="0" sldId="264"/>
            <ac:spMk id="173" creationId="{242F9C45-BDAC-48A1-98C8-22B6E245FCA9}"/>
          </ac:spMkLst>
        </pc:spChg>
        <pc:spChg chg="mod">
          <ac:chgData name="Garv Baheti" userId="02a5aca4-729c-486a-bb89-0a143928a6db" providerId="ADAL" clId="{DFE8F5BC-6601-41FC-BDD4-9C1E79347D44}" dt="2021-03-12T16:32:46.231" v="890"/>
          <ac:spMkLst>
            <pc:docMk/>
            <pc:sldMk cId="0" sldId="264"/>
            <ac:spMk id="174" creationId="{778D244F-5796-4C15-AB8E-EE467003DEE5}"/>
          </ac:spMkLst>
        </pc:spChg>
        <pc:spChg chg="mod">
          <ac:chgData name="Garv Baheti" userId="02a5aca4-729c-486a-bb89-0a143928a6db" providerId="ADAL" clId="{DFE8F5BC-6601-41FC-BDD4-9C1E79347D44}" dt="2021-03-12T16:32:46.231" v="890"/>
          <ac:spMkLst>
            <pc:docMk/>
            <pc:sldMk cId="0" sldId="264"/>
            <ac:spMk id="175" creationId="{7664D3A8-A068-4BD9-A771-357CA5521C53}"/>
          </ac:spMkLst>
        </pc:spChg>
        <pc:spChg chg="mod">
          <ac:chgData name="Garv Baheti" userId="02a5aca4-729c-486a-bb89-0a143928a6db" providerId="ADAL" clId="{DFE8F5BC-6601-41FC-BDD4-9C1E79347D44}" dt="2021-03-12T16:32:46.231" v="890"/>
          <ac:spMkLst>
            <pc:docMk/>
            <pc:sldMk cId="0" sldId="264"/>
            <ac:spMk id="177" creationId="{2C7B4F25-FADD-48A0-89CF-C1FD2B73A6DB}"/>
          </ac:spMkLst>
        </pc:spChg>
        <pc:spChg chg="mod">
          <ac:chgData name="Garv Baheti" userId="02a5aca4-729c-486a-bb89-0a143928a6db" providerId="ADAL" clId="{DFE8F5BC-6601-41FC-BDD4-9C1E79347D44}" dt="2021-03-12T16:32:46.231" v="890"/>
          <ac:spMkLst>
            <pc:docMk/>
            <pc:sldMk cId="0" sldId="264"/>
            <ac:spMk id="178" creationId="{C8813CEC-CA96-46C8-9A74-363A64968DA5}"/>
          </ac:spMkLst>
        </pc:spChg>
        <pc:spChg chg="mod">
          <ac:chgData name="Garv Baheti" userId="02a5aca4-729c-486a-bb89-0a143928a6db" providerId="ADAL" clId="{DFE8F5BC-6601-41FC-BDD4-9C1E79347D44}" dt="2021-03-12T16:32:46.231" v="890"/>
          <ac:spMkLst>
            <pc:docMk/>
            <pc:sldMk cId="0" sldId="264"/>
            <ac:spMk id="179" creationId="{4BF07426-FD91-4F86-8219-9E93DC34B031}"/>
          </ac:spMkLst>
        </pc:spChg>
        <pc:spChg chg="mod">
          <ac:chgData name="Garv Baheti" userId="02a5aca4-729c-486a-bb89-0a143928a6db" providerId="ADAL" clId="{DFE8F5BC-6601-41FC-BDD4-9C1E79347D44}" dt="2021-03-12T16:32:46.231" v="890"/>
          <ac:spMkLst>
            <pc:docMk/>
            <pc:sldMk cId="0" sldId="264"/>
            <ac:spMk id="180" creationId="{18036EC7-4786-4907-A401-74E7BD125BA6}"/>
          </ac:spMkLst>
        </pc:spChg>
        <pc:spChg chg="mod">
          <ac:chgData name="Garv Baheti" userId="02a5aca4-729c-486a-bb89-0a143928a6db" providerId="ADAL" clId="{DFE8F5BC-6601-41FC-BDD4-9C1E79347D44}" dt="2021-03-12T16:32:46.231" v="890"/>
          <ac:spMkLst>
            <pc:docMk/>
            <pc:sldMk cId="0" sldId="264"/>
            <ac:spMk id="181" creationId="{6E863B7A-6671-4F28-B6CC-DA3C0E78251C}"/>
          </ac:spMkLst>
        </pc:spChg>
        <pc:spChg chg="mod">
          <ac:chgData name="Garv Baheti" userId="02a5aca4-729c-486a-bb89-0a143928a6db" providerId="ADAL" clId="{DFE8F5BC-6601-41FC-BDD4-9C1E79347D44}" dt="2021-03-12T16:32:46.231" v="890"/>
          <ac:spMkLst>
            <pc:docMk/>
            <pc:sldMk cId="0" sldId="264"/>
            <ac:spMk id="182" creationId="{AB67C6D8-E9BA-48B8-9714-B5966B096929}"/>
          </ac:spMkLst>
        </pc:spChg>
        <pc:spChg chg="mod">
          <ac:chgData name="Garv Baheti" userId="02a5aca4-729c-486a-bb89-0a143928a6db" providerId="ADAL" clId="{DFE8F5BC-6601-41FC-BDD4-9C1E79347D44}" dt="2021-03-12T16:32:46.231" v="890"/>
          <ac:spMkLst>
            <pc:docMk/>
            <pc:sldMk cId="0" sldId="264"/>
            <ac:spMk id="183" creationId="{9664B0E9-4371-4B37-8EEE-3D2E73AB08CF}"/>
          </ac:spMkLst>
        </pc:spChg>
        <pc:spChg chg="mod">
          <ac:chgData name="Garv Baheti" userId="02a5aca4-729c-486a-bb89-0a143928a6db" providerId="ADAL" clId="{DFE8F5BC-6601-41FC-BDD4-9C1E79347D44}" dt="2021-03-12T16:32:46.231" v="890"/>
          <ac:spMkLst>
            <pc:docMk/>
            <pc:sldMk cId="0" sldId="264"/>
            <ac:spMk id="184" creationId="{90366DD0-AFEA-465B-8AAC-823DE8522EE5}"/>
          </ac:spMkLst>
        </pc:spChg>
        <pc:spChg chg="mod">
          <ac:chgData name="Garv Baheti" userId="02a5aca4-729c-486a-bb89-0a143928a6db" providerId="ADAL" clId="{DFE8F5BC-6601-41FC-BDD4-9C1E79347D44}" dt="2021-03-12T16:32:46.231" v="890"/>
          <ac:spMkLst>
            <pc:docMk/>
            <pc:sldMk cId="0" sldId="264"/>
            <ac:spMk id="185" creationId="{AADBED2B-DEA5-4CD9-99EE-3A6E2D63E888}"/>
          </ac:spMkLst>
        </pc:spChg>
        <pc:spChg chg="mod">
          <ac:chgData name="Garv Baheti" userId="02a5aca4-729c-486a-bb89-0a143928a6db" providerId="ADAL" clId="{DFE8F5BC-6601-41FC-BDD4-9C1E79347D44}" dt="2021-03-12T16:32:46.231" v="890"/>
          <ac:spMkLst>
            <pc:docMk/>
            <pc:sldMk cId="0" sldId="264"/>
            <ac:spMk id="186" creationId="{DC608207-DF3E-4796-A928-F9C691F369FC}"/>
          </ac:spMkLst>
        </pc:spChg>
        <pc:spChg chg="mod">
          <ac:chgData name="Garv Baheti" userId="02a5aca4-729c-486a-bb89-0a143928a6db" providerId="ADAL" clId="{DFE8F5BC-6601-41FC-BDD4-9C1E79347D44}" dt="2021-03-12T16:32:46.231" v="890"/>
          <ac:spMkLst>
            <pc:docMk/>
            <pc:sldMk cId="0" sldId="264"/>
            <ac:spMk id="187" creationId="{0A3263C0-8A03-46DB-B002-2103DABB92CF}"/>
          </ac:spMkLst>
        </pc:spChg>
        <pc:spChg chg="mod">
          <ac:chgData name="Garv Baheti" userId="02a5aca4-729c-486a-bb89-0a143928a6db" providerId="ADAL" clId="{DFE8F5BC-6601-41FC-BDD4-9C1E79347D44}" dt="2021-03-12T16:32:46.231" v="890"/>
          <ac:spMkLst>
            <pc:docMk/>
            <pc:sldMk cId="0" sldId="264"/>
            <ac:spMk id="188" creationId="{271481D1-6A37-410B-8284-42C330EF1C5E}"/>
          </ac:spMkLst>
        </pc:spChg>
        <pc:spChg chg="mod">
          <ac:chgData name="Garv Baheti" userId="02a5aca4-729c-486a-bb89-0a143928a6db" providerId="ADAL" clId="{DFE8F5BC-6601-41FC-BDD4-9C1E79347D44}" dt="2021-03-12T16:32:46.231" v="890"/>
          <ac:spMkLst>
            <pc:docMk/>
            <pc:sldMk cId="0" sldId="264"/>
            <ac:spMk id="189" creationId="{671115A0-0234-4BD9-BE7C-D93A807A3C85}"/>
          </ac:spMkLst>
        </pc:spChg>
        <pc:spChg chg="mod">
          <ac:chgData name="Garv Baheti" userId="02a5aca4-729c-486a-bb89-0a143928a6db" providerId="ADAL" clId="{DFE8F5BC-6601-41FC-BDD4-9C1E79347D44}" dt="2021-03-12T16:32:46.231" v="890"/>
          <ac:spMkLst>
            <pc:docMk/>
            <pc:sldMk cId="0" sldId="264"/>
            <ac:spMk id="190" creationId="{6891AB51-07AA-4F1C-A49B-973ED1DE85FA}"/>
          </ac:spMkLst>
        </pc:spChg>
        <pc:spChg chg="mod">
          <ac:chgData name="Garv Baheti" userId="02a5aca4-729c-486a-bb89-0a143928a6db" providerId="ADAL" clId="{DFE8F5BC-6601-41FC-BDD4-9C1E79347D44}" dt="2021-03-12T16:32:46.231" v="890"/>
          <ac:spMkLst>
            <pc:docMk/>
            <pc:sldMk cId="0" sldId="264"/>
            <ac:spMk id="191" creationId="{CB59D2F9-047B-4867-9759-8A8563288228}"/>
          </ac:spMkLst>
        </pc:spChg>
        <pc:spChg chg="mod">
          <ac:chgData name="Garv Baheti" userId="02a5aca4-729c-486a-bb89-0a143928a6db" providerId="ADAL" clId="{DFE8F5BC-6601-41FC-BDD4-9C1E79347D44}" dt="2021-03-12T16:32:46.231" v="890"/>
          <ac:spMkLst>
            <pc:docMk/>
            <pc:sldMk cId="0" sldId="264"/>
            <ac:spMk id="192" creationId="{1F626B6D-E185-4D74-A5EA-209E9F988D58}"/>
          </ac:spMkLst>
        </pc:spChg>
        <pc:spChg chg="mod">
          <ac:chgData name="Garv Baheti" userId="02a5aca4-729c-486a-bb89-0a143928a6db" providerId="ADAL" clId="{DFE8F5BC-6601-41FC-BDD4-9C1E79347D44}" dt="2021-03-12T16:32:46.231" v="890"/>
          <ac:spMkLst>
            <pc:docMk/>
            <pc:sldMk cId="0" sldId="264"/>
            <ac:spMk id="193" creationId="{35BD2AA1-8EB6-49AE-9DAA-4DEF93BB19F9}"/>
          </ac:spMkLst>
        </pc:spChg>
        <pc:spChg chg="mod">
          <ac:chgData name="Garv Baheti" userId="02a5aca4-729c-486a-bb89-0a143928a6db" providerId="ADAL" clId="{DFE8F5BC-6601-41FC-BDD4-9C1E79347D44}" dt="2021-03-12T16:32:46.231" v="890"/>
          <ac:spMkLst>
            <pc:docMk/>
            <pc:sldMk cId="0" sldId="264"/>
            <ac:spMk id="194" creationId="{6FE2C230-DE5B-4FA1-B084-E83893754D51}"/>
          </ac:spMkLst>
        </pc:spChg>
        <pc:spChg chg="mod">
          <ac:chgData name="Garv Baheti" userId="02a5aca4-729c-486a-bb89-0a143928a6db" providerId="ADAL" clId="{DFE8F5BC-6601-41FC-BDD4-9C1E79347D44}" dt="2021-03-12T16:32:46.231" v="890"/>
          <ac:spMkLst>
            <pc:docMk/>
            <pc:sldMk cId="0" sldId="264"/>
            <ac:spMk id="195" creationId="{A07D0746-B9B0-4732-A6D5-F904456A3DE3}"/>
          </ac:spMkLst>
        </pc:spChg>
        <pc:spChg chg="mod">
          <ac:chgData name="Garv Baheti" userId="02a5aca4-729c-486a-bb89-0a143928a6db" providerId="ADAL" clId="{DFE8F5BC-6601-41FC-BDD4-9C1E79347D44}" dt="2021-03-12T16:32:46.231" v="890"/>
          <ac:spMkLst>
            <pc:docMk/>
            <pc:sldMk cId="0" sldId="264"/>
            <ac:spMk id="196" creationId="{8E7A7D2A-2403-4A98-8853-BE7D3E16D2CB}"/>
          </ac:spMkLst>
        </pc:spChg>
        <pc:spChg chg="mod">
          <ac:chgData name="Garv Baheti" userId="02a5aca4-729c-486a-bb89-0a143928a6db" providerId="ADAL" clId="{DFE8F5BC-6601-41FC-BDD4-9C1E79347D44}" dt="2021-03-12T16:32:46.231" v="890"/>
          <ac:spMkLst>
            <pc:docMk/>
            <pc:sldMk cId="0" sldId="264"/>
            <ac:spMk id="197" creationId="{CF103A10-23CA-45E5-A9DE-3180C2D530E0}"/>
          </ac:spMkLst>
        </pc:spChg>
        <pc:spChg chg="mod">
          <ac:chgData name="Garv Baheti" userId="02a5aca4-729c-486a-bb89-0a143928a6db" providerId="ADAL" clId="{DFE8F5BC-6601-41FC-BDD4-9C1E79347D44}" dt="2021-03-12T16:32:46.231" v="890"/>
          <ac:spMkLst>
            <pc:docMk/>
            <pc:sldMk cId="0" sldId="264"/>
            <ac:spMk id="198" creationId="{A8E9596F-E6DC-4D0E-A634-41926D9392AB}"/>
          </ac:spMkLst>
        </pc:spChg>
        <pc:spChg chg="mod">
          <ac:chgData name="Garv Baheti" userId="02a5aca4-729c-486a-bb89-0a143928a6db" providerId="ADAL" clId="{DFE8F5BC-6601-41FC-BDD4-9C1E79347D44}" dt="2021-03-12T16:32:46.231" v="890"/>
          <ac:spMkLst>
            <pc:docMk/>
            <pc:sldMk cId="0" sldId="264"/>
            <ac:spMk id="199" creationId="{A90FF40D-259D-4F83-BAC4-23394D63D83F}"/>
          </ac:spMkLst>
        </pc:spChg>
        <pc:spChg chg="mod">
          <ac:chgData name="Garv Baheti" userId="02a5aca4-729c-486a-bb89-0a143928a6db" providerId="ADAL" clId="{DFE8F5BC-6601-41FC-BDD4-9C1E79347D44}" dt="2021-03-12T16:32:46.231" v="890"/>
          <ac:spMkLst>
            <pc:docMk/>
            <pc:sldMk cId="0" sldId="264"/>
            <ac:spMk id="200" creationId="{6243F69C-1C3D-4E8C-94DF-B8AC15FC75F9}"/>
          </ac:spMkLst>
        </pc:spChg>
        <pc:spChg chg="mod">
          <ac:chgData name="Garv Baheti" userId="02a5aca4-729c-486a-bb89-0a143928a6db" providerId="ADAL" clId="{DFE8F5BC-6601-41FC-BDD4-9C1E79347D44}" dt="2021-03-12T16:32:46.231" v="890"/>
          <ac:spMkLst>
            <pc:docMk/>
            <pc:sldMk cId="0" sldId="264"/>
            <ac:spMk id="201" creationId="{251E49AC-5683-4AED-B2DC-27819B038664}"/>
          </ac:spMkLst>
        </pc:spChg>
        <pc:spChg chg="mod">
          <ac:chgData name="Garv Baheti" userId="02a5aca4-729c-486a-bb89-0a143928a6db" providerId="ADAL" clId="{DFE8F5BC-6601-41FC-BDD4-9C1E79347D44}" dt="2021-03-12T16:32:46.231" v="890"/>
          <ac:spMkLst>
            <pc:docMk/>
            <pc:sldMk cId="0" sldId="264"/>
            <ac:spMk id="202" creationId="{9A9B1192-AD83-421A-8B5E-D59EFFCC3825}"/>
          </ac:spMkLst>
        </pc:spChg>
        <pc:spChg chg="mod">
          <ac:chgData name="Garv Baheti" userId="02a5aca4-729c-486a-bb89-0a143928a6db" providerId="ADAL" clId="{DFE8F5BC-6601-41FC-BDD4-9C1E79347D44}" dt="2021-03-12T16:32:46.231" v="890"/>
          <ac:spMkLst>
            <pc:docMk/>
            <pc:sldMk cId="0" sldId="264"/>
            <ac:spMk id="203" creationId="{C9130219-FB52-4B60-9AD6-758F2C283281}"/>
          </ac:spMkLst>
        </pc:spChg>
        <pc:spChg chg="mod">
          <ac:chgData name="Garv Baheti" userId="02a5aca4-729c-486a-bb89-0a143928a6db" providerId="ADAL" clId="{DFE8F5BC-6601-41FC-BDD4-9C1E79347D44}" dt="2021-03-12T16:32:46.231" v="890"/>
          <ac:spMkLst>
            <pc:docMk/>
            <pc:sldMk cId="0" sldId="264"/>
            <ac:spMk id="204" creationId="{E9B7502C-7E46-4332-9166-BDA85935C678}"/>
          </ac:spMkLst>
        </pc:spChg>
        <pc:spChg chg="mod">
          <ac:chgData name="Garv Baheti" userId="02a5aca4-729c-486a-bb89-0a143928a6db" providerId="ADAL" clId="{DFE8F5BC-6601-41FC-BDD4-9C1E79347D44}" dt="2021-03-12T16:32:46.231" v="890"/>
          <ac:spMkLst>
            <pc:docMk/>
            <pc:sldMk cId="0" sldId="264"/>
            <ac:spMk id="205" creationId="{E71269C2-B3A5-4792-AF65-9E1C153B26BC}"/>
          </ac:spMkLst>
        </pc:spChg>
        <pc:spChg chg="mod">
          <ac:chgData name="Garv Baheti" userId="02a5aca4-729c-486a-bb89-0a143928a6db" providerId="ADAL" clId="{DFE8F5BC-6601-41FC-BDD4-9C1E79347D44}" dt="2021-03-12T16:32:46.231" v="890"/>
          <ac:spMkLst>
            <pc:docMk/>
            <pc:sldMk cId="0" sldId="264"/>
            <ac:spMk id="206" creationId="{902951DC-BB90-42C6-ABA4-7513E48872A4}"/>
          </ac:spMkLst>
        </pc:spChg>
        <pc:spChg chg="mod">
          <ac:chgData name="Garv Baheti" userId="02a5aca4-729c-486a-bb89-0a143928a6db" providerId="ADAL" clId="{DFE8F5BC-6601-41FC-BDD4-9C1E79347D44}" dt="2021-03-12T16:32:46.231" v="890"/>
          <ac:spMkLst>
            <pc:docMk/>
            <pc:sldMk cId="0" sldId="264"/>
            <ac:spMk id="207" creationId="{D3CB8A3C-7CD4-4AE6-A985-48448CB73248}"/>
          </ac:spMkLst>
        </pc:spChg>
        <pc:spChg chg="mod">
          <ac:chgData name="Garv Baheti" userId="02a5aca4-729c-486a-bb89-0a143928a6db" providerId="ADAL" clId="{DFE8F5BC-6601-41FC-BDD4-9C1E79347D44}" dt="2021-03-12T16:32:46.231" v="890"/>
          <ac:spMkLst>
            <pc:docMk/>
            <pc:sldMk cId="0" sldId="264"/>
            <ac:spMk id="208" creationId="{28DE3FC2-B379-44F0-B17F-884CD490E6CA}"/>
          </ac:spMkLst>
        </pc:spChg>
        <pc:spChg chg="mod">
          <ac:chgData name="Garv Baheti" userId="02a5aca4-729c-486a-bb89-0a143928a6db" providerId="ADAL" clId="{DFE8F5BC-6601-41FC-BDD4-9C1E79347D44}" dt="2021-03-12T16:32:46.231" v="890"/>
          <ac:spMkLst>
            <pc:docMk/>
            <pc:sldMk cId="0" sldId="264"/>
            <ac:spMk id="209" creationId="{B32CD582-6B19-4660-8B30-89AABFB51E82}"/>
          </ac:spMkLst>
        </pc:spChg>
        <pc:spChg chg="mod">
          <ac:chgData name="Garv Baheti" userId="02a5aca4-729c-486a-bb89-0a143928a6db" providerId="ADAL" clId="{DFE8F5BC-6601-41FC-BDD4-9C1E79347D44}" dt="2021-03-12T16:32:46.231" v="890"/>
          <ac:spMkLst>
            <pc:docMk/>
            <pc:sldMk cId="0" sldId="264"/>
            <ac:spMk id="210" creationId="{91BE55BB-EFE9-4E50-836A-0EB009BDFD2C}"/>
          </ac:spMkLst>
        </pc:spChg>
        <pc:spChg chg="mod">
          <ac:chgData name="Garv Baheti" userId="02a5aca4-729c-486a-bb89-0a143928a6db" providerId="ADAL" clId="{DFE8F5BC-6601-41FC-BDD4-9C1E79347D44}" dt="2021-03-12T16:32:46.231" v="890"/>
          <ac:spMkLst>
            <pc:docMk/>
            <pc:sldMk cId="0" sldId="264"/>
            <ac:spMk id="211" creationId="{3FD5F377-48DD-49AC-9CC1-4646912226DE}"/>
          </ac:spMkLst>
        </pc:spChg>
        <pc:spChg chg="mod">
          <ac:chgData name="Garv Baheti" userId="02a5aca4-729c-486a-bb89-0a143928a6db" providerId="ADAL" clId="{DFE8F5BC-6601-41FC-BDD4-9C1E79347D44}" dt="2021-03-12T16:32:46.231" v="890"/>
          <ac:spMkLst>
            <pc:docMk/>
            <pc:sldMk cId="0" sldId="264"/>
            <ac:spMk id="212" creationId="{CB0031A5-E8BC-433D-AD05-FF7E8E3D40F5}"/>
          </ac:spMkLst>
        </pc:spChg>
        <pc:spChg chg="mod">
          <ac:chgData name="Garv Baheti" userId="02a5aca4-729c-486a-bb89-0a143928a6db" providerId="ADAL" clId="{DFE8F5BC-6601-41FC-BDD4-9C1E79347D44}" dt="2021-03-12T16:32:46.231" v="890"/>
          <ac:spMkLst>
            <pc:docMk/>
            <pc:sldMk cId="0" sldId="264"/>
            <ac:spMk id="213" creationId="{E70538F1-0F77-49E7-AE84-2BDE165883AB}"/>
          </ac:spMkLst>
        </pc:spChg>
        <pc:spChg chg="mod">
          <ac:chgData name="Garv Baheti" userId="02a5aca4-729c-486a-bb89-0a143928a6db" providerId="ADAL" clId="{DFE8F5BC-6601-41FC-BDD4-9C1E79347D44}" dt="2021-03-12T16:32:46.231" v="890"/>
          <ac:spMkLst>
            <pc:docMk/>
            <pc:sldMk cId="0" sldId="264"/>
            <ac:spMk id="214" creationId="{A2E1B181-126F-47B6-BF94-848EF60C4942}"/>
          </ac:spMkLst>
        </pc:spChg>
        <pc:spChg chg="mod">
          <ac:chgData name="Garv Baheti" userId="02a5aca4-729c-486a-bb89-0a143928a6db" providerId="ADAL" clId="{DFE8F5BC-6601-41FC-BDD4-9C1E79347D44}" dt="2021-03-12T16:32:46.231" v="890"/>
          <ac:spMkLst>
            <pc:docMk/>
            <pc:sldMk cId="0" sldId="264"/>
            <ac:spMk id="215" creationId="{7A9C8936-9D74-4DDB-9D99-EAAAD4416E28}"/>
          </ac:spMkLst>
        </pc:spChg>
        <pc:spChg chg="mod">
          <ac:chgData name="Garv Baheti" userId="02a5aca4-729c-486a-bb89-0a143928a6db" providerId="ADAL" clId="{DFE8F5BC-6601-41FC-BDD4-9C1E79347D44}" dt="2021-03-12T16:32:46.231" v="890"/>
          <ac:spMkLst>
            <pc:docMk/>
            <pc:sldMk cId="0" sldId="264"/>
            <ac:spMk id="216" creationId="{F8F2BD53-0D88-48D5-9DCF-3DE097FB2203}"/>
          </ac:spMkLst>
        </pc:spChg>
        <pc:spChg chg="mod">
          <ac:chgData name="Garv Baheti" userId="02a5aca4-729c-486a-bb89-0a143928a6db" providerId="ADAL" clId="{DFE8F5BC-6601-41FC-BDD4-9C1E79347D44}" dt="2021-03-12T16:32:46.231" v="890"/>
          <ac:spMkLst>
            <pc:docMk/>
            <pc:sldMk cId="0" sldId="264"/>
            <ac:spMk id="217" creationId="{F9B7B131-2100-4903-88A2-346844BFC94D}"/>
          </ac:spMkLst>
        </pc:spChg>
        <pc:spChg chg="mod">
          <ac:chgData name="Garv Baheti" userId="02a5aca4-729c-486a-bb89-0a143928a6db" providerId="ADAL" clId="{DFE8F5BC-6601-41FC-BDD4-9C1E79347D44}" dt="2021-03-12T16:32:46.231" v="890"/>
          <ac:spMkLst>
            <pc:docMk/>
            <pc:sldMk cId="0" sldId="264"/>
            <ac:spMk id="218" creationId="{01E1DEB0-6792-4D7E-87E8-39BEBE986C82}"/>
          </ac:spMkLst>
        </pc:spChg>
        <pc:spChg chg="mod">
          <ac:chgData name="Garv Baheti" userId="02a5aca4-729c-486a-bb89-0a143928a6db" providerId="ADAL" clId="{DFE8F5BC-6601-41FC-BDD4-9C1E79347D44}" dt="2021-03-12T16:32:46.231" v="890"/>
          <ac:spMkLst>
            <pc:docMk/>
            <pc:sldMk cId="0" sldId="264"/>
            <ac:spMk id="219" creationId="{1E9E260F-3627-4263-930B-D190F80577CD}"/>
          </ac:spMkLst>
        </pc:spChg>
        <pc:spChg chg="add mod">
          <ac:chgData name="Garv Baheti" userId="02a5aca4-729c-486a-bb89-0a143928a6db" providerId="ADAL" clId="{DFE8F5BC-6601-41FC-BDD4-9C1E79347D44}" dt="2021-03-12T16:53:05.283" v="1071" actId="115"/>
          <ac:spMkLst>
            <pc:docMk/>
            <pc:sldMk cId="0" sldId="264"/>
            <ac:spMk id="220" creationId="{2DED9E89-483C-48F0-ADE2-9ED046511AF0}"/>
          </ac:spMkLst>
        </pc:spChg>
        <pc:spChg chg="mod">
          <ac:chgData name="Garv Baheti" userId="02a5aca4-729c-486a-bb89-0a143928a6db" providerId="ADAL" clId="{DFE8F5BC-6601-41FC-BDD4-9C1E79347D44}" dt="2021-03-12T16:33:47.092" v="906" actId="113"/>
          <ac:spMkLst>
            <pc:docMk/>
            <pc:sldMk cId="0" sldId="264"/>
            <ac:spMk id="714" creationId="{00000000-0000-0000-0000-000000000000}"/>
          </ac:spMkLst>
        </pc:spChg>
        <pc:spChg chg="mod">
          <ac:chgData name="Garv Baheti" userId="02a5aca4-729c-486a-bb89-0a143928a6db" providerId="ADAL" clId="{DFE8F5BC-6601-41FC-BDD4-9C1E79347D44}" dt="2021-03-12T16:33:51.112" v="907" actId="113"/>
          <ac:spMkLst>
            <pc:docMk/>
            <pc:sldMk cId="0" sldId="264"/>
            <ac:spMk id="715" creationId="{00000000-0000-0000-0000-000000000000}"/>
          </ac:spMkLst>
        </pc:spChg>
        <pc:spChg chg="mod">
          <ac:chgData name="Garv Baheti" userId="02a5aca4-729c-486a-bb89-0a143928a6db" providerId="ADAL" clId="{DFE8F5BC-6601-41FC-BDD4-9C1E79347D44}" dt="2021-03-12T16:34:17.885" v="919" actId="1037"/>
          <ac:spMkLst>
            <pc:docMk/>
            <pc:sldMk cId="0" sldId="264"/>
            <ac:spMk id="717" creationId="{00000000-0000-0000-0000-000000000000}"/>
          </ac:spMkLst>
        </pc:spChg>
        <pc:spChg chg="mod">
          <ac:chgData name="Garv Baheti" userId="02a5aca4-729c-486a-bb89-0a143928a6db" providerId="ADAL" clId="{DFE8F5BC-6601-41FC-BDD4-9C1E79347D44}" dt="2021-03-12T16:33:54.039" v="908" actId="113"/>
          <ac:spMkLst>
            <pc:docMk/>
            <pc:sldMk cId="0" sldId="264"/>
            <ac:spMk id="719" creationId="{00000000-0000-0000-0000-000000000000}"/>
          </ac:spMkLst>
        </pc:spChg>
        <pc:spChg chg="mod">
          <ac:chgData name="Garv Baheti" userId="02a5aca4-729c-486a-bb89-0a143928a6db" providerId="ADAL" clId="{DFE8F5BC-6601-41FC-BDD4-9C1E79347D44}" dt="2021-03-12T16:34:02.626" v="911" actId="113"/>
          <ac:spMkLst>
            <pc:docMk/>
            <pc:sldMk cId="0" sldId="264"/>
            <ac:spMk id="722" creationId="{00000000-0000-0000-0000-000000000000}"/>
          </ac:spMkLst>
        </pc:spChg>
        <pc:spChg chg="mod">
          <ac:chgData name="Garv Baheti" userId="02a5aca4-729c-486a-bb89-0a143928a6db" providerId="ADAL" clId="{DFE8F5BC-6601-41FC-BDD4-9C1E79347D44}" dt="2021-03-12T16:33:56.583" v="909" actId="113"/>
          <ac:spMkLst>
            <pc:docMk/>
            <pc:sldMk cId="0" sldId="264"/>
            <ac:spMk id="728" creationId="{00000000-0000-0000-0000-000000000000}"/>
          </ac:spMkLst>
        </pc:spChg>
        <pc:grpChg chg="add mod">
          <ac:chgData name="Garv Baheti" userId="02a5aca4-729c-486a-bb89-0a143928a6db" providerId="ADAL" clId="{DFE8F5BC-6601-41FC-BDD4-9C1E79347D44}" dt="2021-03-12T16:33:27.286" v="902" actId="1035"/>
          <ac:grpSpMkLst>
            <pc:docMk/>
            <pc:sldMk cId="0" sldId="264"/>
            <ac:grpSpMk id="40" creationId="{668179D0-271A-43CE-B397-953B9C47C235}"/>
          </ac:grpSpMkLst>
        </pc:grpChg>
        <pc:grpChg chg="add mod">
          <ac:chgData name="Garv Baheti" userId="02a5aca4-729c-486a-bb89-0a143928a6db" providerId="ADAL" clId="{DFE8F5BC-6601-41FC-BDD4-9C1E79347D44}" dt="2021-03-12T16:33:34.861" v="905" actId="1035"/>
          <ac:grpSpMkLst>
            <pc:docMk/>
            <pc:sldMk cId="0" sldId="264"/>
            <ac:grpSpMk id="81" creationId="{16CBC4D2-0000-4520-9AB1-024F2F506250}"/>
          </ac:grpSpMkLst>
        </pc:grpChg>
        <pc:grpChg chg="add mod">
          <ac:chgData name="Garv Baheti" userId="02a5aca4-729c-486a-bb89-0a143928a6db" providerId="ADAL" clId="{DFE8F5BC-6601-41FC-BDD4-9C1E79347D44}" dt="2021-03-12T16:33:30.058" v="904" actId="1035"/>
          <ac:grpSpMkLst>
            <pc:docMk/>
            <pc:sldMk cId="0" sldId="264"/>
            <ac:grpSpMk id="108" creationId="{B3FC0AEF-0E01-417A-B7C0-91E5403317FE}"/>
          </ac:grpSpMkLst>
        </pc:grpChg>
        <pc:grpChg chg="add mod">
          <ac:chgData name="Garv Baheti" userId="02a5aca4-729c-486a-bb89-0a143928a6db" providerId="ADAL" clId="{DFE8F5BC-6601-41FC-BDD4-9C1E79347D44}" dt="2021-03-12T16:33:00.210" v="893" actId="1076"/>
          <ac:grpSpMkLst>
            <pc:docMk/>
            <pc:sldMk cId="0" sldId="264"/>
            <ac:grpSpMk id="147" creationId="{133AC3CE-CD02-4629-A459-CF579D282B46}"/>
          </ac:grpSpMkLst>
        </pc:grpChg>
        <pc:grpChg chg="add del mod">
          <ac:chgData name="Garv Baheti" userId="02a5aca4-729c-486a-bb89-0a143928a6db" providerId="ADAL" clId="{DFE8F5BC-6601-41FC-BDD4-9C1E79347D44}" dt="2021-03-12T16:33:22.889" v="898" actId="478"/>
          <ac:grpSpMkLst>
            <pc:docMk/>
            <pc:sldMk cId="0" sldId="264"/>
            <ac:grpSpMk id="176" creationId="{88AC5830-0098-4C92-813B-32BE3129690A}"/>
          </ac:grpSpMkLst>
        </pc:grpChg>
      </pc:sldChg>
      <pc:sldChg chg="del">
        <pc:chgData name="Garv Baheti" userId="02a5aca4-729c-486a-bb89-0a143928a6db" providerId="ADAL" clId="{DFE8F5BC-6601-41FC-BDD4-9C1E79347D44}" dt="2021-03-12T17:06:26.341" v="1258" actId="47"/>
        <pc:sldMkLst>
          <pc:docMk/>
          <pc:sldMk cId="0" sldId="265"/>
        </pc:sldMkLst>
      </pc:sldChg>
      <pc:sldChg chg="del">
        <pc:chgData name="Garv Baheti" userId="02a5aca4-729c-486a-bb89-0a143928a6db" providerId="ADAL" clId="{DFE8F5BC-6601-41FC-BDD4-9C1E79347D44}" dt="2021-03-12T17:06:26.341" v="1258" actId="47"/>
        <pc:sldMkLst>
          <pc:docMk/>
          <pc:sldMk cId="0" sldId="266"/>
        </pc:sldMkLst>
      </pc:sldChg>
      <pc:sldChg chg="del">
        <pc:chgData name="Garv Baheti" userId="02a5aca4-729c-486a-bb89-0a143928a6db" providerId="ADAL" clId="{DFE8F5BC-6601-41FC-BDD4-9C1E79347D44}" dt="2021-03-12T17:06:26.341" v="1258" actId="47"/>
        <pc:sldMkLst>
          <pc:docMk/>
          <pc:sldMk cId="0" sldId="267"/>
        </pc:sldMkLst>
      </pc:sldChg>
      <pc:sldChg chg="del">
        <pc:chgData name="Garv Baheti" userId="02a5aca4-729c-486a-bb89-0a143928a6db" providerId="ADAL" clId="{DFE8F5BC-6601-41FC-BDD4-9C1E79347D44}" dt="2021-03-12T17:06:26.341" v="1258" actId="47"/>
        <pc:sldMkLst>
          <pc:docMk/>
          <pc:sldMk cId="0" sldId="268"/>
        </pc:sldMkLst>
      </pc:sldChg>
      <pc:sldChg chg="del">
        <pc:chgData name="Garv Baheti" userId="02a5aca4-729c-486a-bb89-0a143928a6db" providerId="ADAL" clId="{DFE8F5BC-6601-41FC-BDD4-9C1E79347D44}" dt="2021-03-12T17:06:26.341" v="1258" actId="47"/>
        <pc:sldMkLst>
          <pc:docMk/>
          <pc:sldMk cId="0" sldId="269"/>
        </pc:sldMkLst>
      </pc:sldChg>
      <pc:sldChg chg="addSp delSp modSp mod ord modTransition">
        <pc:chgData name="Garv Baheti" userId="02a5aca4-729c-486a-bb89-0a143928a6db" providerId="ADAL" clId="{DFE8F5BC-6601-41FC-BDD4-9C1E79347D44}" dt="2021-03-12T17:13:28.348" v="1292"/>
        <pc:sldMkLst>
          <pc:docMk/>
          <pc:sldMk cId="0" sldId="270"/>
        </pc:sldMkLst>
        <pc:spChg chg="add del mod">
          <ac:chgData name="Garv Baheti" userId="02a5aca4-729c-486a-bb89-0a143928a6db" providerId="ADAL" clId="{DFE8F5BC-6601-41FC-BDD4-9C1E79347D44}" dt="2021-03-12T16:23:50.309" v="742" actId="478"/>
          <ac:spMkLst>
            <pc:docMk/>
            <pc:sldMk cId="0" sldId="270"/>
            <ac:spMk id="4" creationId="{3FBA296D-2DAB-43C4-8F93-0C212749EDEC}"/>
          </ac:spMkLst>
        </pc:spChg>
        <pc:spChg chg="add del mod">
          <ac:chgData name="Garv Baheti" userId="02a5aca4-729c-486a-bb89-0a143928a6db" providerId="ADAL" clId="{DFE8F5BC-6601-41FC-BDD4-9C1E79347D44}" dt="2021-03-12T16:23:54.516" v="744" actId="478"/>
          <ac:spMkLst>
            <pc:docMk/>
            <pc:sldMk cId="0" sldId="270"/>
            <ac:spMk id="6" creationId="{A89B39DC-1F6E-4476-8D14-E95EED499FCB}"/>
          </ac:spMkLst>
        </pc:spChg>
        <pc:spChg chg="add del mod">
          <ac:chgData name="Garv Baheti" userId="02a5aca4-729c-486a-bb89-0a143928a6db" providerId="ADAL" clId="{DFE8F5BC-6601-41FC-BDD4-9C1E79347D44}" dt="2021-03-12T16:23:58.714" v="746" actId="478"/>
          <ac:spMkLst>
            <pc:docMk/>
            <pc:sldMk cId="0" sldId="270"/>
            <ac:spMk id="8" creationId="{D2E6C180-8EF9-47BB-A5B5-1BCFF008B617}"/>
          </ac:spMkLst>
        </pc:spChg>
        <pc:spChg chg="add del mod">
          <ac:chgData name="Garv Baheti" userId="02a5aca4-729c-486a-bb89-0a143928a6db" providerId="ADAL" clId="{DFE8F5BC-6601-41FC-BDD4-9C1E79347D44}" dt="2021-03-12T16:29:32.945" v="873" actId="478"/>
          <ac:spMkLst>
            <pc:docMk/>
            <pc:sldMk cId="0" sldId="270"/>
            <ac:spMk id="57" creationId="{4EA4F852-8DE6-44DF-A0AF-3F1B8822F350}"/>
          </ac:spMkLst>
        </pc:spChg>
        <pc:spChg chg="add del mod">
          <ac:chgData name="Garv Baheti" userId="02a5aca4-729c-486a-bb89-0a143928a6db" providerId="ADAL" clId="{DFE8F5BC-6601-41FC-BDD4-9C1E79347D44}" dt="2021-03-12T16:22:59.894" v="731"/>
          <ac:spMkLst>
            <pc:docMk/>
            <pc:sldMk cId="0" sldId="270"/>
            <ac:spMk id="58" creationId="{1B0768D7-E564-45D9-B106-0B5A4DC08FA3}"/>
          </ac:spMkLst>
        </pc:spChg>
        <pc:spChg chg="add del mod">
          <ac:chgData name="Garv Baheti" userId="02a5aca4-729c-486a-bb89-0a143928a6db" providerId="ADAL" clId="{DFE8F5BC-6601-41FC-BDD4-9C1E79347D44}" dt="2021-03-12T16:22:59.894" v="731"/>
          <ac:spMkLst>
            <pc:docMk/>
            <pc:sldMk cId="0" sldId="270"/>
            <ac:spMk id="59" creationId="{B91D6555-4AD3-47CC-8B43-0F987129CB00}"/>
          </ac:spMkLst>
        </pc:spChg>
        <pc:spChg chg="add mod">
          <ac:chgData name="Garv Baheti" userId="02a5aca4-729c-486a-bb89-0a143928a6db" providerId="ADAL" clId="{DFE8F5BC-6601-41FC-BDD4-9C1E79347D44}" dt="2021-03-12T16:29:03.763" v="859" actId="1038"/>
          <ac:spMkLst>
            <pc:docMk/>
            <pc:sldMk cId="0" sldId="270"/>
            <ac:spMk id="60" creationId="{3A305DD7-C822-4618-9E0F-BE06892FE424}"/>
          </ac:spMkLst>
        </pc:spChg>
        <pc:spChg chg="add mod">
          <ac:chgData name="Garv Baheti" userId="02a5aca4-729c-486a-bb89-0a143928a6db" providerId="ADAL" clId="{DFE8F5BC-6601-41FC-BDD4-9C1E79347D44}" dt="2021-03-12T16:29:03.763" v="859" actId="1038"/>
          <ac:spMkLst>
            <pc:docMk/>
            <pc:sldMk cId="0" sldId="270"/>
            <ac:spMk id="61" creationId="{089537D0-85BD-4C30-A169-6B0A304D1766}"/>
          </ac:spMkLst>
        </pc:spChg>
        <pc:spChg chg="add mod">
          <ac:chgData name="Garv Baheti" userId="02a5aca4-729c-486a-bb89-0a143928a6db" providerId="ADAL" clId="{DFE8F5BC-6601-41FC-BDD4-9C1E79347D44}" dt="2021-03-12T16:44:45.085" v="939" actId="1036"/>
          <ac:spMkLst>
            <pc:docMk/>
            <pc:sldMk cId="0" sldId="270"/>
            <ac:spMk id="62" creationId="{89781CEE-1EA8-4937-A578-AEBD1125E856}"/>
          </ac:spMkLst>
        </pc:spChg>
        <pc:spChg chg="add mod">
          <ac:chgData name="Garv Baheti" userId="02a5aca4-729c-486a-bb89-0a143928a6db" providerId="ADAL" clId="{DFE8F5BC-6601-41FC-BDD4-9C1E79347D44}" dt="2021-03-12T16:44:45.085" v="939" actId="1036"/>
          <ac:spMkLst>
            <pc:docMk/>
            <pc:sldMk cId="0" sldId="270"/>
            <ac:spMk id="63" creationId="{98FF8299-32FC-4291-98F4-888634E7E616}"/>
          </ac:spMkLst>
        </pc:spChg>
        <pc:spChg chg="add mod">
          <ac:chgData name="Garv Baheti" userId="02a5aca4-729c-486a-bb89-0a143928a6db" providerId="ADAL" clId="{DFE8F5BC-6601-41FC-BDD4-9C1E79347D44}" dt="2021-03-12T16:29:29.248" v="872" actId="1037"/>
          <ac:spMkLst>
            <pc:docMk/>
            <pc:sldMk cId="0" sldId="270"/>
            <ac:spMk id="70" creationId="{53BD4B6A-83C4-4146-BB31-841A699638EA}"/>
          </ac:spMkLst>
        </pc:spChg>
        <pc:spChg chg="add mod">
          <ac:chgData name="Garv Baheti" userId="02a5aca4-729c-486a-bb89-0a143928a6db" providerId="ADAL" clId="{DFE8F5BC-6601-41FC-BDD4-9C1E79347D44}" dt="2021-03-12T16:29:29.248" v="872" actId="1037"/>
          <ac:spMkLst>
            <pc:docMk/>
            <pc:sldMk cId="0" sldId="270"/>
            <ac:spMk id="71" creationId="{EC843C96-DC52-49E3-AE6F-1EBC4D3C8CDA}"/>
          </ac:spMkLst>
        </pc:spChg>
        <pc:spChg chg="add mod">
          <ac:chgData name="Garv Baheti" userId="02a5aca4-729c-486a-bb89-0a143928a6db" providerId="ADAL" clId="{DFE8F5BC-6601-41FC-BDD4-9C1E79347D44}" dt="2021-03-12T16:45:03.193" v="943" actId="1035"/>
          <ac:spMkLst>
            <pc:docMk/>
            <pc:sldMk cId="0" sldId="270"/>
            <ac:spMk id="72" creationId="{B93F2CAE-C6E0-4644-B75E-667B626F109D}"/>
          </ac:spMkLst>
        </pc:spChg>
        <pc:spChg chg="add mod">
          <ac:chgData name="Garv Baheti" userId="02a5aca4-729c-486a-bb89-0a143928a6db" providerId="ADAL" clId="{DFE8F5BC-6601-41FC-BDD4-9C1E79347D44}" dt="2021-03-12T16:45:03.193" v="943" actId="1035"/>
          <ac:spMkLst>
            <pc:docMk/>
            <pc:sldMk cId="0" sldId="270"/>
            <ac:spMk id="73" creationId="{002F9B60-D5CA-45B3-A8EC-C887380E9F9E}"/>
          </ac:spMkLst>
        </pc:spChg>
        <pc:spChg chg="add mod">
          <ac:chgData name="Garv Baheti" userId="02a5aca4-729c-486a-bb89-0a143928a6db" providerId="ADAL" clId="{DFE8F5BC-6601-41FC-BDD4-9C1E79347D44}" dt="2021-03-12T16:45:12.413" v="946" actId="1035"/>
          <ac:spMkLst>
            <pc:docMk/>
            <pc:sldMk cId="0" sldId="270"/>
            <ac:spMk id="74" creationId="{8FBF73FE-659E-4F92-965B-B417ED7D2FD1}"/>
          </ac:spMkLst>
        </pc:spChg>
        <pc:spChg chg="add mod">
          <ac:chgData name="Garv Baheti" userId="02a5aca4-729c-486a-bb89-0a143928a6db" providerId="ADAL" clId="{DFE8F5BC-6601-41FC-BDD4-9C1E79347D44}" dt="2021-03-12T16:45:12.413" v="946" actId="1035"/>
          <ac:spMkLst>
            <pc:docMk/>
            <pc:sldMk cId="0" sldId="270"/>
            <ac:spMk id="75" creationId="{6E6FE117-00D1-4C54-A872-EB4B28C7D456}"/>
          </ac:spMkLst>
        </pc:spChg>
        <pc:spChg chg="add mod">
          <ac:chgData name="Garv Baheti" userId="02a5aca4-729c-486a-bb89-0a143928a6db" providerId="ADAL" clId="{DFE8F5BC-6601-41FC-BDD4-9C1E79347D44}" dt="2021-03-12T16:45:34.024" v="961" actId="1036"/>
          <ac:spMkLst>
            <pc:docMk/>
            <pc:sldMk cId="0" sldId="270"/>
            <ac:spMk id="76" creationId="{D017BCD8-0EFE-417C-A445-764786F38CE7}"/>
          </ac:spMkLst>
        </pc:spChg>
        <pc:spChg chg="add mod">
          <ac:chgData name="Garv Baheti" userId="02a5aca4-729c-486a-bb89-0a143928a6db" providerId="ADAL" clId="{DFE8F5BC-6601-41FC-BDD4-9C1E79347D44}" dt="2021-03-12T16:45:41.296" v="962" actId="255"/>
          <ac:spMkLst>
            <pc:docMk/>
            <pc:sldMk cId="0" sldId="270"/>
            <ac:spMk id="77" creationId="{E785E2A5-C1C6-42C7-922A-D0469EB5644F}"/>
          </ac:spMkLst>
        </pc:spChg>
        <pc:spChg chg="add mod">
          <ac:chgData name="Garv Baheti" userId="02a5aca4-729c-486a-bb89-0a143928a6db" providerId="ADAL" clId="{DFE8F5BC-6601-41FC-BDD4-9C1E79347D44}" dt="2021-03-12T16:29:29.248" v="872" actId="1037"/>
          <ac:spMkLst>
            <pc:docMk/>
            <pc:sldMk cId="0" sldId="270"/>
            <ac:spMk id="78" creationId="{AC7F390D-34F1-449E-8810-79FC7F6A6EAA}"/>
          </ac:spMkLst>
        </pc:spChg>
        <pc:spChg chg="add mod">
          <ac:chgData name="Garv Baheti" userId="02a5aca4-729c-486a-bb89-0a143928a6db" providerId="ADAL" clId="{DFE8F5BC-6601-41FC-BDD4-9C1E79347D44}" dt="2021-03-12T16:29:29.248" v="872" actId="1037"/>
          <ac:spMkLst>
            <pc:docMk/>
            <pc:sldMk cId="0" sldId="270"/>
            <ac:spMk id="79" creationId="{FE4031F5-6090-4B9D-8638-5A21C124D679}"/>
          </ac:spMkLst>
        </pc:spChg>
        <pc:spChg chg="add mod">
          <ac:chgData name="Garv Baheti" userId="02a5aca4-729c-486a-bb89-0a143928a6db" providerId="ADAL" clId="{DFE8F5BC-6601-41FC-BDD4-9C1E79347D44}" dt="2021-03-12T16:45:29.474" v="960" actId="1036"/>
          <ac:spMkLst>
            <pc:docMk/>
            <pc:sldMk cId="0" sldId="270"/>
            <ac:spMk id="80" creationId="{829A387D-849D-4D7B-B922-F1D5BC1028E8}"/>
          </ac:spMkLst>
        </pc:spChg>
        <pc:spChg chg="add mod">
          <ac:chgData name="Garv Baheti" userId="02a5aca4-729c-486a-bb89-0a143928a6db" providerId="ADAL" clId="{DFE8F5BC-6601-41FC-BDD4-9C1E79347D44}" dt="2021-03-12T16:45:29.474" v="960" actId="1036"/>
          <ac:spMkLst>
            <pc:docMk/>
            <pc:sldMk cId="0" sldId="270"/>
            <ac:spMk id="81" creationId="{98031C05-8F03-46D7-8A56-5883CB0B7FD1}"/>
          </ac:spMkLst>
        </pc:spChg>
        <pc:spChg chg="add del mod">
          <ac:chgData name="Garv Baheti" userId="02a5aca4-729c-486a-bb89-0a143928a6db" providerId="ADAL" clId="{DFE8F5BC-6601-41FC-BDD4-9C1E79347D44}" dt="2021-03-12T16:28:29.981" v="792"/>
          <ac:spMkLst>
            <pc:docMk/>
            <pc:sldMk cId="0" sldId="270"/>
            <ac:spMk id="82" creationId="{C2601600-7D8A-4632-A127-73867793B6E9}"/>
          </ac:spMkLst>
        </pc:spChg>
        <pc:spChg chg="add del mod">
          <ac:chgData name="Garv Baheti" userId="02a5aca4-729c-486a-bb89-0a143928a6db" providerId="ADAL" clId="{DFE8F5BC-6601-41FC-BDD4-9C1E79347D44}" dt="2021-03-12T16:28:29.981" v="792"/>
          <ac:spMkLst>
            <pc:docMk/>
            <pc:sldMk cId="0" sldId="270"/>
            <ac:spMk id="83" creationId="{1FEA0677-0068-4CCC-B99F-FF0AA5775641}"/>
          </ac:spMkLst>
        </pc:spChg>
        <pc:spChg chg="mod">
          <ac:chgData name="Garv Baheti" userId="02a5aca4-729c-486a-bb89-0a143928a6db" providerId="ADAL" clId="{DFE8F5BC-6601-41FC-BDD4-9C1E79347D44}" dt="2021-03-12T16:29:03.763" v="859" actId="1038"/>
          <ac:spMkLst>
            <pc:docMk/>
            <pc:sldMk cId="0" sldId="270"/>
            <ac:spMk id="1185"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6"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7" creationId="{00000000-0000-0000-0000-000000000000}"/>
          </ac:spMkLst>
        </pc:spChg>
        <pc:spChg chg="mod">
          <ac:chgData name="Garv Baheti" userId="02a5aca4-729c-486a-bb89-0a143928a6db" providerId="ADAL" clId="{DFE8F5BC-6601-41FC-BDD4-9C1E79347D44}" dt="2021-03-12T16:42:53.462" v="932" actId="20577"/>
          <ac:spMkLst>
            <pc:docMk/>
            <pc:sldMk cId="0" sldId="270"/>
            <ac:spMk id="1188"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9" creationId="{00000000-0000-0000-0000-000000000000}"/>
          </ac:spMkLst>
        </pc:spChg>
        <pc:spChg chg="del">
          <ac:chgData name="Garv Baheti" userId="02a5aca4-729c-486a-bb89-0a143928a6db" providerId="ADAL" clId="{DFE8F5BC-6601-41FC-BDD4-9C1E79347D44}" dt="2021-03-12T16:23:46.878" v="741" actId="478"/>
          <ac:spMkLst>
            <pc:docMk/>
            <pc:sldMk cId="0" sldId="270"/>
            <ac:spMk id="1190"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91" creationId="{00000000-0000-0000-0000-000000000000}"/>
          </ac:spMkLst>
        </pc:spChg>
        <pc:spChg chg="del">
          <ac:chgData name="Garv Baheti" userId="02a5aca4-729c-486a-bb89-0a143928a6db" providerId="ADAL" clId="{DFE8F5BC-6601-41FC-BDD4-9C1E79347D44}" dt="2021-03-12T16:23:53.098" v="743" actId="478"/>
          <ac:spMkLst>
            <pc:docMk/>
            <pc:sldMk cId="0" sldId="270"/>
            <ac:spMk id="1192"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93" creationId="{00000000-0000-0000-0000-000000000000}"/>
          </ac:spMkLst>
        </pc:spChg>
        <pc:spChg chg="del">
          <ac:chgData name="Garv Baheti" userId="02a5aca4-729c-486a-bb89-0a143928a6db" providerId="ADAL" clId="{DFE8F5BC-6601-41FC-BDD4-9C1E79347D44}" dt="2021-03-12T16:23:56.642" v="745" actId="478"/>
          <ac:spMkLst>
            <pc:docMk/>
            <pc:sldMk cId="0" sldId="270"/>
            <ac:spMk id="1194" creationId="{00000000-0000-0000-0000-000000000000}"/>
          </ac:spMkLst>
        </pc:spChg>
        <pc:grpChg chg="mod">
          <ac:chgData name="Garv Baheti" userId="02a5aca4-729c-486a-bb89-0a143928a6db" providerId="ADAL" clId="{DFE8F5BC-6601-41FC-BDD4-9C1E79347D44}" dt="2021-03-12T16:21:19.237" v="713" actId="1076"/>
          <ac:grpSpMkLst>
            <pc:docMk/>
            <pc:sldMk cId="0" sldId="270"/>
            <ac:grpSpMk id="1195" creationId="{00000000-0000-0000-0000-000000000000}"/>
          </ac:grpSpMkLst>
        </pc:grpChg>
      </pc:sldChg>
      <pc:sldChg chg="delSp modSp del mod">
        <pc:chgData name="Garv Baheti" userId="02a5aca4-729c-486a-bb89-0a143928a6db" providerId="ADAL" clId="{DFE8F5BC-6601-41FC-BDD4-9C1E79347D44}" dt="2021-03-12T17:06:26.341" v="1258" actId="47"/>
        <pc:sldMkLst>
          <pc:docMk/>
          <pc:sldMk cId="0" sldId="271"/>
        </pc:sldMkLst>
        <pc:grpChg chg="del mod">
          <ac:chgData name="Garv Baheti" userId="02a5aca4-729c-486a-bb89-0a143928a6db" providerId="ADAL" clId="{DFE8F5BC-6601-41FC-BDD4-9C1E79347D44}" dt="2021-03-12T16:30:33.544" v="878" actId="21"/>
          <ac:grpSpMkLst>
            <pc:docMk/>
            <pc:sldMk cId="0" sldId="271"/>
            <ac:grpSpMk id="1250" creationId="{00000000-0000-0000-0000-000000000000}"/>
          </ac:grpSpMkLst>
        </pc:grpChg>
      </pc:sldChg>
      <pc:sldChg chg="modTransition">
        <pc:chgData name="Garv Baheti" userId="02a5aca4-729c-486a-bb89-0a143928a6db" providerId="ADAL" clId="{DFE8F5BC-6601-41FC-BDD4-9C1E79347D44}" dt="2021-03-12T17:13:28.348" v="1292"/>
        <pc:sldMkLst>
          <pc:docMk/>
          <pc:sldMk cId="0" sldId="272"/>
        </pc:sldMkLst>
      </pc:sldChg>
      <pc:sldChg chg="del">
        <pc:chgData name="Garv Baheti" userId="02a5aca4-729c-486a-bb89-0a143928a6db" providerId="ADAL" clId="{DFE8F5BC-6601-41FC-BDD4-9C1E79347D44}" dt="2021-03-12T17:06:26.341" v="1258" actId="47"/>
        <pc:sldMkLst>
          <pc:docMk/>
          <pc:sldMk cId="0" sldId="273"/>
        </pc:sldMkLst>
      </pc:sldChg>
      <pc:sldChg chg="del">
        <pc:chgData name="Garv Baheti" userId="02a5aca4-729c-486a-bb89-0a143928a6db" providerId="ADAL" clId="{DFE8F5BC-6601-41FC-BDD4-9C1E79347D44}" dt="2021-03-12T17:06:26.341" v="1258" actId="47"/>
        <pc:sldMkLst>
          <pc:docMk/>
          <pc:sldMk cId="0" sldId="274"/>
        </pc:sldMkLst>
      </pc:sldChg>
      <pc:sldChg chg="addSp delSp modSp mod ord modTransition modNotes">
        <pc:chgData name="Garv Baheti" userId="02a5aca4-729c-486a-bb89-0a143928a6db" providerId="ADAL" clId="{DFE8F5BC-6601-41FC-BDD4-9C1E79347D44}" dt="2021-03-12T17:18:11.940" v="1417"/>
        <pc:sldMkLst>
          <pc:docMk/>
          <pc:sldMk cId="0" sldId="275"/>
        </pc:sldMkLst>
        <pc:spChg chg="add del mod">
          <ac:chgData name="Garv Baheti" userId="02a5aca4-729c-486a-bb89-0a143928a6db" providerId="ADAL" clId="{DFE8F5BC-6601-41FC-BDD4-9C1E79347D44}" dt="2021-03-12T15:50:37.656" v="639" actId="478"/>
          <ac:spMkLst>
            <pc:docMk/>
            <pc:sldMk cId="0" sldId="275"/>
            <ac:spMk id="3" creationId="{06397393-12BD-445E-BE39-D0843CCAFAD9}"/>
          </ac:spMkLst>
        </pc:spChg>
        <pc:spChg chg="add del mod">
          <ac:chgData name="Garv Baheti" userId="02a5aca4-729c-486a-bb89-0a143928a6db" providerId="ADAL" clId="{DFE8F5BC-6601-41FC-BDD4-9C1E79347D44}" dt="2021-03-12T15:50:40.692" v="641" actId="478"/>
          <ac:spMkLst>
            <pc:docMk/>
            <pc:sldMk cId="0" sldId="275"/>
            <ac:spMk id="5" creationId="{63EB8FB4-4651-4814-9117-5D9B324B4D97}"/>
          </ac:spMkLst>
        </pc:spChg>
        <pc:spChg chg="add del mod">
          <ac:chgData name="Garv Baheti" userId="02a5aca4-729c-486a-bb89-0a143928a6db" providerId="ADAL" clId="{DFE8F5BC-6601-41FC-BDD4-9C1E79347D44}" dt="2021-03-12T15:53:57.617" v="684" actId="478"/>
          <ac:spMkLst>
            <pc:docMk/>
            <pc:sldMk cId="0" sldId="275"/>
            <ac:spMk id="6" creationId="{0A74459D-CC7C-4D3A-8F7E-CFBE3038C801}"/>
          </ac:spMkLst>
        </pc:spChg>
        <pc:spChg chg="add del mod">
          <ac:chgData name="Garv Baheti" userId="02a5aca4-729c-486a-bb89-0a143928a6db" providerId="ADAL" clId="{DFE8F5BC-6601-41FC-BDD4-9C1E79347D44}" dt="2021-03-12T16:12:32.523" v="706" actId="478"/>
          <ac:spMkLst>
            <pc:docMk/>
            <pc:sldMk cId="0" sldId="275"/>
            <ac:spMk id="20" creationId="{B907A1D5-3886-4E82-AD66-09E63E04C11A}"/>
          </ac:spMkLst>
        </pc:spChg>
        <pc:spChg chg="add del">
          <ac:chgData name="Garv Baheti" userId="02a5aca4-729c-486a-bb89-0a143928a6db" providerId="ADAL" clId="{DFE8F5BC-6601-41FC-BDD4-9C1E79347D44}" dt="2021-03-12T16:01:09.839" v="690" actId="22"/>
          <ac:spMkLst>
            <pc:docMk/>
            <pc:sldMk cId="0" sldId="275"/>
            <ac:spMk id="54" creationId="{50361A98-D358-45EE-B4A2-6D54321A1127}"/>
          </ac:spMkLst>
        </pc:spChg>
        <pc:spChg chg="add mod">
          <ac:chgData name="Garv Baheti" userId="02a5aca4-729c-486a-bb89-0a143928a6db" providerId="ADAL" clId="{DFE8F5BC-6601-41FC-BDD4-9C1E79347D44}" dt="2021-03-12T17:15:59.143" v="1368" actId="1076"/>
          <ac:spMkLst>
            <pc:docMk/>
            <pc:sldMk cId="0" sldId="275"/>
            <ac:spMk id="55" creationId="{8DA5EDBC-9034-4A0A-874C-85A30EFD8642}"/>
          </ac:spMkLst>
        </pc:spChg>
        <pc:spChg chg="mod">
          <ac:chgData name="Garv Baheti" userId="02a5aca4-729c-486a-bb89-0a143928a6db" providerId="ADAL" clId="{DFE8F5BC-6601-41FC-BDD4-9C1E79347D44}" dt="2021-03-12T17:16:54.440" v="1381" actId="14100"/>
          <ac:spMkLst>
            <pc:docMk/>
            <pc:sldMk cId="0" sldId="275"/>
            <ac:spMk id="59" creationId="{CD4BA58C-930B-4FA8-B4B4-E13F5321DBB9}"/>
          </ac:spMkLst>
        </pc:spChg>
        <pc:spChg chg="mod">
          <ac:chgData name="Garv Baheti" userId="02a5aca4-729c-486a-bb89-0a143928a6db" providerId="ADAL" clId="{DFE8F5BC-6601-41FC-BDD4-9C1E79347D44}" dt="2021-03-12T17:18:11.940" v="1417"/>
          <ac:spMkLst>
            <pc:docMk/>
            <pc:sldMk cId="0" sldId="275"/>
            <ac:spMk id="60" creationId="{862702CF-FAF7-4C44-9997-2B340A1ACF99}"/>
          </ac:spMkLst>
        </pc:spChg>
        <pc:spChg chg="mod">
          <ac:chgData name="Garv Baheti" userId="02a5aca4-729c-486a-bb89-0a143928a6db" providerId="ADAL" clId="{DFE8F5BC-6601-41FC-BDD4-9C1E79347D44}" dt="2021-03-12T17:16:10.678" v="1369"/>
          <ac:spMkLst>
            <pc:docMk/>
            <pc:sldMk cId="0" sldId="275"/>
            <ac:spMk id="61" creationId="{DD465D03-86C6-444B-8A9C-278342DDC4D4}"/>
          </ac:spMkLst>
        </pc:spChg>
        <pc:spChg chg="del">
          <ac:chgData name="Garv Baheti" userId="02a5aca4-729c-486a-bb89-0a143928a6db" providerId="ADAL" clId="{DFE8F5BC-6601-41FC-BDD4-9C1E79347D44}" dt="2021-03-12T15:50:39.133" v="640" actId="478"/>
          <ac:spMkLst>
            <pc:docMk/>
            <pc:sldMk cId="0" sldId="275"/>
            <ac:spMk id="1441" creationId="{00000000-0000-0000-0000-000000000000}"/>
          </ac:spMkLst>
        </pc:spChg>
        <pc:spChg chg="del">
          <ac:chgData name="Garv Baheti" userId="02a5aca4-729c-486a-bb89-0a143928a6db" providerId="ADAL" clId="{DFE8F5BC-6601-41FC-BDD4-9C1E79347D44}" dt="2021-03-12T15:50:35.134" v="638" actId="478"/>
          <ac:spMkLst>
            <pc:docMk/>
            <pc:sldMk cId="0" sldId="275"/>
            <ac:spMk id="1442" creationId="{00000000-0000-0000-0000-000000000000}"/>
          </ac:spMkLst>
        </pc:spChg>
        <pc:spChg chg="del mod">
          <ac:chgData name="Garv Baheti" userId="02a5aca4-729c-486a-bb89-0a143928a6db" providerId="ADAL" clId="{DFE8F5BC-6601-41FC-BDD4-9C1E79347D44}" dt="2021-03-12T16:12:30.049" v="705" actId="478"/>
          <ac:spMkLst>
            <pc:docMk/>
            <pc:sldMk cId="0" sldId="275"/>
            <ac:spMk id="1455" creationId="{00000000-0000-0000-0000-000000000000}"/>
          </ac:spMkLst>
        </pc:spChg>
        <pc:grpChg chg="add mod">
          <ac:chgData name="Garv Baheti" userId="02a5aca4-729c-486a-bb89-0a143928a6db" providerId="ADAL" clId="{DFE8F5BC-6601-41FC-BDD4-9C1E79347D44}" dt="2021-03-12T17:17:49.751" v="1412" actId="1076"/>
          <ac:grpSpMkLst>
            <pc:docMk/>
            <pc:sldMk cId="0" sldId="275"/>
            <ac:grpSpMk id="58" creationId="{2E9A0190-5057-4ED7-8A59-61474E8175C6}"/>
          </ac:grpSpMkLst>
        </pc:grpChg>
        <pc:grpChg chg="mod">
          <ac:chgData name="Garv Baheti" userId="02a5aca4-729c-486a-bb89-0a143928a6db" providerId="ADAL" clId="{DFE8F5BC-6601-41FC-BDD4-9C1E79347D44}" dt="2021-03-12T17:18:03.096" v="1416" actId="1076"/>
          <ac:grpSpMkLst>
            <pc:docMk/>
            <pc:sldMk cId="0" sldId="275"/>
            <ac:grpSpMk id="1443" creationId="{00000000-0000-0000-0000-000000000000}"/>
          </ac:grpSpMkLst>
        </pc:grpChg>
        <pc:grpChg chg="mod">
          <ac:chgData name="Garv Baheti" userId="02a5aca4-729c-486a-bb89-0a143928a6db" providerId="ADAL" clId="{DFE8F5BC-6601-41FC-BDD4-9C1E79347D44}" dt="2021-03-12T17:18:03.096" v="1416" actId="1076"/>
          <ac:grpSpMkLst>
            <pc:docMk/>
            <pc:sldMk cId="0" sldId="275"/>
            <ac:grpSpMk id="1446" creationId="{00000000-0000-0000-0000-000000000000}"/>
          </ac:grpSpMkLst>
        </pc:grpChg>
        <pc:grpChg chg="mod">
          <ac:chgData name="Garv Baheti" userId="02a5aca4-729c-486a-bb89-0a143928a6db" providerId="ADAL" clId="{DFE8F5BC-6601-41FC-BDD4-9C1E79347D44}" dt="2021-03-12T17:14:28.367" v="1314" actId="1076"/>
          <ac:grpSpMkLst>
            <pc:docMk/>
            <pc:sldMk cId="0" sldId="275"/>
            <ac:grpSpMk id="1449" creationId="{00000000-0000-0000-0000-000000000000}"/>
          </ac:grpSpMkLst>
        </pc:grpChg>
        <pc:grpChg chg="mod">
          <ac:chgData name="Garv Baheti" userId="02a5aca4-729c-486a-bb89-0a143928a6db" providerId="ADAL" clId="{DFE8F5BC-6601-41FC-BDD4-9C1E79347D44}" dt="2021-03-12T17:14:28.367" v="1314" actId="1076"/>
          <ac:grpSpMkLst>
            <pc:docMk/>
            <pc:sldMk cId="0" sldId="275"/>
            <ac:grpSpMk id="1452" creationId="{00000000-0000-0000-0000-000000000000}"/>
          </ac:grpSpMkLst>
        </pc:grpChg>
        <pc:grpChg chg="mod">
          <ac:chgData name="Garv Baheti" userId="02a5aca4-729c-486a-bb89-0a143928a6db" providerId="ADAL" clId="{DFE8F5BC-6601-41FC-BDD4-9C1E79347D44}" dt="2021-03-12T17:17:59.696" v="1415" actId="1076"/>
          <ac:grpSpMkLst>
            <pc:docMk/>
            <pc:sldMk cId="0" sldId="275"/>
            <ac:grpSpMk id="1467" creationId="{00000000-0000-0000-0000-000000000000}"/>
          </ac:grpSpMkLst>
        </pc:grpChg>
        <pc:cxnChg chg="add del mod">
          <ac:chgData name="Garv Baheti" userId="02a5aca4-729c-486a-bb89-0a143928a6db" providerId="ADAL" clId="{DFE8F5BC-6601-41FC-BDD4-9C1E79347D44}" dt="2021-03-12T15:52:03.487" v="659" actId="478"/>
          <ac:cxnSpMkLst>
            <pc:docMk/>
            <pc:sldMk cId="0" sldId="275"/>
            <ac:cxnSpMk id="8" creationId="{01E541EA-B362-400D-8027-8C9671242BFF}"/>
          </ac:cxnSpMkLst>
        </pc:cxnChg>
        <pc:cxnChg chg="add del mod">
          <ac:chgData name="Garv Baheti" userId="02a5aca4-729c-486a-bb89-0a143928a6db" providerId="ADAL" clId="{DFE8F5BC-6601-41FC-BDD4-9C1E79347D44}" dt="2021-03-12T15:54:03.878" v="686" actId="478"/>
          <ac:cxnSpMkLst>
            <pc:docMk/>
            <pc:sldMk cId="0" sldId="275"/>
            <ac:cxnSpMk id="11" creationId="{E0469517-D129-480E-95B4-395C18AA1BA1}"/>
          </ac:cxnSpMkLst>
        </pc:cxnChg>
        <pc:cxnChg chg="add del mod">
          <ac:chgData name="Garv Baheti" userId="02a5aca4-729c-486a-bb89-0a143928a6db" providerId="ADAL" clId="{DFE8F5BC-6601-41FC-BDD4-9C1E79347D44}" dt="2021-03-12T15:54:00.225" v="685" actId="478"/>
          <ac:cxnSpMkLst>
            <pc:docMk/>
            <pc:sldMk cId="0" sldId="275"/>
            <ac:cxnSpMk id="14" creationId="{D7DBBD23-BB05-4405-B90A-E344C1F265C6}"/>
          </ac:cxnSpMkLst>
        </pc:cxnChg>
        <pc:cxnChg chg="add del mod">
          <ac:chgData name="Garv Baheti" userId="02a5aca4-729c-486a-bb89-0a143928a6db" providerId="ADAL" clId="{DFE8F5BC-6601-41FC-BDD4-9C1E79347D44}" dt="2021-03-12T15:54:03.878" v="686" actId="478"/>
          <ac:cxnSpMkLst>
            <pc:docMk/>
            <pc:sldMk cId="0" sldId="275"/>
            <ac:cxnSpMk id="17" creationId="{10521CCC-7211-46A0-B416-FE5349D17A5E}"/>
          </ac:cxnSpMkLst>
        </pc:cxnChg>
      </pc:sldChg>
      <pc:sldChg chg="del">
        <pc:chgData name="Garv Baheti" userId="02a5aca4-729c-486a-bb89-0a143928a6db" providerId="ADAL" clId="{DFE8F5BC-6601-41FC-BDD4-9C1E79347D44}" dt="2021-03-12T17:06:26.341" v="1258" actId="47"/>
        <pc:sldMkLst>
          <pc:docMk/>
          <pc:sldMk cId="0" sldId="276"/>
        </pc:sldMkLst>
      </pc:sldChg>
      <pc:sldChg chg="del">
        <pc:chgData name="Garv Baheti" userId="02a5aca4-729c-486a-bb89-0a143928a6db" providerId="ADAL" clId="{DFE8F5BC-6601-41FC-BDD4-9C1E79347D44}" dt="2021-03-12T17:06:26.341" v="1258" actId="47"/>
        <pc:sldMkLst>
          <pc:docMk/>
          <pc:sldMk cId="0" sldId="277"/>
        </pc:sldMkLst>
      </pc:sldChg>
      <pc:sldChg chg="del">
        <pc:chgData name="Garv Baheti" userId="02a5aca4-729c-486a-bb89-0a143928a6db" providerId="ADAL" clId="{DFE8F5BC-6601-41FC-BDD4-9C1E79347D44}" dt="2021-03-12T17:06:26.341" v="1258" actId="47"/>
        <pc:sldMkLst>
          <pc:docMk/>
          <pc:sldMk cId="0" sldId="278"/>
        </pc:sldMkLst>
      </pc:sldChg>
      <pc:sldChg chg="addSp modSp mod modTransition">
        <pc:chgData name="Garv Baheti" userId="02a5aca4-729c-486a-bb89-0a143928a6db" providerId="ADAL" clId="{DFE8F5BC-6601-41FC-BDD4-9C1E79347D44}" dt="2021-04-18T19:31:56.976" v="1440" actId="20577"/>
        <pc:sldMkLst>
          <pc:docMk/>
          <pc:sldMk cId="0" sldId="279"/>
        </pc:sldMkLst>
        <pc:spChg chg="add mod">
          <ac:chgData name="Garv Baheti" userId="02a5aca4-729c-486a-bb89-0a143928a6db" providerId="ADAL" clId="{DFE8F5BC-6601-41FC-BDD4-9C1E79347D44}" dt="2021-03-12T16:53:31.952" v="1106" actId="1038"/>
          <ac:spMkLst>
            <pc:docMk/>
            <pc:sldMk cId="0" sldId="279"/>
            <ac:spMk id="50" creationId="{EA365B3D-B116-4830-9DF5-0A3748EFC23C}"/>
          </ac:spMkLst>
        </pc:spChg>
        <pc:spChg chg="mod">
          <ac:chgData name="Garv Baheti" userId="02a5aca4-729c-486a-bb89-0a143928a6db" providerId="ADAL" clId="{DFE8F5BC-6601-41FC-BDD4-9C1E79347D44}" dt="2021-04-18T19:31:56.976" v="1440" actId="20577"/>
          <ac:spMkLst>
            <pc:docMk/>
            <pc:sldMk cId="0" sldId="279"/>
            <ac:spMk id="1530" creationId="{00000000-0000-0000-0000-000000000000}"/>
          </ac:spMkLst>
        </pc:spChg>
      </pc:sldChg>
      <pc:sldChg chg="del">
        <pc:chgData name="Garv Baheti" userId="02a5aca4-729c-486a-bb89-0a143928a6db" providerId="ADAL" clId="{DFE8F5BC-6601-41FC-BDD4-9C1E79347D44}" dt="2021-03-12T17:06:26.341" v="1258" actId="47"/>
        <pc:sldMkLst>
          <pc:docMk/>
          <pc:sldMk cId="0" sldId="280"/>
        </pc:sldMkLst>
      </pc:sldChg>
      <pc:sldChg chg="del">
        <pc:chgData name="Garv Baheti" userId="02a5aca4-729c-486a-bb89-0a143928a6db" providerId="ADAL" clId="{DFE8F5BC-6601-41FC-BDD4-9C1E79347D44}" dt="2021-03-12T17:06:26.341" v="1258" actId="47"/>
        <pc:sldMkLst>
          <pc:docMk/>
          <pc:sldMk cId="0" sldId="281"/>
        </pc:sldMkLst>
      </pc:sldChg>
      <pc:sldChg chg="del">
        <pc:chgData name="Garv Baheti" userId="02a5aca4-729c-486a-bb89-0a143928a6db" providerId="ADAL" clId="{DFE8F5BC-6601-41FC-BDD4-9C1E79347D44}" dt="2021-03-12T17:06:26.341" v="1258" actId="47"/>
        <pc:sldMkLst>
          <pc:docMk/>
          <pc:sldMk cId="0" sldId="282"/>
        </pc:sldMkLst>
      </pc:sldChg>
      <pc:sldChg chg="del">
        <pc:chgData name="Garv Baheti" userId="02a5aca4-729c-486a-bb89-0a143928a6db" providerId="ADAL" clId="{DFE8F5BC-6601-41FC-BDD4-9C1E79347D44}" dt="2021-03-12T17:06:26.341" v="1258" actId="47"/>
        <pc:sldMkLst>
          <pc:docMk/>
          <pc:sldMk cId="0" sldId="283"/>
        </pc:sldMkLst>
      </pc:sldChg>
      <pc:sldChg chg="addSp delSp modSp mod ord modTransition">
        <pc:chgData name="Garv Baheti" userId="02a5aca4-729c-486a-bb89-0a143928a6db" providerId="ADAL" clId="{DFE8F5BC-6601-41FC-BDD4-9C1E79347D44}" dt="2021-03-12T17:22:55.154" v="1438" actId="1036"/>
        <pc:sldMkLst>
          <pc:docMk/>
          <pc:sldMk cId="0" sldId="284"/>
        </pc:sldMkLst>
        <pc:spChg chg="add del mod">
          <ac:chgData name="Garv Baheti" userId="02a5aca4-729c-486a-bb89-0a143928a6db" providerId="ADAL" clId="{DFE8F5BC-6601-41FC-BDD4-9C1E79347D44}" dt="2021-03-12T16:48:09.959" v="986" actId="478"/>
          <ac:spMkLst>
            <pc:docMk/>
            <pc:sldMk cId="0" sldId="284"/>
            <ac:spMk id="3" creationId="{1F9D12C0-10BA-4BE2-8621-F5A5392BA575}"/>
          </ac:spMkLst>
        </pc:spChg>
        <pc:spChg chg="add mod">
          <ac:chgData name="Garv Baheti" userId="02a5aca4-729c-486a-bb89-0a143928a6db" providerId="ADAL" clId="{DFE8F5BC-6601-41FC-BDD4-9C1E79347D44}" dt="2021-03-12T16:46:50.568" v="973" actId="571"/>
          <ac:spMkLst>
            <pc:docMk/>
            <pc:sldMk cId="0" sldId="284"/>
            <ac:spMk id="14" creationId="{2890BD83-113E-41B5-AB9D-84AA509CF8C4}"/>
          </ac:spMkLst>
        </pc:spChg>
        <pc:spChg chg="add mod">
          <ac:chgData name="Garv Baheti" userId="02a5aca4-729c-486a-bb89-0a143928a6db" providerId="ADAL" clId="{DFE8F5BC-6601-41FC-BDD4-9C1E79347D44}" dt="2021-03-12T16:46:50.568" v="973" actId="571"/>
          <ac:spMkLst>
            <pc:docMk/>
            <pc:sldMk cId="0" sldId="284"/>
            <ac:spMk id="15" creationId="{07809E09-0C26-40AF-8F5A-3DD2B5A8EF2E}"/>
          </ac:spMkLst>
        </pc:spChg>
        <pc:spChg chg="add mod">
          <ac:chgData name="Garv Baheti" userId="02a5aca4-729c-486a-bb89-0a143928a6db" providerId="ADAL" clId="{DFE8F5BC-6601-41FC-BDD4-9C1E79347D44}" dt="2021-03-12T16:50:00.116" v="1010" actId="1076"/>
          <ac:spMkLst>
            <pc:docMk/>
            <pc:sldMk cId="0" sldId="284"/>
            <ac:spMk id="18" creationId="{12E5EBC0-7165-4174-A6DB-AB6B744AD3F0}"/>
          </ac:spMkLst>
        </pc:spChg>
        <pc:spChg chg="add mod">
          <ac:chgData name="Garv Baheti" userId="02a5aca4-729c-486a-bb89-0a143928a6db" providerId="ADAL" clId="{DFE8F5BC-6601-41FC-BDD4-9C1E79347D44}" dt="2021-03-12T16:50:04.578" v="1011" actId="1076"/>
          <ac:spMkLst>
            <pc:docMk/>
            <pc:sldMk cId="0" sldId="284"/>
            <ac:spMk id="19" creationId="{4726562B-B8C8-4663-8171-9A1A9BF10E1B}"/>
          </ac:spMkLst>
        </pc:spChg>
        <pc:spChg chg="add mod">
          <ac:chgData name="Garv Baheti" userId="02a5aca4-729c-486a-bb89-0a143928a6db" providerId="ADAL" clId="{DFE8F5BC-6601-41FC-BDD4-9C1E79347D44}" dt="2021-03-12T16:49:21.129" v="1005" actId="1076"/>
          <ac:spMkLst>
            <pc:docMk/>
            <pc:sldMk cId="0" sldId="284"/>
            <ac:spMk id="20" creationId="{E557808B-28C0-4432-8CF6-2A926EC9A6E9}"/>
          </ac:spMkLst>
        </pc:spChg>
        <pc:spChg chg="add mod">
          <ac:chgData name="Garv Baheti" userId="02a5aca4-729c-486a-bb89-0a143928a6db" providerId="ADAL" clId="{DFE8F5BC-6601-41FC-BDD4-9C1E79347D44}" dt="2021-03-12T16:49:00.263" v="998" actId="20577"/>
          <ac:spMkLst>
            <pc:docMk/>
            <pc:sldMk cId="0" sldId="284"/>
            <ac:spMk id="21" creationId="{3BF1DE6F-FC83-48FC-891A-70D5D9F64713}"/>
          </ac:spMkLst>
        </pc:spChg>
        <pc:spChg chg="add del mod">
          <ac:chgData name="Garv Baheti" userId="02a5aca4-729c-486a-bb89-0a143928a6db" providerId="ADAL" clId="{DFE8F5BC-6601-41FC-BDD4-9C1E79347D44}" dt="2021-03-12T16:50:09.021" v="1013"/>
          <ac:spMkLst>
            <pc:docMk/>
            <pc:sldMk cId="0" sldId="284"/>
            <ac:spMk id="22" creationId="{0B1B3EC0-1BC5-4179-AF1E-AA171F9C5F7A}"/>
          </ac:spMkLst>
        </pc:spChg>
        <pc:spChg chg="add mod">
          <ac:chgData name="Garv Baheti" userId="02a5aca4-729c-486a-bb89-0a143928a6db" providerId="ADAL" clId="{DFE8F5BC-6601-41FC-BDD4-9C1E79347D44}" dt="2021-03-12T16:50:38.361" v="1025" actId="1076"/>
          <ac:spMkLst>
            <pc:docMk/>
            <pc:sldMk cId="0" sldId="284"/>
            <ac:spMk id="24" creationId="{EE3D3593-A608-455F-A9E9-BE831BD94060}"/>
          </ac:spMkLst>
        </pc:spChg>
        <pc:spChg chg="add mod">
          <ac:chgData name="Garv Baheti" userId="02a5aca4-729c-486a-bb89-0a143928a6db" providerId="ADAL" clId="{DFE8F5BC-6601-41FC-BDD4-9C1E79347D44}" dt="2021-03-12T16:51:19.139" v="1039" actId="20577"/>
          <ac:spMkLst>
            <pc:docMk/>
            <pc:sldMk cId="0" sldId="284"/>
            <ac:spMk id="25" creationId="{913ED342-92C2-40EC-AF37-469C0C6CA09A}"/>
          </ac:spMkLst>
        </pc:spChg>
        <pc:spChg chg="add mod">
          <ac:chgData name="Garv Baheti" userId="02a5aca4-729c-486a-bb89-0a143928a6db" providerId="ADAL" clId="{DFE8F5BC-6601-41FC-BDD4-9C1E79347D44}" dt="2021-03-12T16:51:04.357" v="1033" actId="20577"/>
          <ac:spMkLst>
            <pc:docMk/>
            <pc:sldMk cId="0" sldId="284"/>
            <ac:spMk id="26" creationId="{F455CA57-C668-4CCA-A6CD-CE34FF97BFF5}"/>
          </ac:spMkLst>
        </pc:spChg>
        <pc:spChg chg="add mod">
          <ac:chgData name="Garv Baheti" userId="02a5aca4-729c-486a-bb89-0a143928a6db" providerId="ADAL" clId="{DFE8F5BC-6601-41FC-BDD4-9C1E79347D44}" dt="2021-03-12T16:51:16.160" v="1037" actId="20577"/>
          <ac:spMkLst>
            <pc:docMk/>
            <pc:sldMk cId="0" sldId="284"/>
            <ac:spMk id="27" creationId="{39CFDBAD-8E8A-4165-BE31-B2341A2A2669}"/>
          </ac:spMkLst>
        </pc:spChg>
        <pc:spChg chg="mod">
          <ac:chgData name="Garv Baheti" userId="02a5aca4-729c-486a-bb89-0a143928a6db" providerId="ADAL" clId="{DFE8F5BC-6601-41FC-BDD4-9C1E79347D44}" dt="2021-03-12T16:47:04.699" v="976" actId="14100"/>
          <ac:spMkLst>
            <pc:docMk/>
            <pc:sldMk cId="0" sldId="284"/>
            <ac:spMk id="1783" creationId="{00000000-0000-0000-0000-000000000000}"/>
          </ac:spMkLst>
        </pc:spChg>
        <pc:spChg chg="mod">
          <ac:chgData name="Garv Baheti" userId="02a5aca4-729c-486a-bb89-0a143928a6db" providerId="ADAL" clId="{DFE8F5BC-6601-41FC-BDD4-9C1E79347D44}" dt="2021-03-12T16:47:04.699" v="976" actId="14100"/>
          <ac:spMkLst>
            <pc:docMk/>
            <pc:sldMk cId="0" sldId="284"/>
            <ac:spMk id="1784" creationId="{00000000-0000-0000-0000-000000000000}"/>
          </ac:spMkLst>
        </pc:spChg>
        <pc:spChg chg="mod">
          <ac:chgData name="Garv Baheti" userId="02a5aca4-729c-486a-bb89-0a143928a6db" providerId="ADAL" clId="{DFE8F5BC-6601-41FC-BDD4-9C1E79347D44}" dt="2021-03-12T16:46:50.568" v="973" actId="571"/>
          <ac:spMkLst>
            <pc:docMk/>
            <pc:sldMk cId="0" sldId="284"/>
            <ac:spMk id="1785" creationId="{00000000-0000-0000-0000-000000000000}"/>
          </ac:spMkLst>
        </pc:spChg>
        <pc:spChg chg="mod">
          <ac:chgData name="Garv Baheti" userId="02a5aca4-729c-486a-bb89-0a143928a6db" providerId="ADAL" clId="{DFE8F5BC-6601-41FC-BDD4-9C1E79347D44}" dt="2021-03-12T16:47:09.793" v="977" actId="1076"/>
          <ac:spMkLst>
            <pc:docMk/>
            <pc:sldMk cId="0" sldId="284"/>
            <ac:spMk id="1787" creationId="{00000000-0000-0000-0000-000000000000}"/>
          </ac:spMkLst>
        </pc:spChg>
        <pc:spChg chg="mod">
          <ac:chgData name="Garv Baheti" userId="02a5aca4-729c-486a-bb89-0a143928a6db" providerId="ADAL" clId="{DFE8F5BC-6601-41FC-BDD4-9C1E79347D44}" dt="2021-03-12T16:47:09.793" v="977" actId="1076"/>
          <ac:spMkLst>
            <pc:docMk/>
            <pc:sldMk cId="0" sldId="284"/>
            <ac:spMk id="1788" creationId="{00000000-0000-0000-0000-000000000000}"/>
          </ac:spMkLst>
        </pc:spChg>
        <pc:spChg chg="mod">
          <ac:chgData name="Garv Baheti" userId="02a5aca4-729c-486a-bb89-0a143928a6db" providerId="ADAL" clId="{DFE8F5BC-6601-41FC-BDD4-9C1E79347D44}" dt="2021-03-12T16:47:36.833" v="980" actId="1076"/>
          <ac:spMkLst>
            <pc:docMk/>
            <pc:sldMk cId="0" sldId="284"/>
            <ac:spMk id="1789" creationId="{00000000-0000-0000-0000-000000000000}"/>
          </ac:spMkLst>
        </pc:spChg>
        <pc:spChg chg="mod">
          <ac:chgData name="Garv Baheti" userId="02a5aca4-729c-486a-bb89-0a143928a6db" providerId="ADAL" clId="{DFE8F5BC-6601-41FC-BDD4-9C1E79347D44}" dt="2021-03-12T17:22:55.154" v="1438" actId="1036"/>
          <ac:spMkLst>
            <pc:docMk/>
            <pc:sldMk cId="0" sldId="284"/>
            <ac:spMk id="1790" creationId="{00000000-0000-0000-0000-000000000000}"/>
          </ac:spMkLst>
        </pc:spChg>
        <pc:spChg chg="del">
          <ac:chgData name="Garv Baheti" userId="02a5aca4-729c-486a-bb89-0a143928a6db" providerId="ADAL" clId="{DFE8F5BC-6601-41FC-BDD4-9C1E79347D44}" dt="2021-03-12T16:48:07.367" v="985" actId="478"/>
          <ac:spMkLst>
            <pc:docMk/>
            <pc:sldMk cId="0" sldId="284"/>
            <ac:spMk id="1791" creationId="{00000000-0000-0000-0000-000000000000}"/>
          </ac:spMkLst>
        </pc:spChg>
        <pc:grpChg chg="mod">
          <ac:chgData name="Garv Baheti" userId="02a5aca4-729c-486a-bb89-0a143928a6db" providerId="ADAL" clId="{DFE8F5BC-6601-41FC-BDD4-9C1E79347D44}" dt="2021-03-12T16:49:15.030" v="1003" actId="1076"/>
          <ac:grpSpMkLst>
            <pc:docMk/>
            <pc:sldMk cId="0" sldId="284"/>
            <ac:grpSpMk id="1780"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1"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2"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6" creationId="{00000000-0000-0000-0000-000000000000}"/>
          </ac:grpSpMkLst>
        </pc:grpChg>
      </pc:sldChg>
      <pc:sldChg chg="del">
        <pc:chgData name="Garv Baheti" userId="02a5aca4-729c-486a-bb89-0a143928a6db" providerId="ADAL" clId="{DFE8F5BC-6601-41FC-BDD4-9C1E79347D44}" dt="2021-03-12T17:06:26.341" v="1258" actId="47"/>
        <pc:sldMkLst>
          <pc:docMk/>
          <pc:sldMk cId="0" sldId="285"/>
        </pc:sldMkLst>
      </pc:sldChg>
      <pc:sldChg chg="modSp mod modTransition">
        <pc:chgData name="Garv Baheti" userId="02a5aca4-729c-486a-bb89-0a143928a6db" providerId="ADAL" clId="{DFE8F5BC-6601-41FC-BDD4-9C1E79347D44}" dt="2021-03-12T17:22:16.233" v="1423" actId="207"/>
        <pc:sldMkLst>
          <pc:docMk/>
          <pc:sldMk cId="0" sldId="286"/>
        </pc:sldMkLst>
        <pc:spChg chg="mod">
          <ac:chgData name="Garv Baheti" userId="02a5aca4-729c-486a-bb89-0a143928a6db" providerId="ADAL" clId="{DFE8F5BC-6601-41FC-BDD4-9C1E79347D44}" dt="2021-03-12T15:49:30.621" v="635"/>
          <ac:spMkLst>
            <pc:docMk/>
            <pc:sldMk cId="0" sldId="286"/>
            <ac:spMk id="87" creationId="{72A63125-6C23-4062-823F-2F2E97F273EE}"/>
          </ac:spMkLst>
        </pc:spChg>
        <pc:spChg chg="mod">
          <ac:chgData name="Garv Baheti" userId="02a5aca4-729c-486a-bb89-0a143928a6db" providerId="ADAL" clId="{DFE8F5BC-6601-41FC-BDD4-9C1E79347D44}" dt="2021-03-12T15:48:46.909" v="627"/>
          <ac:spMkLst>
            <pc:docMk/>
            <pc:sldMk cId="0" sldId="286"/>
            <ac:spMk id="88" creationId="{FBF64335-4754-42BD-BAE0-B23DC429C829}"/>
          </ac:spMkLst>
        </pc:spChg>
        <pc:spChg chg="mod">
          <ac:chgData name="Garv Baheti" userId="02a5aca4-729c-486a-bb89-0a143928a6db" providerId="ADAL" clId="{DFE8F5BC-6601-41FC-BDD4-9C1E79347D44}" dt="2021-03-12T15:48:57.691" v="629"/>
          <ac:spMkLst>
            <pc:docMk/>
            <pc:sldMk cId="0" sldId="286"/>
            <ac:spMk id="89" creationId="{7DBC326A-721F-46C2-A85A-E78C8D307853}"/>
          </ac:spMkLst>
        </pc:spChg>
        <pc:spChg chg="mod">
          <ac:chgData name="Garv Baheti" userId="02a5aca4-729c-486a-bb89-0a143928a6db" providerId="ADAL" clId="{DFE8F5BC-6601-41FC-BDD4-9C1E79347D44}" dt="2021-03-12T15:49:10.290" v="633"/>
          <ac:spMkLst>
            <pc:docMk/>
            <pc:sldMk cId="0" sldId="286"/>
            <ac:spMk id="90" creationId="{C6F5B621-459E-4D18-83EC-1BCE73080173}"/>
          </ac:spMkLst>
        </pc:spChg>
        <pc:spChg chg="mod">
          <ac:chgData name="Garv Baheti" userId="02a5aca4-729c-486a-bb89-0a143928a6db" providerId="ADAL" clId="{DFE8F5BC-6601-41FC-BDD4-9C1E79347D44}" dt="2021-03-12T17:22:16.233" v="1423" actId="207"/>
          <ac:spMkLst>
            <pc:docMk/>
            <pc:sldMk cId="0" sldId="286"/>
            <ac:spMk id="1878" creationId="{00000000-0000-0000-0000-000000000000}"/>
          </ac:spMkLst>
        </pc:spChg>
      </pc:sldChg>
      <pc:sldChg chg="addSp delSp modSp del mod">
        <pc:chgData name="Garv Baheti" userId="02a5aca4-729c-486a-bb89-0a143928a6db" providerId="ADAL" clId="{DFE8F5BC-6601-41FC-BDD4-9C1E79347D44}" dt="2021-03-12T17:01:44.840" v="1178" actId="47"/>
        <pc:sldMkLst>
          <pc:docMk/>
          <pc:sldMk cId="0" sldId="287"/>
        </pc:sldMkLst>
        <pc:spChg chg="add mod">
          <ac:chgData name="Garv Baheti" userId="02a5aca4-729c-486a-bb89-0a143928a6db" providerId="ADAL" clId="{DFE8F5BC-6601-41FC-BDD4-9C1E79347D44}" dt="2021-03-12T17:01:33.270" v="1174" actId="21"/>
          <ac:spMkLst>
            <pc:docMk/>
            <pc:sldMk cId="0" sldId="287"/>
            <ac:spMk id="3" creationId="{1FD4511A-3DD1-4CB3-BC1F-04A946122CEF}"/>
          </ac:spMkLst>
        </pc:spChg>
        <pc:spChg chg="add mod">
          <ac:chgData name="Garv Baheti" userId="02a5aca4-729c-486a-bb89-0a143928a6db" providerId="ADAL" clId="{DFE8F5BC-6601-41FC-BDD4-9C1E79347D44}" dt="2021-03-12T17:01:33.270" v="1174" actId="21"/>
          <ac:spMkLst>
            <pc:docMk/>
            <pc:sldMk cId="0" sldId="287"/>
            <ac:spMk id="5" creationId="{12A0A801-7921-40EF-A6C6-B5661872479F}"/>
          </ac:spMkLst>
        </pc:spChg>
        <pc:spChg chg="del mod">
          <ac:chgData name="Garv Baheti" userId="02a5aca4-729c-486a-bb89-0a143928a6db" providerId="ADAL" clId="{DFE8F5BC-6601-41FC-BDD4-9C1E79347D44}" dt="2021-03-12T17:01:33.270" v="1174" actId="21"/>
          <ac:spMkLst>
            <pc:docMk/>
            <pc:sldMk cId="0" sldId="287"/>
            <ac:spMk id="1893"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4"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5"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6"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7" creationId="{00000000-0000-0000-0000-000000000000}"/>
          </ac:spMkLst>
        </pc:spChg>
        <pc:spChg chg="del mod">
          <ac:chgData name="Garv Baheti" userId="02a5aca4-729c-486a-bb89-0a143928a6db" providerId="ADAL" clId="{DFE8F5BC-6601-41FC-BDD4-9C1E79347D44}" dt="2021-03-12T17:01:33.270" v="1174" actId="21"/>
          <ac:spMkLst>
            <pc:docMk/>
            <pc:sldMk cId="0" sldId="287"/>
            <ac:spMk id="1898" creationId="{00000000-0000-0000-0000-000000000000}"/>
          </ac:spMkLst>
        </pc:spChg>
        <pc:grpChg chg="del">
          <ac:chgData name="Garv Baheti" userId="02a5aca4-729c-486a-bb89-0a143928a6db" providerId="ADAL" clId="{DFE8F5BC-6601-41FC-BDD4-9C1E79347D44}" dt="2021-03-12T17:01:33.270" v="1174" actId="21"/>
          <ac:grpSpMkLst>
            <pc:docMk/>
            <pc:sldMk cId="0" sldId="287"/>
            <ac:grpSpMk id="1899" creationId="{00000000-0000-0000-0000-000000000000}"/>
          </ac:grpSpMkLst>
        </pc:grpChg>
      </pc:sldChg>
      <pc:sldChg chg="delSp del mod">
        <pc:chgData name="Garv Baheti" userId="02a5aca4-729c-486a-bb89-0a143928a6db" providerId="ADAL" clId="{DFE8F5BC-6601-41FC-BDD4-9C1E79347D44}" dt="2021-03-12T17:06:26.341" v="1258" actId="47"/>
        <pc:sldMkLst>
          <pc:docMk/>
          <pc:sldMk cId="0" sldId="288"/>
        </pc:sldMkLst>
        <pc:grpChg chg="del">
          <ac:chgData name="Garv Baheti" userId="02a5aca4-729c-486a-bb89-0a143928a6db" providerId="ADAL" clId="{DFE8F5BC-6601-41FC-BDD4-9C1E79347D44}" dt="2021-03-12T17:02:38.011" v="1179" actId="21"/>
          <ac:grpSpMkLst>
            <pc:docMk/>
            <pc:sldMk cId="0" sldId="288"/>
            <ac:grpSpMk id="1980"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09"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36"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75" creationId="{00000000-0000-0000-0000-000000000000}"/>
          </ac:grpSpMkLst>
        </pc:grpChg>
      </pc:sldChg>
      <pc:sldChg chg="del">
        <pc:chgData name="Garv Baheti" userId="02a5aca4-729c-486a-bb89-0a143928a6db" providerId="ADAL" clId="{DFE8F5BC-6601-41FC-BDD4-9C1E79347D44}" dt="2021-03-12T17:06:26.341" v="1258" actId="47"/>
        <pc:sldMkLst>
          <pc:docMk/>
          <pc:sldMk cId="0" sldId="289"/>
        </pc:sldMkLst>
      </pc:sldChg>
      <pc:sldChg chg="addSp delSp modSp mod modTransition">
        <pc:chgData name="Garv Baheti" userId="02a5aca4-729c-486a-bb89-0a143928a6db" providerId="ADAL" clId="{DFE8F5BC-6601-41FC-BDD4-9C1E79347D44}" dt="2021-05-01T13:45:58.771" v="1547" actId="1076"/>
        <pc:sldMkLst>
          <pc:docMk/>
          <pc:sldMk cId="2658522259" sldId="309"/>
        </pc:sldMkLst>
        <pc:spChg chg="add mod">
          <ac:chgData name="Garv Baheti" userId="02a5aca4-729c-486a-bb89-0a143928a6db" providerId="ADAL" clId="{DFE8F5BC-6601-41FC-BDD4-9C1E79347D44}" dt="2021-05-01T13:43:56.692" v="1537" actId="1076"/>
          <ac:spMkLst>
            <pc:docMk/>
            <pc:sldMk cId="2658522259" sldId="309"/>
            <ac:spMk id="2" creationId="{ED2ED3BD-3B5E-4861-B87D-EEC5B1089F98}"/>
          </ac:spMkLst>
        </pc:spChg>
        <pc:spChg chg="add del mod">
          <ac:chgData name="Garv Baheti" userId="02a5aca4-729c-486a-bb89-0a143928a6db" providerId="ADAL" clId="{DFE8F5BC-6601-41FC-BDD4-9C1E79347D44}" dt="2021-05-01T04:17:39.876" v="1443" actId="478"/>
          <ac:spMkLst>
            <pc:docMk/>
            <pc:sldMk cId="2658522259" sldId="309"/>
            <ac:spMk id="3" creationId="{19598AA2-1247-4199-8AAE-38332399215E}"/>
          </ac:spMkLst>
        </pc:spChg>
        <pc:spChg chg="mod">
          <ac:chgData name="Garv Baheti" userId="02a5aca4-729c-486a-bb89-0a143928a6db" providerId="ADAL" clId="{DFE8F5BC-6601-41FC-BDD4-9C1E79347D44}" dt="2021-03-12T16:30:39.997" v="880"/>
          <ac:spMkLst>
            <pc:docMk/>
            <pc:sldMk cId="2658522259" sldId="309"/>
            <ac:spMk id="16" creationId="{12D0B2A7-9C10-4483-97C2-8DA40FABE8F0}"/>
          </ac:spMkLst>
        </pc:spChg>
        <pc:spChg chg="mod">
          <ac:chgData name="Garv Baheti" userId="02a5aca4-729c-486a-bb89-0a143928a6db" providerId="ADAL" clId="{DFE8F5BC-6601-41FC-BDD4-9C1E79347D44}" dt="2021-03-12T16:30:39.997" v="880"/>
          <ac:spMkLst>
            <pc:docMk/>
            <pc:sldMk cId="2658522259" sldId="309"/>
            <ac:spMk id="17" creationId="{3F28F83A-7D53-4E20-9E9A-4F3195B77685}"/>
          </ac:spMkLst>
        </pc:spChg>
        <pc:spChg chg="mod">
          <ac:chgData name="Garv Baheti" userId="02a5aca4-729c-486a-bb89-0a143928a6db" providerId="ADAL" clId="{DFE8F5BC-6601-41FC-BDD4-9C1E79347D44}" dt="2021-03-12T16:30:39.997" v="880"/>
          <ac:spMkLst>
            <pc:docMk/>
            <pc:sldMk cId="2658522259" sldId="309"/>
            <ac:spMk id="18" creationId="{8F63DBEF-AE6F-4412-B2DB-8F8F196D7E25}"/>
          </ac:spMkLst>
        </pc:spChg>
        <pc:spChg chg="mod">
          <ac:chgData name="Garv Baheti" userId="02a5aca4-729c-486a-bb89-0a143928a6db" providerId="ADAL" clId="{DFE8F5BC-6601-41FC-BDD4-9C1E79347D44}" dt="2021-03-12T16:30:39.997" v="880"/>
          <ac:spMkLst>
            <pc:docMk/>
            <pc:sldMk cId="2658522259" sldId="309"/>
            <ac:spMk id="20" creationId="{42E04116-5A51-4FE0-B811-DC20E483ED5F}"/>
          </ac:spMkLst>
        </pc:spChg>
        <pc:spChg chg="mod">
          <ac:chgData name="Garv Baheti" userId="02a5aca4-729c-486a-bb89-0a143928a6db" providerId="ADAL" clId="{DFE8F5BC-6601-41FC-BDD4-9C1E79347D44}" dt="2021-03-12T16:30:39.997" v="880"/>
          <ac:spMkLst>
            <pc:docMk/>
            <pc:sldMk cId="2658522259" sldId="309"/>
            <ac:spMk id="21" creationId="{22334F45-DB93-46EF-9509-210975AA52EB}"/>
          </ac:spMkLst>
        </pc:spChg>
        <pc:spChg chg="mod">
          <ac:chgData name="Garv Baheti" userId="02a5aca4-729c-486a-bb89-0a143928a6db" providerId="ADAL" clId="{DFE8F5BC-6601-41FC-BDD4-9C1E79347D44}" dt="2021-03-12T16:30:39.997" v="880"/>
          <ac:spMkLst>
            <pc:docMk/>
            <pc:sldMk cId="2658522259" sldId="309"/>
            <ac:spMk id="22" creationId="{9367ACFC-E922-4A72-B353-4917290F30B8}"/>
          </ac:spMkLst>
        </pc:spChg>
        <pc:spChg chg="mod">
          <ac:chgData name="Garv Baheti" userId="02a5aca4-729c-486a-bb89-0a143928a6db" providerId="ADAL" clId="{DFE8F5BC-6601-41FC-BDD4-9C1E79347D44}" dt="2021-03-12T16:30:39.997" v="880"/>
          <ac:spMkLst>
            <pc:docMk/>
            <pc:sldMk cId="2658522259" sldId="309"/>
            <ac:spMk id="23" creationId="{5C55CAB9-B3B0-4DDD-921C-947D448DA641}"/>
          </ac:spMkLst>
        </pc:spChg>
        <pc:spChg chg="mod">
          <ac:chgData name="Garv Baheti" userId="02a5aca4-729c-486a-bb89-0a143928a6db" providerId="ADAL" clId="{DFE8F5BC-6601-41FC-BDD4-9C1E79347D44}" dt="2021-03-12T16:30:39.997" v="880"/>
          <ac:spMkLst>
            <pc:docMk/>
            <pc:sldMk cId="2658522259" sldId="309"/>
            <ac:spMk id="24" creationId="{FFF514CF-75CF-4001-80D8-4AAA88648506}"/>
          </ac:spMkLst>
        </pc:spChg>
        <pc:spChg chg="mod">
          <ac:chgData name="Garv Baheti" userId="02a5aca4-729c-486a-bb89-0a143928a6db" providerId="ADAL" clId="{DFE8F5BC-6601-41FC-BDD4-9C1E79347D44}" dt="2021-03-12T16:30:39.997" v="880"/>
          <ac:spMkLst>
            <pc:docMk/>
            <pc:sldMk cId="2658522259" sldId="309"/>
            <ac:spMk id="25" creationId="{E1AE8CAB-F1E4-40DF-858C-9A1F48011433}"/>
          </ac:spMkLst>
        </pc:spChg>
        <pc:spChg chg="mod">
          <ac:chgData name="Garv Baheti" userId="02a5aca4-729c-486a-bb89-0a143928a6db" providerId="ADAL" clId="{DFE8F5BC-6601-41FC-BDD4-9C1E79347D44}" dt="2021-03-12T16:30:39.997" v="880"/>
          <ac:spMkLst>
            <pc:docMk/>
            <pc:sldMk cId="2658522259" sldId="309"/>
            <ac:spMk id="26" creationId="{AEAFE135-A71A-4E2D-9E85-D054BF2A2618}"/>
          </ac:spMkLst>
        </pc:spChg>
        <pc:spChg chg="mod">
          <ac:chgData name="Garv Baheti" userId="02a5aca4-729c-486a-bb89-0a143928a6db" providerId="ADAL" clId="{DFE8F5BC-6601-41FC-BDD4-9C1E79347D44}" dt="2021-03-12T16:30:39.997" v="880"/>
          <ac:spMkLst>
            <pc:docMk/>
            <pc:sldMk cId="2658522259" sldId="309"/>
            <ac:spMk id="27" creationId="{B020AF59-8E0A-4E7B-AB75-36AB25A304BF}"/>
          </ac:spMkLst>
        </pc:spChg>
        <pc:spChg chg="mod">
          <ac:chgData name="Garv Baheti" userId="02a5aca4-729c-486a-bb89-0a143928a6db" providerId="ADAL" clId="{DFE8F5BC-6601-41FC-BDD4-9C1E79347D44}" dt="2021-03-12T16:30:39.997" v="880"/>
          <ac:spMkLst>
            <pc:docMk/>
            <pc:sldMk cId="2658522259" sldId="309"/>
            <ac:spMk id="28" creationId="{98EBC65C-1191-4A9C-863B-A70B65ACD0D5}"/>
          </ac:spMkLst>
        </pc:spChg>
        <pc:spChg chg="mod">
          <ac:chgData name="Garv Baheti" userId="02a5aca4-729c-486a-bb89-0a143928a6db" providerId="ADAL" clId="{DFE8F5BC-6601-41FC-BDD4-9C1E79347D44}" dt="2021-03-12T16:30:39.997" v="880"/>
          <ac:spMkLst>
            <pc:docMk/>
            <pc:sldMk cId="2658522259" sldId="309"/>
            <ac:spMk id="29" creationId="{C3643887-79ED-496D-811A-8FE5189E168A}"/>
          </ac:spMkLst>
        </pc:spChg>
        <pc:spChg chg="mod">
          <ac:chgData name="Garv Baheti" userId="02a5aca4-729c-486a-bb89-0a143928a6db" providerId="ADAL" clId="{DFE8F5BC-6601-41FC-BDD4-9C1E79347D44}" dt="2021-03-12T16:30:39.997" v="880"/>
          <ac:spMkLst>
            <pc:docMk/>
            <pc:sldMk cId="2658522259" sldId="309"/>
            <ac:spMk id="30" creationId="{CCB5A851-E187-40CD-B68C-27EFA4A21CDB}"/>
          </ac:spMkLst>
        </pc:spChg>
        <pc:spChg chg="mod">
          <ac:chgData name="Garv Baheti" userId="02a5aca4-729c-486a-bb89-0a143928a6db" providerId="ADAL" clId="{DFE8F5BC-6601-41FC-BDD4-9C1E79347D44}" dt="2021-03-12T16:30:39.997" v="880"/>
          <ac:spMkLst>
            <pc:docMk/>
            <pc:sldMk cId="2658522259" sldId="309"/>
            <ac:spMk id="31" creationId="{8728AD3A-4289-4C6D-B3FA-B0415ED3110B}"/>
          </ac:spMkLst>
        </pc:spChg>
        <pc:spChg chg="mod">
          <ac:chgData name="Garv Baheti" userId="02a5aca4-729c-486a-bb89-0a143928a6db" providerId="ADAL" clId="{DFE8F5BC-6601-41FC-BDD4-9C1E79347D44}" dt="2021-03-12T16:30:39.997" v="880"/>
          <ac:spMkLst>
            <pc:docMk/>
            <pc:sldMk cId="2658522259" sldId="309"/>
            <ac:spMk id="32" creationId="{26F8B170-E8C9-412C-8080-D1A3553E4A73}"/>
          </ac:spMkLst>
        </pc:spChg>
        <pc:spChg chg="mod">
          <ac:chgData name="Garv Baheti" userId="02a5aca4-729c-486a-bb89-0a143928a6db" providerId="ADAL" clId="{DFE8F5BC-6601-41FC-BDD4-9C1E79347D44}" dt="2021-03-12T16:30:39.997" v="880"/>
          <ac:spMkLst>
            <pc:docMk/>
            <pc:sldMk cId="2658522259" sldId="309"/>
            <ac:spMk id="33" creationId="{A7C68135-F7EE-4203-A00C-284649B88DD8}"/>
          </ac:spMkLst>
        </pc:spChg>
        <pc:spChg chg="mod">
          <ac:chgData name="Garv Baheti" userId="02a5aca4-729c-486a-bb89-0a143928a6db" providerId="ADAL" clId="{DFE8F5BC-6601-41FC-BDD4-9C1E79347D44}" dt="2021-03-12T16:30:39.997" v="880"/>
          <ac:spMkLst>
            <pc:docMk/>
            <pc:sldMk cId="2658522259" sldId="309"/>
            <ac:spMk id="34" creationId="{CDA8F121-8EC0-4E21-9FBD-93DF233E316F}"/>
          </ac:spMkLst>
        </pc:spChg>
        <pc:spChg chg="mod">
          <ac:chgData name="Garv Baheti" userId="02a5aca4-729c-486a-bb89-0a143928a6db" providerId="ADAL" clId="{DFE8F5BC-6601-41FC-BDD4-9C1E79347D44}" dt="2021-03-12T16:30:39.997" v="880"/>
          <ac:spMkLst>
            <pc:docMk/>
            <pc:sldMk cId="2658522259" sldId="309"/>
            <ac:spMk id="35" creationId="{24F82D99-6674-4FDD-A17D-C2F4E200816B}"/>
          </ac:spMkLst>
        </pc:spChg>
        <pc:spChg chg="mod">
          <ac:chgData name="Garv Baheti" userId="02a5aca4-729c-486a-bb89-0a143928a6db" providerId="ADAL" clId="{DFE8F5BC-6601-41FC-BDD4-9C1E79347D44}" dt="2021-03-12T16:30:39.997" v="880"/>
          <ac:spMkLst>
            <pc:docMk/>
            <pc:sldMk cId="2658522259" sldId="309"/>
            <ac:spMk id="36" creationId="{FA472FD2-964A-42AF-A061-6A0BA47B15C8}"/>
          </ac:spMkLst>
        </pc:spChg>
        <pc:spChg chg="mod">
          <ac:chgData name="Garv Baheti" userId="02a5aca4-729c-486a-bb89-0a143928a6db" providerId="ADAL" clId="{DFE8F5BC-6601-41FC-BDD4-9C1E79347D44}" dt="2021-03-12T16:30:39.997" v="880"/>
          <ac:spMkLst>
            <pc:docMk/>
            <pc:sldMk cId="2658522259" sldId="309"/>
            <ac:spMk id="37" creationId="{46DF85F6-919A-4B4D-ADA1-2900AE31E1FF}"/>
          </ac:spMkLst>
        </pc:spChg>
        <pc:spChg chg="mod">
          <ac:chgData name="Garv Baheti" userId="02a5aca4-729c-486a-bb89-0a143928a6db" providerId="ADAL" clId="{DFE8F5BC-6601-41FC-BDD4-9C1E79347D44}" dt="2021-03-12T16:30:39.997" v="880"/>
          <ac:spMkLst>
            <pc:docMk/>
            <pc:sldMk cId="2658522259" sldId="309"/>
            <ac:spMk id="38" creationId="{11147C82-E473-4D91-880A-F3083F4C22BD}"/>
          </ac:spMkLst>
        </pc:spChg>
        <pc:spChg chg="mod">
          <ac:chgData name="Garv Baheti" userId="02a5aca4-729c-486a-bb89-0a143928a6db" providerId="ADAL" clId="{DFE8F5BC-6601-41FC-BDD4-9C1E79347D44}" dt="2021-03-12T16:30:39.997" v="880"/>
          <ac:spMkLst>
            <pc:docMk/>
            <pc:sldMk cId="2658522259" sldId="309"/>
            <ac:spMk id="39" creationId="{A90B19FB-B8BD-498D-9ABD-B847F2247427}"/>
          </ac:spMkLst>
        </pc:spChg>
        <pc:spChg chg="mod">
          <ac:chgData name="Garv Baheti" userId="02a5aca4-729c-486a-bb89-0a143928a6db" providerId="ADAL" clId="{DFE8F5BC-6601-41FC-BDD4-9C1E79347D44}" dt="2021-03-12T16:30:39.997" v="880"/>
          <ac:spMkLst>
            <pc:docMk/>
            <pc:sldMk cId="2658522259" sldId="309"/>
            <ac:spMk id="40" creationId="{502EC14C-E8E1-473E-8340-F154842D7637}"/>
          </ac:spMkLst>
        </pc:spChg>
        <pc:spChg chg="mod">
          <ac:chgData name="Garv Baheti" userId="02a5aca4-729c-486a-bb89-0a143928a6db" providerId="ADAL" clId="{DFE8F5BC-6601-41FC-BDD4-9C1E79347D44}" dt="2021-03-12T16:30:39.997" v="880"/>
          <ac:spMkLst>
            <pc:docMk/>
            <pc:sldMk cId="2658522259" sldId="309"/>
            <ac:spMk id="41" creationId="{F29610DC-8986-4307-AC1B-B2DA73930B06}"/>
          </ac:spMkLst>
        </pc:spChg>
        <pc:spChg chg="mod">
          <ac:chgData name="Garv Baheti" userId="02a5aca4-729c-486a-bb89-0a143928a6db" providerId="ADAL" clId="{DFE8F5BC-6601-41FC-BDD4-9C1E79347D44}" dt="2021-03-12T16:30:39.997" v="880"/>
          <ac:spMkLst>
            <pc:docMk/>
            <pc:sldMk cId="2658522259" sldId="309"/>
            <ac:spMk id="42" creationId="{D773320D-1B73-4A97-B8A7-C3DB31F1FF8B}"/>
          </ac:spMkLst>
        </pc:spChg>
        <pc:spChg chg="mod">
          <ac:chgData name="Garv Baheti" userId="02a5aca4-729c-486a-bb89-0a143928a6db" providerId="ADAL" clId="{DFE8F5BC-6601-41FC-BDD4-9C1E79347D44}" dt="2021-03-12T16:30:39.997" v="880"/>
          <ac:spMkLst>
            <pc:docMk/>
            <pc:sldMk cId="2658522259" sldId="309"/>
            <ac:spMk id="43" creationId="{5526AD92-DA9F-4177-859D-F2269AE91E12}"/>
          </ac:spMkLst>
        </pc:spChg>
        <pc:spChg chg="mod">
          <ac:chgData name="Garv Baheti" userId="02a5aca4-729c-486a-bb89-0a143928a6db" providerId="ADAL" clId="{DFE8F5BC-6601-41FC-BDD4-9C1E79347D44}" dt="2021-03-12T16:30:39.997" v="880"/>
          <ac:spMkLst>
            <pc:docMk/>
            <pc:sldMk cId="2658522259" sldId="309"/>
            <ac:spMk id="44" creationId="{CD6DBE7F-694F-4F30-A836-B6C4A73CA47A}"/>
          </ac:spMkLst>
        </pc:spChg>
        <pc:spChg chg="mod">
          <ac:chgData name="Garv Baheti" userId="02a5aca4-729c-486a-bb89-0a143928a6db" providerId="ADAL" clId="{DFE8F5BC-6601-41FC-BDD4-9C1E79347D44}" dt="2021-03-12T16:30:39.997" v="880"/>
          <ac:spMkLst>
            <pc:docMk/>
            <pc:sldMk cId="2658522259" sldId="309"/>
            <ac:spMk id="45" creationId="{31B36EA4-36FF-4B2D-B010-276F1884B1D5}"/>
          </ac:spMkLst>
        </pc:spChg>
        <pc:spChg chg="mod">
          <ac:chgData name="Garv Baheti" userId="02a5aca4-729c-486a-bb89-0a143928a6db" providerId="ADAL" clId="{DFE8F5BC-6601-41FC-BDD4-9C1E79347D44}" dt="2021-03-12T16:30:39.997" v="880"/>
          <ac:spMkLst>
            <pc:docMk/>
            <pc:sldMk cId="2658522259" sldId="309"/>
            <ac:spMk id="46" creationId="{430A84BC-9926-4C7A-9011-BCE18877D193}"/>
          </ac:spMkLst>
        </pc:spChg>
        <pc:spChg chg="mod">
          <ac:chgData name="Garv Baheti" userId="02a5aca4-729c-486a-bb89-0a143928a6db" providerId="ADAL" clId="{DFE8F5BC-6601-41FC-BDD4-9C1E79347D44}" dt="2021-03-12T16:30:39.997" v="880"/>
          <ac:spMkLst>
            <pc:docMk/>
            <pc:sldMk cId="2658522259" sldId="309"/>
            <ac:spMk id="47" creationId="{60976FF3-B6B9-4854-AA5C-E5986AE2AF6C}"/>
          </ac:spMkLst>
        </pc:spChg>
        <pc:spChg chg="mod">
          <ac:chgData name="Garv Baheti" userId="02a5aca4-729c-486a-bb89-0a143928a6db" providerId="ADAL" clId="{DFE8F5BC-6601-41FC-BDD4-9C1E79347D44}" dt="2021-03-12T16:30:39.997" v="880"/>
          <ac:spMkLst>
            <pc:docMk/>
            <pc:sldMk cId="2658522259" sldId="309"/>
            <ac:spMk id="48" creationId="{F2B8060C-7B96-4A92-A791-40D6B72E5E5B}"/>
          </ac:spMkLst>
        </pc:spChg>
        <pc:spChg chg="mod">
          <ac:chgData name="Garv Baheti" userId="02a5aca4-729c-486a-bb89-0a143928a6db" providerId="ADAL" clId="{DFE8F5BC-6601-41FC-BDD4-9C1E79347D44}" dt="2021-03-12T16:30:39.997" v="880"/>
          <ac:spMkLst>
            <pc:docMk/>
            <pc:sldMk cId="2658522259" sldId="309"/>
            <ac:spMk id="49" creationId="{50F918F0-6236-4270-BC40-B580AA4357F8}"/>
          </ac:spMkLst>
        </pc:spChg>
        <pc:spChg chg="mod">
          <ac:chgData name="Garv Baheti" userId="02a5aca4-729c-486a-bb89-0a143928a6db" providerId="ADAL" clId="{DFE8F5BC-6601-41FC-BDD4-9C1E79347D44}" dt="2021-03-12T16:30:39.997" v="880"/>
          <ac:spMkLst>
            <pc:docMk/>
            <pc:sldMk cId="2658522259" sldId="309"/>
            <ac:spMk id="50" creationId="{493A9BC1-A80A-41A7-A3AF-20662DDC8181}"/>
          </ac:spMkLst>
        </pc:spChg>
        <pc:spChg chg="mod">
          <ac:chgData name="Garv Baheti" userId="02a5aca4-729c-486a-bb89-0a143928a6db" providerId="ADAL" clId="{DFE8F5BC-6601-41FC-BDD4-9C1E79347D44}" dt="2021-03-12T16:30:39.997" v="880"/>
          <ac:spMkLst>
            <pc:docMk/>
            <pc:sldMk cId="2658522259" sldId="309"/>
            <ac:spMk id="51" creationId="{F2DC39FA-40D0-4D90-846C-576ECA0F6DB9}"/>
          </ac:spMkLst>
        </pc:spChg>
        <pc:spChg chg="mod">
          <ac:chgData name="Garv Baheti" userId="02a5aca4-729c-486a-bb89-0a143928a6db" providerId="ADAL" clId="{DFE8F5BC-6601-41FC-BDD4-9C1E79347D44}" dt="2021-03-12T16:30:39.997" v="880"/>
          <ac:spMkLst>
            <pc:docMk/>
            <pc:sldMk cId="2658522259" sldId="309"/>
            <ac:spMk id="52" creationId="{D7109559-9EC0-44DB-95A7-A973D3FDDCE4}"/>
          </ac:spMkLst>
        </pc:spChg>
        <pc:spChg chg="mod">
          <ac:chgData name="Garv Baheti" userId="02a5aca4-729c-486a-bb89-0a143928a6db" providerId="ADAL" clId="{DFE8F5BC-6601-41FC-BDD4-9C1E79347D44}" dt="2021-03-12T16:30:39.997" v="880"/>
          <ac:spMkLst>
            <pc:docMk/>
            <pc:sldMk cId="2658522259" sldId="309"/>
            <ac:spMk id="53" creationId="{043F8D5F-FFFC-4640-9427-9104E29C4254}"/>
          </ac:spMkLst>
        </pc:spChg>
        <pc:spChg chg="mod">
          <ac:chgData name="Garv Baheti" userId="02a5aca4-729c-486a-bb89-0a143928a6db" providerId="ADAL" clId="{DFE8F5BC-6601-41FC-BDD4-9C1E79347D44}" dt="2021-03-12T16:30:39.997" v="880"/>
          <ac:spMkLst>
            <pc:docMk/>
            <pc:sldMk cId="2658522259" sldId="309"/>
            <ac:spMk id="54" creationId="{7B6589F7-20DE-43CC-AEC5-0F34333CA345}"/>
          </ac:spMkLst>
        </pc:spChg>
        <pc:spChg chg="mod">
          <ac:chgData name="Garv Baheti" userId="02a5aca4-729c-486a-bb89-0a143928a6db" providerId="ADAL" clId="{DFE8F5BC-6601-41FC-BDD4-9C1E79347D44}" dt="2021-03-12T16:30:39.997" v="880"/>
          <ac:spMkLst>
            <pc:docMk/>
            <pc:sldMk cId="2658522259" sldId="309"/>
            <ac:spMk id="55" creationId="{87B7BC41-32CA-42E5-8210-9C3B234C6AE9}"/>
          </ac:spMkLst>
        </pc:spChg>
        <pc:spChg chg="mod">
          <ac:chgData name="Garv Baheti" userId="02a5aca4-729c-486a-bb89-0a143928a6db" providerId="ADAL" clId="{DFE8F5BC-6601-41FC-BDD4-9C1E79347D44}" dt="2021-03-12T16:30:39.997" v="880"/>
          <ac:spMkLst>
            <pc:docMk/>
            <pc:sldMk cId="2658522259" sldId="309"/>
            <ac:spMk id="56" creationId="{9E2FD022-3F21-4540-81C0-E439221D0FD5}"/>
          </ac:spMkLst>
        </pc:spChg>
        <pc:spChg chg="mod">
          <ac:chgData name="Garv Baheti" userId="02a5aca4-729c-486a-bb89-0a143928a6db" providerId="ADAL" clId="{DFE8F5BC-6601-41FC-BDD4-9C1E79347D44}" dt="2021-03-12T16:30:39.997" v="880"/>
          <ac:spMkLst>
            <pc:docMk/>
            <pc:sldMk cId="2658522259" sldId="309"/>
            <ac:spMk id="57" creationId="{B18EA49E-9D0D-477D-B3EC-DF09FFF2DB79}"/>
          </ac:spMkLst>
        </pc:spChg>
        <pc:spChg chg="mod">
          <ac:chgData name="Garv Baheti" userId="02a5aca4-729c-486a-bb89-0a143928a6db" providerId="ADAL" clId="{DFE8F5BC-6601-41FC-BDD4-9C1E79347D44}" dt="2021-03-12T16:30:39.997" v="880"/>
          <ac:spMkLst>
            <pc:docMk/>
            <pc:sldMk cId="2658522259" sldId="309"/>
            <ac:spMk id="58" creationId="{75E9664E-64B0-47FE-9092-27D281E90409}"/>
          </ac:spMkLst>
        </pc:spChg>
        <pc:spChg chg="mod">
          <ac:chgData name="Garv Baheti" userId="02a5aca4-729c-486a-bb89-0a143928a6db" providerId="ADAL" clId="{DFE8F5BC-6601-41FC-BDD4-9C1E79347D44}" dt="2021-03-12T16:30:39.997" v="880"/>
          <ac:spMkLst>
            <pc:docMk/>
            <pc:sldMk cId="2658522259" sldId="309"/>
            <ac:spMk id="59" creationId="{8EA81C98-8F3C-4463-9164-859B6F3D7D75}"/>
          </ac:spMkLst>
        </pc:spChg>
        <pc:spChg chg="mod">
          <ac:chgData name="Garv Baheti" userId="02a5aca4-729c-486a-bb89-0a143928a6db" providerId="ADAL" clId="{DFE8F5BC-6601-41FC-BDD4-9C1E79347D44}" dt="2021-03-12T16:30:39.997" v="880"/>
          <ac:spMkLst>
            <pc:docMk/>
            <pc:sldMk cId="2658522259" sldId="309"/>
            <ac:spMk id="60" creationId="{A17E7349-7407-4CC6-B240-97F63818EA76}"/>
          </ac:spMkLst>
        </pc:spChg>
        <pc:spChg chg="mod">
          <ac:chgData name="Garv Baheti" userId="02a5aca4-729c-486a-bb89-0a143928a6db" providerId="ADAL" clId="{DFE8F5BC-6601-41FC-BDD4-9C1E79347D44}" dt="2021-03-12T16:30:39.997" v="880"/>
          <ac:spMkLst>
            <pc:docMk/>
            <pc:sldMk cId="2658522259" sldId="309"/>
            <ac:spMk id="61" creationId="{1F6E2B8F-A652-46F7-A448-12960784EDA6}"/>
          </ac:spMkLst>
        </pc:spChg>
        <pc:spChg chg="mod">
          <ac:chgData name="Garv Baheti" userId="02a5aca4-729c-486a-bb89-0a143928a6db" providerId="ADAL" clId="{DFE8F5BC-6601-41FC-BDD4-9C1E79347D44}" dt="2021-03-12T16:30:39.997" v="880"/>
          <ac:spMkLst>
            <pc:docMk/>
            <pc:sldMk cId="2658522259" sldId="309"/>
            <ac:spMk id="62" creationId="{B2DF4E22-7AE3-4EB0-98CB-9F41BD1BB86F}"/>
          </ac:spMkLst>
        </pc:spChg>
        <pc:spChg chg="add del mod">
          <ac:chgData name="Garv Baheti" userId="02a5aca4-729c-486a-bb89-0a143928a6db" providerId="ADAL" clId="{DFE8F5BC-6601-41FC-BDD4-9C1E79347D44}" dt="2021-05-01T04:17:35.338" v="1441" actId="478"/>
          <ac:spMkLst>
            <pc:docMk/>
            <pc:sldMk cId="2658522259" sldId="309"/>
            <ac:spMk id="63" creationId="{45EAC89F-5EFE-4927-B03A-0F1FA116078B}"/>
          </ac:spMkLst>
        </pc:spChg>
        <pc:spChg chg="del">
          <ac:chgData name="Garv Baheti" userId="02a5aca4-729c-486a-bb89-0a143928a6db" providerId="ADAL" clId="{DFE8F5BC-6601-41FC-BDD4-9C1E79347D44}" dt="2021-05-01T04:17:37.685" v="1442" actId="478"/>
          <ac:spMkLst>
            <pc:docMk/>
            <pc:sldMk cId="2658522259" sldId="309"/>
            <ac:spMk id="1164" creationId="{00000000-0000-0000-0000-000000000000}"/>
          </ac:spMkLst>
        </pc:spChg>
        <pc:spChg chg="mod">
          <ac:chgData name="Garv Baheti" userId="02a5aca4-729c-486a-bb89-0a143928a6db" providerId="ADAL" clId="{DFE8F5BC-6601-41FC-BDD4-9C1E79347D44}" dt="2021-03-12T17:19:18.702" v="1418" actId="1076"/>
          <ac:spMkLst>
            <pc:docMk/>
            <pc:sldMk cId="2658522259" sldId="309"/>
            <ac:spMk id="1165" creationId="{00000000-0000-0000-0000-000000000000}"/>
          </ac:spMkLst>
        </pc:spChg>
        <pc:spChg chg="mod">
          <ac:chgData name="Garv Baheti" userId="02a5aca4-729c-486a-bb89-0a143928a6db" providerId="ADAL" clId="{DFE8F5BC-6601-41FC-BDD4-9C1E79347D44}" dt="2021-03-12T16:29:54.666" v="876" actId="207"/>
          <ac:spMkLst>
            <pc:docMk/>
            <pc:sldMk cId="2658522259" sldId="309"/>
            <ac:spMk id="1166" creationId="{00000000-0000-0000-0000-000000000000}"/>
          </ac:spMkLst>
        </pc:spChg>
        <pc:grpChg chg="add mod">
          <ac:chgData name="Garv Baheti" userId="02a5aca4-729c-486a-bb89-0a143928a6db" providerId="ADAL" clId="{DFE8F5BC-6601-41FC-BDD4-9C1E79347D44}" dt="2021-03-12T16:30:52.524" v="884" actId="14100"/>
          <ac:grpSpMkLst>
            <pc:docMk/>
            <pc:sldMk cId="2658522259" sldId="309"/>
            <ac:grpSpMk id="15" creationId="{A81BE88C-4D5F-4153-BAB7-291C58EBC6E8}"/>
          </ac:grpSpMkLst>
        </pc:grpChg>
        <pc:grpChg chg="del">
          <ac:chgData name="Garv Baheti" userId="02a5aca4-729c-486a-bb89-0a143928a6db" providerId="ADAL" clId="{DFE8F5BC-6601-41FC-BDD4-9C1E79347D44}" dt="2021-03-12T16:30:39.374" v="879" actId="478"/>
          <ac:grpSpMkLst>
            <pc:docMk/>
            <pc:sldMk cId="2658522259" sldId="309"/>
            <ac:grpSpMk id="1172" creationId="{00000000-0000-0000-0000-000000000000}"/>
          </ac:grpSpMkLst>
        </pc:grpChg>
        <pc:picChg chg="add mod">
          <ac:chgData name="Garv Baheti" userId="02a5aca4-729c-486a-bb89-0a143928a6db" providerId="ADAL" clId="{DFE8F5BC-6601-41FC-BDD4-9C1E79347D44}" dt="2021-05-01T13:45:58.771" v="1547" actId="1076"/>
          <ac:picMkLst>
            <pc:docMk/>
            <pc:sldMk cId="2658522259" sldId="309"/>
            <ac:picMk id="4" creationId="{929E7312-A41F-4DFB-8BE2-653E765094CB}"/>
          </ac:picMkLst>
        </pc:picChg>
        <pc:picChg chg="add del mod">
          <ac:chgData name="Garv Baheti" userId="02a5aca4-729c-486a-bb89-0a143928a6db" providerId="ADAL" clId="{DFE8F5BC-6601-41FC-BDD4-9C1E79347D44}" dt="2021-05-01T13:44:37.445" v="1540" actId="478"/>
          <ac:picMkLst>
            <pc:docMk/>
            <pc:sldMk cId="2658522259" sldId="309"/>
            <ac:picMk id="1026" creationId="{7C090B75-A5BD-4DDE-B447-525D835B50DF}"/>
          </ac:picMkLst>
        </pc:picChg>
      </pc:sldChg>
      <pc:sldChg chg="del">
        <pc:chgData name="Garv Baheti" userId="02a5aca4-729c-486a-bb89-0a143928a6db" providerId="ADAL" clId="{DFE8F5BC-6601-41FC-BDD4-9C1E79347D44}" dt="2021-03-12T16:51:40.605" v="1040" actId="47"/>
        <pc:sldMkLst>
          <pc:docMk/>
          <pc:sldMk cId="1885871164" sldId="310"/>
        </pc:sldMkLst>
      </pc:sldChg>
      <pc:sldChg chg="addSp modSp mod modTransition">
        <pc:chgData name="Garv Baheti" userId="02a5aca4-729c-486a-bb89-0a143928a6db" providerId="ADAL" clId="{DFE8F5BC-6601-41FC-BDD4-9C1E79347D44}" dt="2021-03-12T17:13:28.348" v="1292"/>
        <pc:sldMkLst>
          <pc:docMk/>
          <pc:sldMk cId="1463252637" sldId="311"/>
        </pc:sldMkLst>
        <pc:spChg chg="mod">
          <ac:chgData name="Garv Baheti" userId="02a5aca4-729c-486a-bb89-0a143928a6db" providerId="ADAL" clId="{DFE8F5BC-6601-41FC-BDD4-9C1E79347D44}" dt="2021-03-12T15:47:44.398" v="618"/>
          <ac:spMkLst>
            <pc:docMk/>
            <pc:sldMk cId="1463252637" sldId="311"/>
            <ac:spMk id="13" creationId="{0ADF5D78-BCA1-422F-BF28-E6F63720F82F}"/>
          </ac:spMkLst>
        </pc:spChg>
        <pc:spChg chg="mod">
          <ac:chgData name="Garv Baheti" userId="02a5aca4-729c-486a-bb89-0a143928a6db" providerId="ADAL" clId="{DFE8F5BC-6601-41FC-BDD4-9C1E79347D44}" dt="2021-03-12T15:47:44.398" v="618"/>
          <ac:spMkLst>
            <pc:docMk/>
            <pc:sldMk cId="1463252637" sldId="311"/>
            <ac:spMk id="14" creationId="{CB1E325E-48D3-49C7-BC4E-3A0C2B1F895E}"/>
          </ac:spMkLst>
        </pc:spChg>
        <pc:spChg chg="mod">
          <ac:chgData name="Garv Baheti" userId="02a5aca4-729c-486a-bb89-0a143928a6db" providerId="ADAL" clId="{DFE8F5BC-6601-41FC-BDD4-9C1E79347D44}" dt="2021-03-12T16:31:24.851" v="885"/>
          <ac:spMkLst>
            <pc:docMk/>
            <pc:sldMk cId="1463252637" sldId="311"/>
            <ac:spMk id="16" creationId="{52A99937-133E-4054-BA87-12785E776375}"/>
          </ac:spMkLst>
        </pc:spChg>
        <pc:spChg chg="mod">
          <ac:chgData name="Garv Baheti" userId="02a5aca4-729c-486a-bb89-0a143928a6db" providerId="ADAL" clId="{DFE8F5BC-6601-41FC-BDD4-9C1E79347D44}" dt="2021-03-12T16:31:24.851" v="885"/>
          <ac:spMkLst>
            <pc:docMk/>
            <pc:sldMk cId="1463252637" sldId="311"/>
            <ac:spMk id="17" creationId="{F02DA963-68F7-494F-AEB4-FA90262DB16C}"/>
          </ac:spMkLst>
        </pc:spChg>
        <pc:spChg chg="mod">
          <ac:chgData name="Garv Baheti" userId="02a5aca4-729c-486a-bb89-0a143928a6db" providerId="ADAL" clId="{DFE8F5BC-6601-41FC-BDD4-9C1E79347D44}" dt="2021-03-12T16:31:24.851" v="885"/>
          <ac:spMkLst>
            <pc:docMk/>
            <pc:sldMk cId="1463252637" sldId="311"/>
            <ac:spMk id="18" creationId="{B6746CC4-ABD8-4D14-A3C0-B6F891C6DDBA}"/>
          </ac:spMkLst>
        </pc:spChg>
        <pc:spChg chg="mod">
          <ac:chgData name="Garv Baheti" userId="02a5aca4-729c-486a-bb89-0a143928a6db" providerId="ADAL" clId="{DFE8F5BC-6601-41FC-BDD4-9C1E79347D44}" dt="2021-03-12T16:31:24.851" v="885"/>
          <ac:spMkLst>
            <pc:docMk/>
            <pc:sldMk cId="1463252637" sldId="311"/>
            <ac:spMk id="19" creationId="{4A58DC51-8410-462C-9CD2-6F923555025D}"/>
          </ac:spMkLst>
        </pc:spChg>
        <pc:spChg chg="mod">
          <ac:chgData name="Garv Baheti" userId="02a5aca4-729c-486a-bb89-0a143928a6db" providerId="ADAL" clId="{DFE8F5BC-6601-41FC-BDD4-9C1E79347D44}" dt="2021-03-12T16:31:24.851" v="885"/>
          <ac:spMkLst>
            <pc:docMk/>
            <pc:sldMk cId="1463252637" sldId="311"/>
            <ac:spMk id="20" creationId="{5FBBA803-CBF3-4F32-8C79-3152D85F4C90}"/>
          </ac:spMkLst>
        </pc:spChg>
        <pc:spChg chg="mod">
          <ac:chgData name="Garv Baheti" userId="02a5aca4-729c-486a-bb89-0a143928a6db" providerId="ADAL" clId="{DFE8F5BC-6601-41FC-BDD4-9C1E79347D44}" dt="2021-03-12T16:31:24.851" v="885"/>
          <ac:spMkLst>
            <pc:docMk/>
            <pc:sldMk cId="1463252637" sldId="311"/>
            <ac:spMk id="21" creationId="{43A0EDF2-A132-42AC-BDE0-A1154C1891ED}"/>
          </ac:spMkLst>
        </pc:spChg>
        <pc:spChg chg="mod">
          <ac:chgData name="Garv Baheti" userId="02a5aca4-729c-486a-bb89-0a143928a6db" providerId="ADAL" clId="{DFE8F5BC-6601-41FC-BDD4-9C1E79347D44}" dt="2021-03-12T16:31:24.851" v="885"/>
          <ac:spMkLst>
            <pc:docMk/>
            <pc:sldMk cId="1463252637" sldId="311"/>
            <ac:spMk id="22" creationId="{2CA8A9EA-D698-4EAD-AA90-2EC76656C37E}"/>
          </ac:spMkLst>
        </pc:spChg>
        <pc:spChg chg="mod">
          <ac:chgData name="Garv Baheti" userId="02a5aca4-729c-486a-bb89-0a143928a6db" providerId="ADAL" clId="{DFE8F5BC-6601-41FC-BDD4-9C1E79347D44}" dt="2021-03-12T16:31:24.851" v="885"/>
          <ac:spMkLst>
            <pc:docMk/>
            <pc:sldMk cId="1463252637" sldId="311"/>
            <ac:spMk id="23" creationId="{DD87EFE1-E025-4F43-AA94-A405601A2EF7}"/>
          </ac:spMkLst>
        </pc:spChg>
        <pc:spChg chg="mod">
          <ac:chgData name="Garv Baheti" userId="02a5aca4-729c-486a-bb89-0a143928a6db" providerId="ADAL" clId="{DFE8F5BC-6601-41FC-BDD4-9C1E79347D44}" dt="2021-03-12T16:31:24.851" v="885"/>
          <ac:spMkLst>
            <pc:docMk/>
            <pc:sldMk cId="1463252637" sldId="311"/>
            <ac:spMk id="24" creationId="{4D558300-6D09-4EA4-9CDF-433AFF3CB86F}"/>
          </ac:spMkLst>
        </pc:spChg>
        <pc:spChg chg="mod">
          <ac:chgData name="Garv Baheti" userId="02a5aca4-729c-486a-bb89-0a143928a6db" providerId="ADAL" clId="{DFE8F5BC-6601-41FC-BDD4-9C1E79347D44}" dt="2021-03-12T16:31:24.851" v="885"/>
          <ac:spMkLst>
            <pc:docMk/>
            <pc:sldMk cId="1463252637" sldId="311"/>
            <ac:spMk id="25" creationId="{048031AB-5FE4-429F-B721-0FF0B8CBF0FC}"/>
          </ac:spMkLst>
        </pc:spChg>
        <pc:spChg chg="mod">
          <ac:chgData name="Garv Baheti" userId="02a5aca4-729c-486a-bb89-0a143928a6db" providerId="ADAL" clId="{DFE8F5BC-6601-41FC-BDD4-9C1E79347D44}" dt="2021-03-12T16:31:24.851" v="885"/>
          <ac:spMkLst>
            <pc:docMk/>
            <pc:sldMk cId="1463252637" sldId="311"/>
            <ac:spMk id="26" creationId="{76CC58F9-3892-4FAF-A32C-6137D50AC804}"/>
          </ac:spMkLst>
        </pc:spChg>
        <pc:spChg chg="mod">
          <ac:chgData name="Garv Baheti" userId="02a5aca4-729c-486a-bb89-0a143928a6db" providerId="ADAL" clId="{DFE8F5BC-6601-41FC-BDD4-9C1E79347D44}" dt="2021-03-12T16:31:24.851" v="885"/>
          <ac:spMkLst>
            <pc:docMk/>
            <pc:sldMk cId="1463252637" sldId="311"/>
            <ac:spMk id="27" creationId="{74664D3F-F06D-43A3-8C61-8C520CAFE1FB}"/>
          </ac:spMkLst>
        </pc:spChg>
        <pc:spChg chg="mod">
          <ac:chgData name="Garv Baheti" userId="02a5aca4-729c-486a-bb89-0a143928a6db" providerId="ADAL" clId="{DFE8F5BC-6601-41FC-BDD4-9C1E79347D44}" dt="2021-03-12T16:31:24.851" v="885"/>
          <ac:spMkLst>
            <pc:docMk/>
            <pc:sldMk cId="1463252637" sldId="311"/>
            <ac:spMk id="28" creationId="{488018AC-0522-4CF4-960A-7E2292A1426A}"/>
          </ac:spMkLst>
        </pc:spChg>
        <pc:spChg chg="mod">
          <ac:chgData name="Garv Baheti" userId="02a5aca4-729c-486a-bb89-0a143928a6db" providerId="ADAL" clId="{DFE8F5BC-6601-41FC-BDD4-9C1E79347D44}" dt="2021-03-12T16:31:24.851" v="885"/>
          <ac:spMkLst>
            <pc:docMk/>
            <pc:sldMk cId="1463252637" sldId="311"/>
            <ac:spMk id="29" creationId="{5194A762-4468-4773-A65F-85B32D60FD56}"/>
          </ac:spMkLst>
        </pc:spChg>
        <pc:spChg chg="mod">
          <ac:chgData name="Garv Baheti" userId="02a5aca4-729c-486a-bb89-0a143928a6db" providerId="ADAL" clId="{DFE8F5BC-6601-41FC-BDD4-9C1E79347D44}" dt="2021-03-12T16:31:24.851" v="885"/>
          <ac:spMkLst>
            <pc:docMk/>
            <pc:sldMk cId="1463252637" sldId="311"/>
            <ac:spMk id="30" creationId="{4C65E15A-59F2-4166-8FBC-7FFFCA0DEC62}"/>
          </ac:spMkLst>
        </pc:spChg>
        <pc:spChg chg="mod">
          <ac:chgData name="Garv Baheti" userId="02a5aca4-729c-486a-bb89-0a143928a6db" providerId="ADAL" clId="{DFE8F5BC-6601-41FC-BDD4-9C1E79347D44}" dt="2021-03-12T16:31:24.851" v="885"/>
          <ac:spMkLst>
            <pc:docMk/>
            <pc:sldMk cId="1463252637" sldId="311"/>
            <ac:spMk id="31" creationId="{267841B6-A1FD-4090-9337-896FD2B85B30}"/>
          </ac:spMkLst>
        </pc:spChg>
        <pc:spChg chg="mod">
          <ac:chgData name="Garv Baheti" userId="02a5aca4-729c-486a-bb89-0a143928a6db" providerId="ADAL" clId="{DFE8F5BC-6601-41FC-BDD4-9C1E79347D44}" dt="2021-03-12T16:31:24.851" v="885"/>
          <ac:spMkLst>
            <pc:docMk/>
            <pc:sldMk cId="1463252637" sldId="311"/>
            <ac:spMk id="32" creationId="{0E296371-9F42-4E5A-9DF0-AEACC409F303}"/>
          </ac:spMkLst>
        </pc:spChg>
        <pc:spChg chg="mod">
          <ac:chgData name="Garv Baheti" userId="02a5aca4-729c-486a-bb89-0a143928a6db" providerId="ADAL" clId="{DFE8F5BC-6601-41FC-BDD4-9C1E79347D44}" dt="2021-03-12T16:31:24.851" v="885"/>
          <ac:spMkLst>
            <pc:docMk/>
            <pc:sldMk cId="1463252637" sldId="311"/>
            <ac:spMk id="33" creationId="{A61F1A8E-514D-4A09-B82B-E86BDFBC55B0}"/>
          </ac:spMkLst>
        </pc:spChg>
        <pc:spChg chg="mod">
          <ac:chgData name="Garv Baheti" userId="02a5aca4-729c-486a-bb89-0a143928a6db" providerId="ADAL" clId="{DFE8F5BC-6601-41FC-BDD4-9C1E79347D44}" dt="2021-03-12T16:31:24.851" v="885"/>
          <ac:spMkLst>
            <pc:docMk/>
            <pc:sldMk cId="1463252637" sldId="311"/>
            <ac:spMk id="34" creationId="{7E13BBEA-14BA-425C-AD08-8C4CE9CACAA0}"/>
          </ac:spMkLst>
        </pc:spChg>
        <pc:spChg chg="mod">
          <ac:chgData name="Garv Baheti" userId="02a5aca4-729c-486a-bb89-0a143928a6db" providerId="ADAL" clId="{DFE8F5BC-6601-41FC-BDD4-9C1E79347D44}" dt="2021-03-12T16:31:24.851" v="885"/>
          <ac:spMkLst>
            <pc:docMk/>
            <pc:sldMk cId="1463252637" sldId="311"/>
            <ac:spMk id="35" creationId="{1A4BA1BF-4328-43FE-A6DE-B89540669BB0}"/>
          </ac:spMkLst>
        </pc:spChg>
        <pc:spChg chg="mod">
          <ac:chgData name="Garv Baheti" userId="02a5aca4-729c-486a-bb89-0a143928a6db" providerId="ADAL" clId="{DFE8F5BC-6601-41FC-BDD4-9C1E79347D44}" dt="2021-03-12T16:31:24.851" v="885"/>
          <ac:spMkLst>
            <pc:docMk/>
            <pc:sldMk cId="1463252637" sldId="311"/>
            <ac:spMk id="36" creationId="{753C6AC2-4D78-4151-BA19-D016CAF90534}"/>
          </ac:spMkLst>
        </pc:spChg>
        <pc:spChg chg="mod">
          <ac:chgData name="Garv Baheti" userId="02a5aca4-729c-486a-bb89-0a143928a6db" providerId="ADAL" clId="{DFE8F5BC-6601-41FC-BDD4-9C1E79347D44}" dt="2021-03-12T16:31:24.851" v="885"/>
          <ac:spMkLst>
            <pc:docMk/>
            <pc:sldMk cId="1463252637" sldId="311"/>
            <ac:spMk id="37" creationId="{8C5D0D27-5C20-47A2-9579-14B22B1B729A}"/>
          </ac:spMkLst>
        </pc:spChg>
        <pc:spChg chg="mod">
          <ac:chgData name="Garv Baheti" userId="02a5aca4-729c-486a-bb89-0a143928a6db" providerId="ADAL" clId="{DFE8F5BC-6601-41FC-BDD4-9C1E79347D44}" dt="2021-03-12T16:31:24.851" v="885"/>
          <ac:spMkLst>
            <pc:docMk/>
            <pc:sldMk cId="1463252637" sldId="311"/>
            <ac:spMk id="38" creationId="{4DBFA920-73F0-41EB-8883-77CD9FD715C8}"/>
          </ac:spMkLst>
        </pc:spChg>
        <pc:spChg chg="mod">
          <ac:chgData name="Garv Baheti" userId="02a5aca4-729c-486a-bb89-0a143928a6db" providerId="ADAL" clId="{DFE8F5BC-6601-41FC-BDD4-9C1E79347D44}" dt="2021-03-12T16:31:24.851" v="885"/>
          <ac:spMkLst>
            <pc:docMk/>
            <pc:sldMk cId="1463252637" sldId="311"/>
            <ac:spMk id="39" creationId="{C4BC4493-EC06-4512-8165-88E561F2E8A8}"/>
          </ac:spMkLst>
        </pc:spChg>
        <pc:spChg chg="mod">
          <ac:chgData name="Garv Baheti" userId="02a5aca4-729c-486a-bb89-0a143928a6db" providerId="ADAL" clId="{DFE8F5BC-6601-41FC-BDD4-9C1E79347D44}" dt="2021-03-11T10:16:54.734" v="145" actId="20577"/>
          <ac:spMkLst>
            <pc:docMk/>
            <pc:sldMk cId="1463252637" sldId="311"/>
            <ac:spMk id="609" creationId="{00000000-0000-0000-0000-000000000000}"/>
          </ac:spMkLst>
        </pc:spChg>
        <pc:spChg chg="mod">
          <ac:chgData name="Garv Baheti" userId="02a5aca4-729c-486a-bb89-0a143928a6db" providerId="ADAL" clId="{DFE8F5BC-6601-41FC-BDD4-9C1E79347D44}" dt="2021-03-11T10:16:01.134" v="131" actId="20577"/>
          <ac:spMkLst>
            <pc:docMk/>
            <pc:sldMk cId="1463252637" sldId="311"/>
            <ac:spMk id="611" creationId="{00000000-0000-0000-0000-000000000000}"/>
          </ac:spMkLst>
        </pc:spChg>
        <pc:grpChg chg="add mod">
          <ac:chgData name="Garv Baheti" userId="02a5aca4-729c-486a-bb89-0a143928a6db" providerId="ADAL" clId="{DFE8F5BC-6601-41FC-BDD4-9C1E79347D44}" dt="2021-03-12T15:47:58.270" v="623" actId="1076"/>
          <ac:grpSpMkLst>
            <pc:docMk/>
            <pc:sldMk cId="1463252637" sldId="311"/>
            <ac:grpSpMk id="12" creationId="{F5F711B7-63F3-4AD2-BF9F-58DDAE8A0B83}"/>
          </ac:grpSpMkLst>
        </pc:grpChg>
        <pc:grpChg chg="add mod">
          <ac:chgData name="Garv Baheti" userId="02a5aca4-729c-486a-bb89-0a143928a6db" providerId="ADAL" clId="{DFE8F5BC-6601-41FC-BDD4-9C1E79347D44}" dt="2021-03-12T16:31:41.885" v="889" actId="1076"/>
          <ac:grpSpMkLst>
            <pc:docMk/>
            <pc:sldMk cId="1463252637" sldId="311"/>
            <ac:grpSpMk id="15" creationId="{40169284-6F68-424C-9553-DD2E5A9AD944}"/>
          </ac:grpSpMkLst>
        </pc:grpChg>
        <pc:picChg chg="mod">
          <ac:chgData name="Garv Baheti" userId="02a5aca4-729c-486a-bb89-0a143928a6db" providerId="ADAL" clId="{DFE8F5BC-6601-41FC-BDD4-9C1E79347D44}" dt="2021-03-12T15:47:51.967" v="622" actId="1076"/>
          <ac:picMkLst>
            <pc:docMk/>
            <pc:sldMk cId="1463252637" sldId="311"/>
            <ac:picMk id="1030" creationId="{E4279E47-2C56-48CA-89EA-C6DFF9066828}"/>
          </ac:picMkLst>
        </pc:picChg>
      </pc:sldChg>
      <pc:sldChg chg="addSp delSp modSp new mod modTransition">
        <pc:chgData name="Garv Baheti" userId="02a5aca4-729c-486a-bb89-0a143928a6db" providerId="ADAL" clId="{DFE8F5BC-6601-41FC-BDD4-9C1E79347D44}" dt="2021-03-12T17:13:28.348" v="1292"/>
        <pc:sldMkLst>
          <pc:docMk/>
          <pc:sldMk cId="462279889" sldId="312"/>
        </pc:sldMkLst>
        <pc:spChg chg="del">
          <ac:chgData name="Garv Baheti" userId="02a5aca4-729c-486a-bb89-0a143928a6db" providerId="ADAL" clId="{DFE8F5BC-6601-41FC-BDD4-9C1E79347D44}" dt="2021-03-12T17:01:38.640" v="1176" actId="478"/>
          <ac:spMkLst>
            <pc:docMk/>
            <pc:sldMk cId="462279889" sldId="312"/>
            <ac:spMk id="2" creationId="{35EAC27D-96D1-4CE9-88E3-ECE65543A960}"/>
          </ac:spMkLst>
        </pc:spChg>
        <pc:spChg chg="del">
          <ac:chgData name="Garv Baheti" userId="02a5aca4-729c-486a-bb89-0a143928a6db" providerId="ADAL" clId="{DFE8F5BC-6601-41FC-BDD4-9C1E79347D44}" dt="2021-03-12T17:01:40.854" v="1177" actId="478"/>
          <ac:spMkLst>
            <pc:docMk/>
            <pc:sldMk cId="462279889" sldId="312"/>
            <ac:spMk id="3" creationId="{CDFE9721-7385-4FA4-AE07-A5742BD69F51}"/>
          </ac:spMkLst>
        </pc:spChg>
        <pc:spChg chg="add mod">
          <ac:chgData name="Garv Baheti" userId="02a5aca4-729c-486a-bb89-0a143928a6db" providerId="ADAL" clId="{DFE8F5BC-6601-41FC-BDD4-9C1E79347D44}" dt="2021-03-12T17:06:17.618" v="1257" actId="1036"/>
          <ac:spMkLst>
            <pc:docMk/>
            <pc:sldMk cId="462279889" sldId="312"/>
            <ac:spMk id="4" creationId="{9D73B144-E1E3-409D-BD0C-BE5306A3D686}"/>
          </ac:spMkLst>
        </pc:spChg>
        <pc:spChg chg="add mod">
          <ac:chgData name="Garv Baheti" userId="02a5aca4-729c-486a-bb89-0a143928a6db" providerId="ADAL" clId="{DFE8F5BC-6601-41FC-BDD4-9C1E79347D44}" dt="2021-03-12T17:06:17.618" v="1257" actId="1036"/>
          <ac:spMkLst>
            <pc:docMk/>
            <pc:sldMk cId="462279889" sldId="312"/>
            <ac:spMk id="5" creationId="{1B7E2C89-B1F9-4704-A73B-B3CAF064D956}"/>
          </ac:spMkLst>
        </pc:spChg>
        <pc:spChg chg="mod">
          <ac:chgData name="Garv Baheti" userId="02a5aca4-729c-486a-bb89-0a143928a6db" providerId="ADAL" clId="{DFE8F5BC-6601-41FC-BDD4-9C1E79347D44}" dt="2021-03-12T17:01:35.819" v="1175"/>
          <ac:spMkLst>
            <pc:docMk/>
            <pc:sldMk cId="462279889" sldId="312"/>
            <ac:spMk id="7" creationId="{AF6812D5-B03B-4FE5-840A-0E9EDAE0ABE6}"/>
          </ac:spMkLst>
        </pc:spChg>
        <pc:spChg chg="mod">
          <ac:chgData name="Garv Baheti" userId="02a5aca4-729c-486a-bb89-0a143928a6db" providerId="ADAL" clId="{DFE8F5BC-6601-41FC-BDD4-9C1E79347D44}" dt="2021-03-12T17:01:35.819" v="1175"/>
          <ac:spMkLst>
            <pc:docMk/>
            <pc:sldMk cId="462279889" sldId="312"/>
            <ac:spMk id="8" creationId="{0BEC7EEA-B779-4994-817E-1D4A33368AA7}"/>
          </ac:spMkLst>
        </pc:spChg>
        <pc:spChg chg="mod">
          <ac:chgData name="Garv Baheti" userId="02a5aca4-729c-486a-bb89-0a143928a6db" providerId="ADAL" clId="{DFE8F5BC-6601-41FC-BDD4-9C1E79347D44}" dt="2021-03-12T17:01:35.819" v="1175"/>
          <ac:spMkLst>
            <pc:docMk/>
            <pc:sldMk cId="462279889" sldId="312"/>
            <ac:spMk id="9" creationId="{85B628BF-CE41-4997-A7A4-1EA58E9949C4}"/>
          </ac:spMkLst>
        </pc:spChg>
        <pc:spChg chg="mod">
          <ac:chgData name="Garv Baheti" userId="02a5aca4-729c-486a-bb89-0a143928a6db" providerId="ADAL" clId="{DFE8F5BC-6601-41FC-BDD4-9C1E79347D44}" dt="2021-03-12T17:01:35.819" v="1175"/>
          <ac:spMkLst>
            <pc:docMk/>
            <pc:sldMk cId="462279889" sldId="312"/>
            <ac:spMk id="10" creationId="{4A840CDD-0A48-45FD-85EC-3BCE013FBE16}"/>
          </ac:spMkLst>
        </pc:spChg>
        <pc:spChg chg="mod">
          <ac:chgData name="Garv Baheti" userId="02a5aca4-729c-486a-bb89-0a143928a6db" providerId="ADAL" clId="{DFE8F5BC-6601-41FC-BDD4-9C1E79347D44}" dt="2021-03-12T17:01:35.819" v="1175"/>
          <ac:spMkLst>
            <pc:docMk/>
            <pc:sldMk cId="462279889" sldId="312"/>
            <ac:spMk id="11" creationId="{B0F1BE0F-CEB2-44D4-8FC1-5B6BCFB2348E}"/>
          </ac:spMkLst>
        </pc:spChg>
        <pc:spChg chg="mod">
          <ac:chgData name="Garv Baheti" userId="02a5aca4-729c-486a-bb89-0a143928a6db" providerId="ADAL" clId="{DFE8F5BC-6601-41FC-BDD4-9C1E79347D44}" dt="2021-03-12T17:01:35.819" v="1175"/>
          <ac:spMkLst>
            <pc:docMk/>
            <pc:sldMk cId="462279889" sldId="312"/>
            <ac:spMk id="12" creationId="{3536914B-26B9-4F62-AF8F-3BB2849558CB}"/>
          </ac:spMkLst>
        </pc:spChg>
        <pc:spChg chg="mod">
          <ac:chgData name="Garv Baheti" userId="02a5aca4-729c-486a-bb89-0a143928a6db" providerId="ADAL" clId="{DFE8F5BC-6601-41FC-BDD4-9C1E79347D44}" dt="2021-03-12T17:01:35.819" v="1175"/>
          <ac:spMkLst>
            <pc:docMk/>
            <pc:sldMk cId="462279889" sldId="312"/>
            <ac:spMk id="13" creationId="{F889E0DF-1C79-4CE7-AF6F-612DD47633D6}"/>
          </ac:spMkLst>
        </pc:spChg>
        <pc:spChg chg="mod">
          <ac:chgData name="Garv Baheti" userId="02a5aca4-729c-486a-bb89-0a143928a6db" providerId="ADAL" clId="{DFE8F5BC-6601-41FC-BDD4-9C1E79347D44}" dt="2021-03-12T17:01:35.819" v="1175"/>
          <ac:spMkLst>
            <pc:docMk/>
            <pc:sldMk cId="462279889" sldId="312"/>
            <ac:spMk id="14" creationId="{076FEBD5-AA98-4BD8-B6BA-FDD2C8378B5F}"/>
          </ac:spMkLst>
        </pc:spChg>
        <pc:spChg chg="mod">
          <ac:chgData name="Garv Baheti" userId="02a5aca4-729c-486a-bb89-0a143928a6db" providerId="ADAL" clId="{DFE8F5BC-6601-41FC-BDD4-9C1E79347D44}" dt="2021-03-12T17:01:35.819" v="1175"/>
          <ac:spMkLst>
            <pc:docMk/>
            <pc:sldMk cId="462279889" sldId="312"/>
            <ac:spMk id="15" creationId="{9860A42E-E6B3-4856-8A72-F7F322F3A2F4}"/>
          </ac:spMkLst>
        </pc:spChg>
        <pc:spChg chg="mod">
          <ac:chgData name="Garv Baheti" userId="02a5aca4-729c-486a-bb89-0a143928a6db" providerId="ADAL" clId="{DFE8F5BC-6601-41FC-BDD4-9C1E79347D44}" dt="2021-03-12T17:01:35.819" v="1175"/>
          <ac:spMkLst>
            <pc:docMk/>
            <pc:sldMk cId="462279889" sldId="312"/>
            <ac:spMk id="16" creationId="{8D0BF8B5-554D-4BF3-9EB7-0FA081FC1892}"/>
          </ac:spMkLst>
        </pc:spChg>
        <pc:spChg chg="mod">
          <ac:chgData name="Garv Baheti" userId="02a5aca4-729c-486a-bb89-0a143928a6db" providerId="ADAL" clId="{DFE8F5BC-6601-41FC-BDD4-9C1E79347D44}" dt="2021-03-12T17:01:35.819" v="1175"/>
          <ac:spMkLst>
            <pc:docMk/>
            <pc:sldMk cId="462279889" sldId="312"/>
            <ac:spMk id="17" creationId="{7378DEB0-C67A-44FD-9AF9-265BC3011C0B}"/>
          </ac:spMkLst>
        </pc:spChg>
        <pc:spChg chg="mod">
          <ac:chgData name="Garv Baheti" userId="02a5aca4-729c-486a-bb89-0a143928a6db" providerId="ADAL" clId="{DFE8F5BC-6601-41FC-BDD4-9C1E79347D44}" dt="2021-03-12T17:01:35.819" v="1175"/>
          <ac:spMkLst>
            <pc:docMk/>
            <pc:sldMk cId="462279889" sldId="312"/>
            <ac:spMk id="18" creationId="{4E3520D9-D17C-4E8A-B7B3-9C064AF38306}"/>
          </ac:spMkLst>
        </pc:spChg>
        <pc:spChg chg="mod">
          <ac:chgData name="Garv Baheti" userId="02a5aca4-729c-486a-bb89-0a143928a6db" providerId="ADAL" clId="{DFE8F5BC-6601-41FC-BDD4-9C1E79347D44}" dt="2021-03-12T17:01:35.819" v="1175"/>
          <ac:spMkLst>
            <pc:docMk/>
            <pc:sldMk cId="462279889" sldId="312"/>
            <ac:spMk id="19" creationId="{D9A3D535-1CA1-46E1-AF6A-9EED3D3AB8FA}"/>
          </ac:spMkLst>
        </pc:spChg>
        <pc:spChg chg="mod">
          <ac:chgData name="Garv Baheti" userId="02a5aca4-729c-486a-bb89-0a143928a6db" providerId="ADAL" clId="{DFE8F5BC-6601-41FC-BDD4-9C1E79347D44}" dt="2021-03-12T17:01:35.819" v="1175"/>
          <ac:spMkLst>
            <pc:docMk/>
            <pc:sldMk cId="462279889" sldId="312"/>
            <ac:spMk id="20" creationId="{BF637AD2-347C-42AB-AA98-FF789E40D2C5}"/>
          </ac:spMkLst>
        </pc:spChg>
        <pc:spChg chg="mod">
          <ac:chgData name="Garv Baheti" userId="02a5aca4-729c-486a-bb89-0a143928a6db" providerId="ADAL" clId="{DFE8F5BC-6601-41FC-BDD4-9C1E79347D44}" dt="2021-03-12T17:01:35.819" v="1175"/>
          <ac:spMkLst>
            <pc:docMk/>
            <pc:sldMk cId="462279889" sldId="312"/>
            <ac:spMk id="21" creationId="{4A4079BF-67FC-4250-9EB5-887B413E7D83}"/>
          </ac:spMkLst>
        </pc:spChg>
        <pc:spChg chg="mod">
          <ac:chgData name="Garv Baheti" userId="02a5aca4-729c-486a-bb89-0a143928a6db" providerId="ADAL" clId="{DFE8F5BC-6601-41FC-BDD4-9C1E79347D44}" dt="2021-03-12T17:01:35.819" v="1175"/>
          <ac:spMkLst>
            <pc:docMk/>
            <pc:sldMk cId="462279889" sldId="312"/>
            <ac:spMk id="22" creationId="{CE6B5FF4-6FA7-4BE5-88FA-1AD0F72C88CA}"/>
          </ac:spMkLst>
        </pc:spChg>
        <pc:spChg chg="mod">
          <ac:chgData name="Garv Baheti" userId="02a5aca4-729c-486a-bb89-0a143928a6db" providerId="ADAL" clId="{DFE8F5BC-6601-41FC-BDD4-9C1E79347D44}" dt="2021-03-12T17:01:35.819" v="1175"/>
          <ac:spMkLst>
            <pc:docMk/>
            <pc:sldMk cId="462279889" sldId="312"/>
            <ac:spMk id="23" creationId="{CB277CBB-8185-44C4-9096-85E54F392E8F}"/>
          </ac:spMkLst>
        </pc:spChg>
        <pc:spChg chg="mod">
          <ac:chgData name="Garv Baheti" userId="02a5aca4-729c-486a-bb89-0a143928a6db" providerId="ADAL" clId="{DFE8F5BC-6601-41FC-BDD4-9C1E79347D44}" dt="2021-03-12T17:01:35.819" v="1175"/>
          <ac:spMkLst>
            <pc:docMk/>
            <pc:sldMk cId="462279889" sldId="312"/>
            <ac:spMk id="24" creationId="{A6E25659-EDB2-4591-A093-D9F44D7893F0}"/>
          </ac:spMkLst>
        </pc:spChg>
        <pc:spChg chg="mod">
          <ac:chgData name="Garv Baheti" userId="02a5aca4-729c-486a-bb89-0a143928a6db" providerId="ADAL" clId="{DFE8F5BC-6601-41FC-BDD4-9C1E79347D44}" dt="2021-03-12T17:01:35.819" v="1175"/>
          <ac:spMkLst>
            <pc:docMk/>
            <pc:sldMk cId="462279889" sldId="312"/>
            <ac:spMk id="25" creationId="{A626B370-498B-44C7-8063-2945974E8610}"/>
          </ac:spMkLst>
        </pc:spChg>
        <pc:spChg chg="mod">
          <ac:chgData name="Garv Baheti" userId="02a5aca4-729c-486a-bb89-0a143928a6db" providerId="ADAL" clId="{DFE8F5BC-6601-41FC-BDD4-9C1E79347D44}" dt="2021-03-12T17:01:35.819" v="1175"/>
          <ac:spMkLst>
            <pc:docMk/>
            <pc:sldMk cId="462279889" sldId="312"/>
            <ac:spMk id="26" creationId="{8D2836DE-98D4-4DB5-A239-2DCC42BB8ADD}"/>
          </ac:spMkLst>
        </pc:spChg>
        <pc:spChg chg="mod">
          <ac:chgData name="Garv Baheti" userId="02a5aca4-729c-486a-bb89-0a143928a6db" providerId="ADAL" clId="{DFE8F5BC-6601-41FC-BDD4-9C1E79347D44}" dt="2021-03-12T17:01:35.819" v="1175"/>
          <ac:spMkLst>
            <pc:docMk/>
            <pc:sldMk cId="462279889" sldId="312"/>
            <ac:spMk id="27" creationId="{339514F0-8190-445C-AC71-1312C47AA56B}"/>
          </ac:spMkLst>
        </pc:spChg>
        <pc:spChg chg="mod">
          <ac:chgData name="Garv Baheti" userId="02a5aca4-729c-486a-bb89-0a143928a6db" providerId="ADAL" clId="{DFE8F5BC-6601-41FC-BDD4-9C1E79347D44}" dt="2021-03-12T17:01:35.819" v="1175"/>
          <ac:spMkLst>
            <pc:docMk/>
            <pc:sldMk cId="462279889" sldId="312"/>
            <ac:spMk id="28" creationId="{A31E0433-2107-4F30-AAF5-52F666F708D1}"/>
          </ac:spMkLst>
        </pc:spChg>
        <pc:spChg chg="mod">
          <ac:chgData name="Garv Baheti" userId="02a5aca4-729c-486a-bb89-0a143928a6db" providerId="ADAL" clId="{DFE8F5BC-6601-41FC-BDD4-9C1E79347D44}" dt="2021-03-12T17:01:35.819" v="1175"/>
          <ac:spMkLst>
            <pc:docMk/>
            <pc:sldMk cId="462279889" sldId="312"/>
            <ac:spMk id="29" creationId="{B48A80BC-FDA3-44E8-8243-C5052ABF540C}"/>
          </ac:spMkLst>
        </pc:spChg>
        <pc:spChg chg="mod">
          <ac:chgData name="Garv Baheti" userId="02a5aca4-729c-486a-bb89-0a143928a6db" providerId="ADAL" clId="{DFE8F5BC-6601-41FC-BDD4-9C1E79347D44}" dt="2021-03-12T17:01:35.819" v="1175"/>
          <ac:spMkLst>
            <pc:docMk/>
            <pc:sldMk cId="462279889" sldId="312"/>
            <ac:spMk id="30" creationId="{9A8CA3AE-F849-4C80-83B5-6BC952FE6F25}"/>
          </ac:spMkLst>
        </pc:spChg>
        <pc:spChg chg="mod">
          <ac:chgData name="Garv Baheti" userId="02a5aca4-729c-486a-bb89-0a143928a6db" providerId="ADAL" clId="{DFE8F5BC-6601-41FC-BDD4-9C1E79347D44}" dt="2021-03-12T17:01:35.819" v="1175"/>
          <ac:spMkLst>
            <pc:docMk/>
            <pc:sldMk cId="462279889" sldId="312"/>
            <ac:spMk id="31" creationId="{F5D361D4-629B-4714-AD76-F57BD5F715AC}"/>
          </ac:spMkLst>
        </pc:spChg>
        <pc:spChg chg="mod">
          <ac:chgData name="Garv Baheti" userId="02a5aca4-729c-486a-bb89-0a143928a6db" providerId="ADAL" clId="{DFE8F5BC-6601-41FC-BDD4-9C1E79347D44}" dt="2021-03-12T17:01:35.819" v="1175"/>
          <ac:spMkLst>
            <pc:docMk/>
            <pc:sldMk cId="462279889" sldId="312"/>
            <ac:spMk id="32" creationId="{8752B469-5F20-49D0-942D-9D434F8ECFED}"/>
          </ac:spMkLst>
        </pc:spChg>
        <pc:spChg chg="mod">
          <ac:chgData name="Garv Baheti" userId="02a5aca4-729c-486a-bb89-0a143928a6db" providerId="ADAL" clId="{DFE8F5BC-6601-41FC-BDD4-9C1E79347D44}" dt="2021-03-12T17:01:35.819" v="1175"/>
          <ac:spMkLst>
            <pc:docMk/>
            <pc:sldMk cId="462279889" sldId="312"/>
            <ac:spMk id="33" creationId="{11B2DCC1-A38A-4F58-94B9-ABFC4487E076}"/>
          </ac:spMkLst>
        </pc:spChg>
        <pc:spChg chg="mod">
          <ac:chgData name="Garv Baheti" userId="02a5aca4-729c-486a-bb89-0a143928a6db" providerId="ADAL" clId="{DFE8F5BC-6601-41FC-BDD4-9C1E79347D44}" dt="2021-03-12T17:01:35.819" v="1175"/>
          <ac:spMkLst>
            <pc:docMk/>
            <pc:sldMk cId="462279889" sldId="312"/>
            <ac:spMk id="34" creationId="{2D1AA792-F76E-44E4-BEE9-5682149A189F}"/>
          </ac:spMkLst>
        </pc:spChg>
        <pc:spChg chg="mod">
          <ac:chgData name="Garv Baheti" userId="02a5aca4-729c-486a-bb89-0a143928a6db" providerId="ADAL" clId="{DFE8F5BC-6601-41FC-BDD4-9C1E79347D44}" dt="2021-03-12T17:01:35.819" v="1175"/>
          <ac:spMkLst>
            <pc:docMk/>
            <pc:sldMk cId="462279889" sldId="312"/>
            <ac:spMk id="35" creationId="{E5A56993-C5D2-48F2-A5E8-F820B28E4727}"/>
          </ac:spMkLst>
        </pc:spChg>
        <pc:spChg chg="mod">
          <ac:chgData name="Garv Baheti" userId="02a5aca4-729c-486a-bb89-0a143928a6db" providerId="ADAL" clId="{DFE8F5BC-6601-41FC-BDD4-9C1E79347D44}" dt="2021-03-12T17:01:35.819" v="1175"/>
          <ac:spMkLst>
            <pc:docMk/>
            <pc:sldMk cId="462279889" sldId="312"/>
            <ac:spMk id="36" creationId="{8829B38B-BA59-4F3F-A117-907EBD218115}"/>
          </ac:spMkLst>
        </pc:spChg>
        <pc:spChg chg="mod">
          <ac:chgData name="Garv Baheti" userId="02a5aca4-729c-486a-bb89-0a143928a6db" providerId="ADAL" clId="{DFE8F5BC-6601-41FC-BDD4-9C1E79347D44}" dt="2021-03-12T17:01:35.819" v="1175"/>
          <ac:spMkLst>
            <pc:docMk/>
            <pc:sldMk cId="462279889" sldId="312"/>
            <ac:spMk id="37" creationId="{F3BA03A2-B3E5-4864-8BE8-A6405799D4F2}"/>
          </ac:spMkLst>
        </pc:spChg>
        <pc:spChg chg="mod">
          <ac:chgData name="Garv Baheti" userId="02a5aca4-729c-486a-bb89-0a143928a6db" providerId="ADAL" clId="{DFE8F5BC-6601-41FC-BDD4-9C1E79347D44}" dt="2021-03-12T17:01:35.819" v="1175"/>
          <ac:spMkLst>
            <pc:docMk/>
            <pc:sldMk cId="462279889" sldId="312"/>
            <ac:spMk id="38" creationId="{FCECA1B4-5D9E-4DED-BB86-D0D40B66C679}"/>
          </ac:spMkLst>
        </pc:spChg>
        <pc:spChg chg="mod">
          <ac:chgData name="Garv Baheti" userId="02a5aca4-729c-486a-bb89-0a143928a6db" providerId="ADAL" clId="{DFE8F5BC-6601-41FC-BDD4-9C1E79347D44}" dt="2021-03-12T17:01:35.819" v="1175"/>
          <ac:spMkLst>
            <pc:docMk/>
            <pc:sldMk cId="462279889" sldId="312"/>
            <ac:spMk id="39" creationId="{4C31E1F1-1F6E-4CCF-BBFE-C109B6D0492B}"/>
          </ac:spMkLst>
        </pc:spChg>
        <pc:spChg chg="mod">
          <ac:chgData name="Garv Baheti" userId="02a5aca4-729c-486a-bb89-0a143928a6db" providerId="ADAL" clId="{DFE8F5BC-6601-41FC-BDD4-9C1E79347D44}" dt="2021-03-12T17:01:35.819" v="1175"/>
          <ac:spMkLst>
            <pc:docMk/>
            <pc:sldMk cId="462279889" sldId="312"/>
            <ac:spMk id="40" creationId="{8605C848-3062-471C-8282-6441C042DCB1}"/>
          </ac:spMkLst>
        </pc:spChg>
        <pc:spChg chg="mod">
          <ac:chgData name="Garv Baheti" userId="02a5aca4-729c-486a-bb89-0a143928a6db" providerId="ADAL" clId="{DFE8F5BC-6601-41FC-BDD4-9C1E79347D44}" dt="2021-03-12T17:01:35.819" v="1175"/>
          <ac:spMkLst>
            <pc:docMk/>
            <pc:sldMk cId="462279889" sldId="312"/>
            <ac:spMk id="41" creationId="{CDEB4D07-CEDB-425F-A817-D6BCDFF12206}"/>
          </ac:spMkLst>
        </pc:spChg>
        <pc:spChg chg="mod">
          <ac:chgData name="Garv Baheti" userId="02a5aca4-729c-486a-bb89-0a143928a6db" providerId="ADAL" clId="{DFE8F5BC-6601-41FC-BDD4-9C1E79347D44}" dt="2021-03-12T17:01:35.819" v="1175"/>
          <ac:spMkLst>
            <pc:docMk/>
            <pc:sldMk cId="462279889" sldId="312"/>
            <ac:spMk id="42" creationId="{DB9001BB-89AA-459E-8C6A-EFB79F72DE5E}"/>
          </ac:spMkLst>
        </pc:spChg>
        <pc:spChg chg="mod">
          <ac:chgData name="Garv Baheti" userId="02a5aca4-729c-486a-bb89-0a143928a6db" providerId="ADAL" clId="{DFE8F5BC-6601-41FC-BDD4-9C1E79347D44}" dt="2021-03-12T17:01:35.819" v="1175"/>
          <ac:spMkLst>
            <pc:docMk/>
            <pc:sldMk cId="462279889" sldId="312"/>
            <ac:spMk id="43" creationId="{52BC0792-4137-4F64-B5EC-1D39B5F4EC67}"/>
          </ac:spMkLst>
        </pc:spChg>
        <pc:spChg chg="mod">
          <ac:chgData name="Garv Baheti" userId="02a5aca4-729c-486a-bb89-0a143928a6db" providerId="ADAL" clId="{DFE8F5BC-6601-41FC-BDD4-9C1E79347D44}" dt="2021-03-12T17:01:35.819" v="1175"/>
          <ac:spMkLst>
            <pc:docMk/>
            <pc:sldMk cId="462279889" sldId="312"/>
            <ac:spMk id="44" creationId="{526A5BA0-4F18-4E40-B228-1FAA23D0EC63}"/>
          </ac:spMkLst>
        </pc:spChg>
        <pc:spChg chg="mod">
          <ac:chgData name="Garv Baheti" userId="02a5aca4-729c-486a-bb89-0a143928a6db" providerId="ADAL" clId="{DFE8F5BC-6601-41FC-BDD4-9C1E79347D44}" dt="2021-03-12T17:01:35.819" v="1175"/>
          <ac:spMkLst>
            <pc:docMk/>
            <pc:sldMk cId="462279889" sldId="312"/>
            <ac:spMk id="45" creationId="{FF6E9D95-FFB9-4864-8ACC-C73643A98A0B}"/>
          </ac:spMkLst>
        </pc:spChg>
        <pc:spChg chg="mod">
          <ac:chgData name="Garv Baheti" userId="02a5aca4-729c-486a-bb89-0a143928a6db" providerId="ADAL" clId="{DFE8F5BC-6601-41FC-BDD4-9C1E79347D44}" dt="2021-03-12T17:01:35.819" v="1175"/>
          <ac:spMkLst>
            <pc:docMk/>
            <pc:sldMk cId="462279889" sldId="312"/>
            <ac:spMk id="46" creationId="{59FC71A9-B26C-4C11-82A2-E46D72A2422B}"/>
          </ac:spMkLst>
        </pc:spChg>
        <pc:spChg chg="mod">
          <ac:chgData name="Garv Baheti" userId="02a5aca4-729c-486a-bb89-0a143928a6db" providerId="ADAL" clId="{DFE8F5BC-6601-41FC-BDD4-9C1E79347D44}" dt="2021-03-12T17:01:35.819" v="1175"/>
          <ac:spMkLst>
            <pc:docMk/>
            <pc:sldMk cId="462279889" sldId="312"/>
            <ac:spMk id="47" creationId="{187A22A7-E7CC-4038-B682-84E94539405F}"/>
          </ac:spMkLst>
        </pc:spChg>
        <pc:spChg chg="mod">
          <ac:chgData name="Garv Baheti" userId="02a5aca4-729c-486a-bb89-0a143928a6db" providerId="ADAL" clId="{DFE8F5BC-6601-41FC-BDD4-9C1E79347D44}" dt="2021-03-12T17:01:35.819" v="1175"/>
          <ac:spMkLst>
            <pc:docMk/>
            <pc:sldMk cId="462279889" sldId="312"/>
            <ac:spMk id="48" creationId="{CCAC6363-C8DC-45C3-B2B1-3E47CA1DD031}"/>
          </ac:spMkLst>
        </pc:spChg>
        <pc:spChg chg="mod">
          <ac:chgData name="Garv Baheti" userId="02a5aca4-729c-486a-bb89-0a143928a6db" providerId="ADAL" clId="{DFE8F5BC-6601-41FC-BDD4-9C1E79347D44}" dt="2021-03-12T17:01:35.819" v="1175"/>
          <ac:spMkLst>
            <pc:docMk/>
            <pc:sldMk cId="462279889" sldId="312"/>
            <ac:spMk id="49" creationId="{65331F84-3599-4186-A5F9-F1AAF4478161}"/>
          </ac:spMkLst>
        </pc:spChg>
        <pc:spChg chg="mod">
          <ac:chgData name="Garv Baheti" userId="02a5aca4-729c-486a-bb89-0a143928a6db" providerId="ADAL" clId="{DFE8F5BC-6601-41FC-BDD4-9C1E79347D44}" dt="2021-03-12T17:01:35.819" v="1175"/>
          <ac:spMkLst>
            <pc:docMk/>
            <pc:sldMk cId="462279889" sldId="312"/>
            <ac:spMk id="50" creationId="{A41549C4-8871-43CC-A8CF-64FB6747E9F9}"/>
          </ac:spMkLst>
        </pc:spChg>
        <pc:spChg chg="mod">
          <ac:chgData name="Garv Baheti" userId="02a5aca4-729c-486a-bb89-0a143928a6db" providerId="ADAL" clId="{DFE8F5BC-6601-41FC-BDD4-9C1E79347D44}" dt="2021-03-12T17:01:35.819" v="1175"/>
          <ac:spMkLst>
            <pc:docMk/>
            <pc:sldMk cId="462279889" sldId="312"/>
            <ac:spMk id="51" creationId="{E5494BFD-4A2A-47DB-9C80-6687F47A0774}"/>
          </ac:spMkLst>
        </pc:spChg>
        <pc:spChg chg="mod">
          <ac:chgData name="Garv Baheti" userId="02a5aca4-729c-486a-bb89-0a143928a6db" providerId="ADAL" clId="{DFE8F5BC-6601-41FC-BDD4-9C1E79347D44}" dt="2021-03-12T17:01:35.819" v="1175"/>
          <ac:spMkLst>
            <pc:docMk/>
            <pc:sldMk cId="462279889" sldId="312"/>
            <ac:spMk id="52" creationId="{C9C43226-DD70-4D65-9B11-5F289BE65868}"/>
          </ac:spMkLst>
        </pc:spChg>
        <pc:spChg chg="mod">
          <ac:chgData name="Garv Baheti" userId="02a5aca4-729c-486a-bb89-0a143928a6db" providerId="ADAL" clId="{DFE8F5BC-6601-41FC-BDD4-9C1E79347D44}" dt="2021-03-12T17:01:35.819" v="1175"/>
          <ac:spMkLst>
            <pc:docMk/>
            <pc:sldMk cId="462279889" sldId="312"/>
            <ac:spMk id="53" creationId="{2AFA86FA-CFB3-4702-A0D0-E999C48DAC06}"/>
          </ac:spMkLst>
        </pc:spChg>
        <pc:spChg chg="mod">
          <ac:chgData name="Garv Baheti" userId="02a5aca4-729c-486a-bb89-0a143928a6db" providerId="ADAL" clId="{DFE8F5BC-6601-41FC-BDD4-9C1E79347D44}" dt="2021-03-12T17:01:35.819" v="1175"/>
          <ac:spMkLst>
            <pc:docMk/>
            <pc:sldMk cId="462279889" sldId="312"/>
            <ac:spMk id="54" creationId="{B7DC6650-541F-4718-A58D-5F5E9707547B}"/>
          </ac:spMkLst>
        </pc:spChg>
        <pc:spChg chg="mod">
          <ac:chgData name="Garv Baheti" userId="02a5aca4-729c-486a-bb89-0a143928a6db" providerId="ADAL" clId="{DFE8F5BC-6601-41FC-BDD4-9C1E79347D44}" dt="2021-03-12T17:01:35.819" v="1175"/>
          <ac:spMkLst>
            <pc:docMk/>
            <pc:sldMk cId="462279889" sldId="312"/>
            <ac:spMk id="55" creationId="{07297535-8B6B-49E8-9C0F-E30A93DC7420}"/>
          </ac:spMkLst>
        </pc:spChg>
        <pc:spChg chg="mod">
          <ac:chgData name="Garv Baheti" userId="02a5aca4-729c-486a-bb89-0a143928a6db" providerId="ADAL" clId="{DFE8F5BC-6601-41FC-BDD4-9C1E79347D44}" dt="2021-03-12T17:01:35.819" v="1175"/>
          <ac:spMkLst>
            <pc:docMk/>
            <pc:sldMk cId="462279889" sldId="312"/>
            <ac:spMk id="56" creationId="{68C20A44-1B4C-4A6A-85FB-3C35AC88B3AA}"/>
          </ac:spMkLst>
        </pc:spChg>
        <pc:spChg chg="mod">
          <ac:chgData name="Garv Baheti" userId="02a5aca4-729c-486a-bb89-0a143928a6db" providerId="ADAL" clId="{DFE8F5BC-6601-41FC-BDD4-9C1E79347D44}" dt="2021-03-12T17:01:35.819" v="1175"/>
          <ac:spMkLst>
            <pc:docMk/>
            <pc:sldMk cId="462279889" sldId="312"/>
            <ac:spMk id="57" creationId="{39D5839C-863A-4A5F-AC51-6A395545A2A1}"/>
          </ac:spMkLst>
        </pc:spChg>
        <pc:spChg chg="mod">
          <ac:chgData name="Garv Baheti" userId="02a5aca4-729c-486a-bb89-0a143928a6db" providerId="ADAL" clId="{DFE8F5BC-6601-41FC-BDD4-9C1E79347D44}" dt="2021-03-12T17:01:35.819" v="1175"/>
          <ac:spMkLst>
            <pc:docMk/>
            <pc:sldMk cId="462279889" sldId="312"/>
            <ac:spMk id="58" creationId="{82916CBD-6A02-463B-B25F-9D7A00375B64}"/>
          </ac:spMkLst>
        </pc:spChg>
        <pc:spChg chg="mod">
          <ac:chgData name="Garv Baheti" userId="02a5aca4-729c-486a-bb89-0a143928a6db" providerId="ADAL" clId="{DFE8F5BC-6601-41FC-BDD4-9C1E79347D44}" dt="2021-03-12T17:01:35.819" v="1175"/>
          <ac:spMkLst>
            <pc:docMk/>
            <pc:sldMk cId="462279889" sldId="312"/>
            <ac:spMk id="59" creationId="{2F1C8076-7004-4DBF-8B40-3FABC8ACD0C2}"/>
          </ac:spMkLst>
        </pc:spChg>
        <pc:spChg chg="mod">
          <ac:chgData name="Garv Baheti" userId="02a5aca4-729c-486a-bb89-0a143928a6db" providerId="ADAL" clId="{DFE8F5BC-6601-41FC-BDD4-9C1E79347D44}" dt="2021-03-12T17:01:35.819" v="1175"/>
          <ac:spMkLst>
            <pc:docMk/>
            <pc:sldMk cId="462279889" sldId="312"/>
            <ac:spMk id="60" creationId="{A69D7397-7B8D-489E-A204-EBBF482CC86C}"/>
          </ac:spMkLst>
        </pc:spChg>
        <pc:spChg chg="mod">
          <ac:chgData name="Garv Baheti" userId="02a5aca4-729c-486a-bb89-0a143928a6db" providerId="ADAL" clId="{DFE8F5BC-6601-41FC-BDD4-9C1E79347D44}" dt="2021-03-12T17:01:35.819" v="1175"/>
          <ac:spMkLst>
            <pc:docMk/>
            <pc:sldMk cId="462279889" sldId="312"/>
            <ac:spMk id="61" creationId="{F5430A63-C8E7-4F4A-83DF-AF8906D55D6C}"/>
          </ac:spMkLst>
        </pc:spChg>
        <pc:spChg chg="mod">
          <ac:chgData name="Garv Baheti" userId="02a5aca4-729c-486a-bb89-0a143928a6db" providerId="ADAL" clId="{DFE8F5BC-6601-41FC-BDD4-9C1E79347D44}" dt="2021-03-12T17:01:35.819" v="1175"/>
          <ac:spMkLst>
            <pc:docMk/>
            <pc:sldMk cId="462279889" sldId="312"/>
            <ac:spMk id="62" creationId="{5F1F30A9-3262-49EC-AFD0-DCAE1EAE67CB}"/>
          </ac:spMkLst>
        </pc:spChg>
        <pc:spChg chg="mod">
          <ac:chgData name="Garv Baheti" userId="02a5aca4-729c-486a-bb89-0a143928a6db" providerId="ADAL" clId="{DFE8F5BC-6601-41FC-BDD4-9C1E79347D44}" dt="2021-03-12T17:01:35.819" v="1175"/>
          <ac:spMkLst>
            <pc:docMk/>
            <pc:sldMk cId="462279889" sldId="312"/>
            <ac:spMk id="63" creationId="{15E2F778-5053-4804-A79D-BC146A6BA7FE}"/>
          </ac:spMkLst>
        </pc:spChg>
        <pc:spChg chg="mod">
          <ac:chgData name="Garv Baheti" userId="02a5aca4-729c-486a-bb89-0a143928a6db" providerId="ADAL" clId="{DFE8F5BC-6601-41FC-BDD4-9C1E79347D44}" dt="2021-03-12T17:01:35.819" v="1175"/>
          <ac:spMkLst>
            <pc:docMk/>
            <pc:sldMk cId="462279889" sldId="312"/>
            <ac:spMk id="64" creationId="{BD36F561-2407-45BE-8EE7-8118A02D7002}"/>
          </ac:spMkLst>
        </pc:spChg>
        <pc:spChg chg="mod">
          <ac:chgData name="Garv Baheti" userId="02a5aca4-729c-486a-bb89-0a143928a6db" providerId="ADAL" clId="{DFE8F5BC-6601-41FC-BDD4-9C1E79347D44}" dt="2021-03-12T17:01:35.819" v="1175"/>
          <ac:spMkLst>
            <pc:docMk/>
            <pc:sldMk cId="462279889" sldId="312"/>
            <ac:spMk id="65" creationId="{4363A9C6-1E2C-4153-A4F8-C352C67D17E2}"/>
          </ac:spMkLst>
        </pc:spChg>
        <pc:spChg chg="mod">
          <ac:chgData name="Garv Baheti" userId="02a5aca4-729c-486a-bb89-0a143928a6db" providerId="ADAL" clId="{DFE8F5BC-6601-41FC-BDD4-9C1E79347D44}" dt="2021-03-12T17:01:35.819" v="1175"/>
          <ac:spMkLst>
            <pc:docMk/>
            <pc:sldMk cId="462279889" sldId="312"/>
            <ac:spMk id="66" creationId="{9FBCAE80-15AB-45E5-B632-584F9545205B}"/>
          </ac:spMkLst>
        </pc:spChg>
        <pc:spChg chg="mod">
          <ac:chgData name="Garv Baheti" userId="02a5aca4-729c-486a-bb89-0a143928a6db" providerId="ADAL" clId="{DFE8F5BC-6601-41FC-BDD4-9C1E79347D44}" dt="2021-03-12T17:01:35.819" v="1175"/>
          <ac:spMkLst>
            <pc:docMk/>
            <pc:sldMk cId="462279889" sldId="312"/>
            <ac:spMk id="67" creationId="{F141CD5D-6881-4070-9E80-8218A2C4CD70}"/>
          </ac:spMkLst>
        </pc:spChg>
        <pc:spChg chg="mod">
          <ac:chgData name="Garv Baheti" userId="02a5aca4-729c-486a-bb89-0a143928a6db" providerId="ADAL" clId="{DFE8F5BC-6601-41FC-BDD4-9C1E79347D44}" dt="2021-03-12T17:01:35.819" v="1175"/>
          <ac:spMkLst>
            <pc:docMk/>
            <pc:sldMk cId="462279889" sldId="312"/>
            <ac:spMk id="68" creationId="{C523C523-43E5-4C06-A241-B4D9ADD0B15A}"/>
          </ac:spMkLst>
        </pc:spChg>
        <pc:spChg chg="mod">
          <ac:chgData name="Garv Baheti" userId="02a5aca4-729c-486a-bb89-0a143928a6db" providerId="ADAL" clId="{DFE8F5BC-6601-41FC-BDD4-9C1E79347D44}" dt="2021-03-12T17:01:35.819" v="1175"/>
          <ac:spMkLst>
            <pc:docMk/>
            <pc:sldMk cId="462279889" sldId="312"/>
            <ac:spMk id="69" creationId="{F9A6BAF8-CE3F-4B09-A025-D897E89BD6E5}"/>
          </ac:spMkLst>
        </pc:spChg>
        <pc:spChg chg="mod">
          <ac:chgData name="Garv Baheti" userId="02a5aca4-729c-486a-bb89-0a143928a6db" providerId="ADAL" clId="{DFE8F5BC-6601-41FC-BDD4-9C1E79347D44}" dt="2021-03-12T17:01:35.819" v="1175"/>
          <ac:spMkLst>
            <pc:docMk/>
            <pc:sldMk cId="462279889" sldId="312"/>
            <ac:spMk id="70" creationId="{CEA49179-601D-473D-8618-D3121390B71B}"/>
          </ac:spMkLst>
        </pc:spChg>
        <pc:spChg chg="mod">
          <ac:chgData name="Garv Baheti" userId="02a5aca4-729c-486a-bb89-0a143928a6db" providerId="ADAL" clId="{DFE8F5BC-6601-41FC-BDD4-9C1E79347D44}" dt="2021-03-12T17:01:35.819" v="1175"/>
          <ac:spMkLst>
            <pc:docMk/>
            <pc:sldMk cId="462279889" sldId="312"/>
            <ac:spMk id="71" creationId="{4F9F5D14-9E7F-42F2-862E-F648CC0D6CDE}"/>
          </ac:spMkLst>
        </pc:spChg>
        <pc:spChg chg="mod">
          <ac:chgData name="Garv Baheti" userId="02a5aca4-729c-486a-bb89-0a143928a6db" providerId="ADAL" clId="{DFE8F5BC-6601-41FC-BDD4-9C1E79347D44}" dt="2021-03-12T17:01:35.819" v="1175"/>
          <ac:spMkLst>
            <pc:docMk/>
            <pc:sldMk cId="462279889" sldId="312"/>
            <ac:spMk id="72" creationId="{268970B6-7DE1-47D4-B115-5273A070B726}"/>
          </ac:spMkLst>
        </pc:spChg>
        <pc:spChg chg="mod">
          <ac:chgData name="Garv Baheti" userId="02a5aca4-729c-486a-bb89-0a143928a6db" providerId="ADAL" clId="{DFE8F5BC-6601-41FC-BDD4-9C1E79347D44}" dt="2021-03-12T17:01:35.819" v="1175"/>
          <ac:spMkLst>
            <pc:docMk/>
            <pc:sldMk cId="462279889" sldId="312"/>
            <ac:spMk id="73" creationId="{FD1DD23A-4DC6-4B66-A742-CD3D7DC4EE58}"/>
          </ac:spMkLst>
        </pc:spChg>
        <pc:spChg chg="mod">
          <ac:chgData name="Garv Baheti" userId="02a5aca4-729c-486a-bb89-0a143928a6db" providerId="ADAL" clId="{DFE8F5BC-6601-41FC-BDD4-9C1E79347D44}" dt="2021-03-12T17:01:35.819" v="1175"/>
          <ac:spMkLst>
            <pc:docMk/>
            <pc:sldMk cId="462279889" sldId="312"/>
            <ac:spMk id="74" creationId="{47BD4426-A8D1-48B1-93DA-8781BB36A923}"/>
          </ac:spMkLst>
        </pc:spChg>
        <pc:spChg chg="mod">
          <ac:chgData name="Garv Baheti" userId="02a5aca4-729c-486a-bb89-0a143928a6db" providerId="ADAL" clId="{DFE8F5BC-6601-41FC-BDD4-9C1E79347D44}" dt="2021-03-12T17:01:35.819" v="1175"/>
          <ac:spMkLst>
            <pc:docMk/>
            <pc:sldMk cId="462279889" sldId="312"/>
            <ac:spMk id="75" creationId="{5CB2C62A-8507-4102-B50A-89034C9139A2}"/>
          </ac:spMkLst>
        </pc:spChg>
        <pc:spChg chg="mod">
          <ac:chgData name="Garv Baheti" userId="02a5aca4-729c-486a-bb89-0a143928a6db" providerId="ADAL" clId="{DFE8F5BC-6601-41FC-BDD4-9C1E79347D44}" dt="2021-03-12T17:01:35.819" v="1175"/>
          <ac:spMkLst>
            <pc:docMk/>
            <pc:sldMk cId="462279889" sldId="312"/>
            <ac:spMk id="76" creationId="{12BF813E-FC9D-4361-B03F-352C1C890A77}"/>
          </ac:spMkLst>
        </pc:spChg>
        <pc:spChg chg="mod">
          <ac:chgData name="Garv Baheti" userId="02a5aca4-729c-486a-bb89-0a143928a6db" providerId="ADAL" clId="{DFE8F5BC-6601-41FC-BDD4-9C1E79347D44}" dt="2021-03-12T17:01:35.819" v="1175"/>
          <ac:spMkLst>
            <pc:docMk/>
            <pc:sldMk cId="462279889" sldId="312"/>
            <ac:spMk id="77" creationId="{7FAF3A02-94F0-4161-8FA4-75C93EB3964C}"/>
          </ac:spMkLst>
        </pc:spChg>
        <pc:spChg chg="mod">
          <ac:chgData name="Garv Baheti" userId="02a5aca4-729c-486a-bb89-0a143928a6db" providerId="ADAL" clId="{DFE8F5BC-6601-41FC-BDD4-9C1E79347D44}" dt="2021-03-12T17:01:35.819" v="1175"/>
          <ac:spMkLst>
            <pc:docMk/>
            <pc:sldMk cId="462279889" sldId="312"/>
            <ac:spMk id="78" creationId="{DC4187BC-4D69-4AF7-ABD1-AD9F126B4A75}"/>
          </ac:spMkLst>
        </pc:spChg>
        <pc:spChg chg="mod">
          <ac:chgData name="Garv Baheti" userId="02a5aca4-729c-486a-bb89-0a143928a6db" providerId="ADAL" clId="{DFE8F5BC-6601-41FC-BDD4-9C1E79347D44}" dt="2021-03-12T17:01:35.819" v="1175"/>
          <ac:spMkLst>
            <pc:docMk/>
            <pc:sldMk cId="462279889" sldId="312"/>
            <ac:spMk id="79" creationId="{273FD8F5-F72D-4992-BA35-1583A827F16C}"/>
          </ac:spMkLst>
        </pc:spChg>
        <pc:spChg chg="mod">
          <ac:chgData name="Garv Baheti" userId="02a5aca4-729c-486a-bb89-0a143928a6db" providerId="ADAL" clId="{DFE8F5BC-6601-41FC-BDD4-9C1E79347D44}" dt="2021-03-12T17:01:35.819" v="1175"/>
          <ac:spMkLst>
            <pc:docMk/>
            <pc:sldMk cId="462279889" sldId="312"/>
            <ac:spMk id="80" creationId="{E1FAC579-1FB0-4846-A2D6-072E566508B3}"/>
          </ac:spMkLst>
        </pc:spChg>
        <pc:spChg chg="mod">
          <ac:chgData name="Garv Baheti" userId="02a5aca4-729c-486a-bb89-0a143928a6db" providerId="ADAL" clId="{DFE8F5BC-6601-41FC-BDD4-9C1E79347D44}" dt="2021-03-12T17:01:35.819" v="1175"/>
          <ac:spMkLst>
            <pc:docMk/>
            <pc:sldMk cId="462279889" sldId="312"/>
            <ac:spMk id="81" creationId="{5216B10F-BD2F-4278-B860-50D411F4688E}"/>
          </ac:spMkLst>
        </pc:spChg>
        <pc:spChg chg="mod">
          <ac:chgData name="Garv Baheti" userId="02a5aca4-729c-486a-bb89-0a143928a6db" providerId="ADAL" clId="{DFE8F5BC-6601-41FC-BDD4-9C1E79347D44}" dt="2021-03-12T17:02:56.178" v="1180"/>
          <ac:spMkLst>
            <pc:docMk/>
            <pc:sldMk cId="462279889" sldId="312"/>
            <ac:spMk id="83" creationId="{B17E6720-BA3F-4936-A43A-67876298B67B}"/>
          </ac:spMkLst>
        </pc:spChg>
        <pc:spChg chg="mod">
          <ac:chgData name="Garv Baheti" userId="02a5aca4-729c-486a-bb89-0a143928a6db" providerId="ADAL" clId="{DFE8F5BC-6601-41FC-BDD4-9C1E79347D44}" dt="2021-03-12T17:02:56.178" v="1180"/>
          <ac:spMkLst>
            <pc:docMk/>
            <pc:sldMk cId="462279889" sldId="312"/>
            <ac:spMk id="84" creationId="{B26F9403-E590-4170-9425-CD44F020526C}"/>
          </ac:spMkLst>
        </pc:spChg>
        <pc:spChg chg="mod">
          <ac:chgData name="Garv Baheti" userId="02a5aca4-729c-486a-bb89-0a143928a6db" providerId="ADAL" clId="{DFE8F5BC-6601-41FC-BDD4-9C1E79347D44}" dt="2021-03-12T17:02:56.178" v="1180"/>
          <ac:spMkLst>
            <pc:docMk/>
            <pc:sldMk cId="462279889" sldId="312"/>
            <ac:spMk id="85" creationId="{2D094BB2-0A50-412B-AD48-81B2069F3235}"/>
          </ac:spMkLst>
        </pc:spChg>
        <pc:spChg chg="mod">
          <ac:chgData name="Garv Baheti" userId="02a5aca4-729c-486a-bb89-0a143928a6db" providerId="ADAL" clId="{DFE8F5BC-6601-41FC-BDD4-9C1E79347D44}" dt="2021-03-12T17:02:56.178" v="1180"/>
          <ac:spMkLst>
            <pc:docMk/>
            <pc:sldMk cId="462279889" sldId="312"/>
            <ac:spMk id="86" creationId="{6587E761-5AD6-42D6-8187-CE3941298801}"/>
          </ac:spMkLst>
        </pc:spChg>
        <pc:spChg chg="mod">
          <ac:chgData name="Garv Baheti" userId="02a5aca4-729c-486a-bb89-0a143928a6db" providerId="ADAL" clId="{DFE8F5BC-6601-41FC-BDD4-9C1E79347D44}" dt="2021-03-12T17:02:56.178" v="1180"/>
          <ac:spMkLst>
            <pc:docMk/>
            <pc:sldMk cId="462279889" sldId="312"/>
            <ac:spMk id="87" creationId="{ABB4589D-B7FA-48F1-8ECB-4600BCB32D5C}"/>
          </ac:spMkLst>
        </pc:spChg>
        <pc:spChg chg="mod">
          <ac:chgData name="Garv Baheti" userId="02a5aca4-729c-486a-bb89-0a143928a6db" providerId="ADAL" clId="{DFE8F5BC-6601-41FC-BDD4-9C1E79347D44}" dt="2021-03-12T17:02:56.178" v="1180"/>
          <ac:spMkLst>
            <pc:docMk/>
            <pc:sldMk cId="462279889" sldId="312"/>
            <ac:spMk id="88" creationId="{D2FB079D-DAA7-4D72-B49C-2C34A687F8C0}"/>
          </ac:spMkLst>
        </pc:spChg>
        <pc:spChg chg="mod">
          <ac:chgData name="Garv Baheti" userId="02a5aca4-729c-486a-bb89-0a143928a6db" providerId="ADAL" clId="{DFE8F5BC-6601-41FC-BDD4-9C1E79347D44}" dt="2021-03-12T17:02:56.178" v="1180"/>
          <ac:spMkLst>
            <pc:docMk/>
            <pc:sldMk cId="462279889" sldId="312"/>
            <ac:spMk id="89" creationId="{1618CFAB-C16F-45DD-96CD-DEFA5B817F94}"/>
          </ac:spMkLst>
        </pc:spChg>
        <pc:spChg chg="mod">
          <ac:chgData name="Garv Baheti" userId="02a5aca4-729c-486a-bb89-0a143928a6db" providerId="ADAL" clId="{DFE8F5BC-6601-41FC-BDD4-9C1E79347D44}" dt="2021-03-12T17:02:56.178" v="1180"/>
          <ac:spMkLst>
            <pc:docMk/>
            <pc:sldMk cId="462279889" sldId="312"/>
            <ac:spMk id="90" creationId="{B44045B0-DFEB-4FC6-9D36-29C04DE18133}"/>
          </ac:spMkLst>
        </pc:spChg>
        <pc:spChg chg="mod">
          <ac:chgData name="Garv Baheti" userId="02a5aca4-729c-486a-bb89-0a143928a6db" providerId="ADAL" clId="{DFE8F5BC-6601-41FC-BDD4-9C1E79347D44}" dt="2021-03-12T17:02:56.178" v="1180"/>
          <ac:spMkLst>
            <pc:docMk/>
            <pc:sldMk cId="462279889" sldId="312"/>
            <ac:spMk id="91" creationId="{8BCFBF74-54CA-4EF1-B6D0-5457C1594F16}"/>
          </ac:spMkLst>
        </pc:spChg>
        <pc:spChg chg="mod">
          <ac:chgData name="Garv Baheti" userId="02a5aca4-729c-486a-bb89-0a143928a6db" providerId="ADAL" clId="{DFE8F5BC-6601-41FC-BDD4-9C1E79347D44}" dt="2021-03-12T17:02:56.178" v="1180"/>
          <ac:spMkLst>
            <pc:docMk/>
            <pc:sldMk cId="462279889" sldId="312"/>
            <ac:spMk id="92" creationId="{E2DF9940-6FD0-4CA3-A159-5A0770EFA164}"/>
          </ac:spMkLst>
        </pc:spChg>
        <pc:spChg chg="mod">
          <ac:chgData name="Garv Baheti" userId="02a5aca4-729c-486a-bb89-0a143928a6db" providerId="ADAL" clId="{DFE8F5BC-6601-41FC-BDD4-9C1E79347D44}" dt="2021-03-12T17:02:56.178" v="1180"/>
          <ac:spMkLst>
            <pc:docMk/>
            <pc:sldMk cId="462279889" sldId="312"/>
            <ac:spMk id="93" creationId="{61458744-767F-4183-9879-240E792EFCCB}"/>
          </ac:spMkLst>
        </pc:spChg>
        <pc:spChg chg="mod">
          <ac:chgData name="Garv Baheti" userId="02a5aca4-729c-486a-bb89-0a143928a6db" providerId="ADAL" clId="{DFE8F5BC-6601-41FC-BDD4-9C1E79347D44}" dt="2021-03-12T17:02:56.178" v="1180"/>
          <ac:spMkLst>
            <pc:docMk/>
            <pc:sldMk cId="462279889" sldId="312"/>
            <ac:spMk id="94" creationId="{EC48077C-7B2C-4D4D-B052-E93BDC875F1B}"/>
          </ac:spMkLst>
        </pc:spChg>
        <pc:spChg chg="mod">
          <ac:chgData name="Garv Baheti" userId="02a5aca4-729c-486a-bb89-0a143928a6db" providerId="ADAL" clId="{DFE8F5BC-6601-41FC-BDD4-9C1E79347D44}" dt="2021-03-12T17:02:56.178" v="1180"/>
          <ac:spMkLst>
            <pc:docMk/>
            <pc:sldMk cId="462279889" sldId="312"/>
            <ac:spMk id="95" creationId="{9F7C6BAA-9AD3-48BE-8AB4-67BD231B9941}"/>
          </ac:spMkLst>
        </pc:spChg>
        <pc:spChg chg="mod">
          <ac:chgData name="Garv Baheti" userId="02a5aca4-729c-486a-bb89-0a143928a6db" providerId="ADAL" clId="{DFE8F5BC-6601-41FC-BDD4-9C1E79347D44}" dt="2021-03-12T17:02:56.178" v="1180"/>
          <ac:spMkLst>
            <pc:docMk/>
            <pc:sldMk cId="462279889" sldId="312"/>
            <ac:spMk id="96" creationId="{A61C32D0-E586-4C2F-8212-EBB42E14EAC4}"/>
          </ac:spMkLst>
        </pc:spChg>
        <pc:spChg chg="mod">
          <ac:chgData name="Garv Baheti" userId="02a5aca4-729c-486a-bb89-0a143928a6db" providerId="ADAL" clId="{DFE8F5BC-6601-41FC-BDD4-9C1E79347D44}" dt="2021-03-12T17:02:56.178" v="1180"/>
          <ac:spMkLst>
            <pc:docMk/>
            <pc:sldMk cId="462279889" sldId="312"/>
            <ac:spMk id="97" creationId="{47DBAC34-85CF-44E3-B98F-4771EFD4F435}"/>
          </ac:spMkLst>
        </pc:spChg>
        <pc:spChg chg="mod">
          <ac:chgData name="Garv Baheti" userId="02a5aca4-729c-486a-bb89-0a143928a6db" providerId="ADAL" clId="{DFE8F5BC-6601-41FC-BDD4-9C1E79347D44}" dt="2021-03-12T17:02:56.178" v="1180"/>
          <ac:spMkLst>
            <pc:docMk/>
            <pc:sldMk cId="462279889" sldId="312"/>
            <ac:spMk id="98" creationId="{B09D1AFF-2073-4052-8162-2DBCA5DEB688}"/>
          </ac:spMkLst>
        </pc:spChg>
        <pc:spChg chg="mod">
          <ac:chgData name="Garv Baheti" userId="02a5aca4-729c-486a-bb89-0a143928a6db" providerId="ADAL" clId="{DFE8F5BC-6601-41FC-BDD4-9C1E79347D44}" dt="2021-03-12T17:02:56.178" v="1180"/>
          <ac:spMkLst>
            <pc:docMk/>
            <pc:sldMk cId="462279889" sldId="312"/>
            <ac:spMk id="99" creationId="{06D3D1F6-6F78-440C-AC64-2848E7594354}"/>
          </ac:spMkLst>
        </pc:spChg>
        <pc:spChg chg="mod">
          <ac:chgData name="Garv Baheti" userId="02a5aca4-729c-486a-bb89-0a143928a6db" providerId="ADAL" clId="{DFE8F5BC-6601-41FC-BDD4-9C1E79347D44}" dt="2021-03-12T17:02:56.178" v="1180"/>
          <ac:spMkLst>
            <pc:docMk/>
            <pc:sldMk cId="462279889" sldId="312"/>
            <ac:spMk id="100" creationId="{5B59D47D-F7E8-4CC2-BC3F-0205C9280C22}"/>
          </ac:spMkLst>
        </pc:spChg>
        <pc:spChg chg="mod">
          <ac:chgData name="Garv Baheti" userId="02a5aca4-729c-486a-bb89-0a143928a6db" providerId="ADAL" clId="{DFE8F5BC-6601-41FC-BDD4-9C1E79347D44}" dt="2021-03-12T17:02:56.178" v="1180"/>
          <ac:spMkLst>
            <pc:docMk/>
            <pc:sldMk cId="462279889" sldId="312"/>
            <ac:spMk id="101" creationId="{E57105DE-5B9E-4DAA-B22C-A80A912A0C4C}"/>
          </ac:spMkLst>
        </pc:spChg>
        <pc:spChg chg="mod">
          <ac:chgData name="Garv Baheti" userId="02a5aca4-729c-486a-bb89-0a143928a6db" providerId="ADAL" clId="{DFE8F5BC-6601-41FC-BDD4-9C1E79347D44}" dt="2021-03-12T17:02:56.178" v="1180"/>
          <ac:spMkLst>
            <pc:docMk/>
            <pc:sldMk cId="462279889" sldId="312"/>
            <ac:spMk id="102" creationId="{F261094D-7F0C-4E2C-BC95-4CB58FA4BE15}"/>
          </ac:spMkLst>
        </pc:spChg>
        <pc:spChg chg="mod">
          <ac:chgData name="Garv Baheti" userId="02a5aca4-729c-486a-bb89-0a143928a6db" providerId="ADAL" clId="{DFE8F5BC-6601-41FC-BDD4-9C1E79347D44}" dt="2021-03-12T17:02:56.178" v="1180"/>
          <ac:spMkLst>
            <pc:docMk/>
            <pc:sldMk cId="462279889" sldId="312"/>
            <ac:spMk id="103" creationId="{5A59760E-4473-45B1-A27C-D07CF25C4EC8}"/>
          </ac:spMkLst>
        </pc:spChg>
        <pc:spChg chg="mod">
          <ac:chgData name="Garv Baheti" userId="02a5aca4-729c-486a-bb89-0a143928a6db" providerId="ADAL" clId="{DFE8F5BC-6601-41FC-BDD4-9C1E79347D44}" dt="2021-03-12T17:02:56.178" v="1180"/>
          <ac:spMkLst>
            <pc:docMk/>
            <pc:sldMk cId="462279889" sldId="312"/>
            <ac:spMk id="104" creationId="{0C9FA33D-5B30-43BE-9636-B16CC3629639}"/>
          </ac:spMkLst>
        </pc:spChg>
        <pc:spChg chg="mod">
          <ac:chgData name="Garv Baheti" userId="02a5aca4-729c-486a-bb89-0a143928a6db" providerId="ADAL" clId="{DFE8F5BC-6601-41FC-BDD4-9C1E79347D44}" dt="2021-03-12T17:02:56.178" v="1180"/>
          <ac:spMkLst>
            <pc:docMk/>
            <pc:sldMk cId="462279889" sldId="312"/>
            <ac:spMk id="105" creationId="{0DBB39F7-74BE-4C3D-81E6-02C675AB49CD}"/>
          </ac:spMkLst>
        </pc:spChg>
        <pc:spChg chg="mod">
          <ac:chgData name="Garv Baheti" userId="02a5aca4-729c-486a-bb89-0a143928a6db" providerId="ADAL" clId="{DFE8F5BC-6601-41FC-BDD4-9C1E79347D44}" dt="2021-03-12T17:02:56.178" v="1180"/>
          <ac:spMkLst>
            <pc:docMk/>
            <pc:sldMk cId="462279889" sldId="312"/>
            <ac:spMk id="106" creationId="{B91EF012-C6EC-4CDD-9E3A-BCAC908CCF42}"/>
          </ac:spMkLst>
        </pc:spChg>
        <pc:spChg chg="mod">
          <ac:chgData name="Garv Baheti" userId="02a5aca4-729c-486a-bb89-0a143928a6db" providerId="ADAL" clId="{DFE8F5BC-6601-41FC-BDD4-9C1E79347D44}" dt="2021-03-12T17:02:56.178" v="1180"/>
          <ac:spMkLst>
            <pc:docMk/>
            <pc:sldMk cId="462279889" sldId="312"/>
            <ac:spMk id="107" creationId="{92AA02A1-2730-4E1D-9881-32936524F720}"/>
          </ac:spMkLst>
        </pc:spChg>
        <pc:spChg chg="mod">
          <ac:chgData name="Garv Baheti" userId="02a5aca4-729c-486a-bb89-0a143928a6db" providerId="ADAL" clId="{DFE8F5BC-6601-41FC-BDD4-9C1E79347D44}" dt="2021-03-12T17:02:56.178" v="1180"/>
          <ac:spMkLst>
            <pc:docMk/>
            <pc:sldMk cId="462279889" sldId="312"/>
            <ac:spMk id="108" creationId="{4E8622A0-D8C3-4479-B603-977DCF3A852A}"/>
          </ac:spMkLst>
        </pc:spChg>
        <pc:spChg chg="mod">
          <ac:chgData name="Garv Baheti" userId="02a5aca4-729c-486a-bb89-0a143928a6db" providerId="ADAL" clId="{DFE8F5BC-6601-41FC-BDD4-9C1E79347D44}" dt="2021-03-12T17:02:56.178" v="1180"/>
          <ac:spMkLst>
            <pc:docMk/>
            <pc:sldMk cId="462279889" sldId="312"/>
            <ac:spMk id="109" creationId="{0ABD6D84-1805-4AF5-99E7-72A1D52FB644}"/>
          </ac:spMkLst>
        </pc:spChg>
        <pc:spChg chg="mod">
          <ac:chgData name="Garv Baheti" userId="02a5aca4-729c-486a-bb89-0a143928a6db" providerId="ADAL" clId="{DFE8F5BC-6601-41FC-BDD4-9C1E79347D44}" dt="2021-03-12T17:02:56.178" v="1180"/>
          <ac:spMkLst>
            <pc:docMk/>
            <pc:sldMk cId="462279889" sldId="312"/>
            <ac:spMk id="110" creationId="{F10BB842-7CD1-4F5C-85D1-E897C70C8C3E}"/>
          </ac:spMkLst>
        </pc:spChg>
        <pc:spChg chg="mod">
          <ac:chgData name="Garv Baheti" userId="02a5aca4-729c-486a-bb89-0a143928a6db" providerId="ADAL" clId="{DFE8F5BC-6601-41FC-BDD4-9C1E79347D44}" dt="2021-03-12T17:02:56.178" v="1180"/>
          <ac:spMkLst>
            <pc:docMk/>
            <pc:sldMk cId="462279889" sldId="312"/>
            <ac:spMk id="112" creationId="{BA01389C-2023-4F17-8624-329447FCE5CA}"/>
          </ac:spMkLst>
        </pc:spChg>
        <pc:spChg chg="mod">
          <ac:chgData name="Garv Baheti" userId="02a5aca4-729c-486a-bb89-0a143928a6db" providerId="ADAL" clId="{DFE8F5BC-6601-41FC-BDD4-9C1E79347D44}" dt="2021-03-12T17:02:56.178" v="1180"/>
          <ac:spMkLst>
            <pc:docMk/>
            <pc:sldMk cId="462279889" sldId="312"/>
            <ac:spMk id="113" creationId="{5E05BB9D-DE2E-471B-B80C-2E4FF0854F24}"/>
          </ac:spMkLst>
        </pc:spChg>
        <pc:spChg chg="mod">
          <ac:chgData name="Garv Baheti" userId="02a5aca4-729c-486a-bb89-0a143928a6db" providerId="ADAL" clId="{DFE8F5BC-6601-41FC-BDD4-9C1E79347D44}" dt="2021-03-12T17:02:56.178" v="1180"/>
          <ac:spMkLst>
            <pc:docMk/>
            <pc:sldMk cId="462279889" sldId="312"/>
            <ac:spMk id="114" creationId="{C6E0EB57-CAD7-47F2-BF59-F070227DC10D}"/>
          </ac:spMkLst>
        </pc:spChg>
        <pc:spChg chg="mod">
          <ac:chgData name="Garv Baheti" userId="02a5aca4-729c-486a-bb89-0a143928a6db" providerId="ADAL" clId="{DFE8F5BC-6601-41FC-BDD4-9C1E79347D44}" dt="2021-03-12T17:02:56.178" v="1180"/>
          <ac:spMkLst>
            <pc:docMk/>
            <pc:sldMk cId="462279889" sldId="312"/>
            <ac:spMk id="115" creationId="{6B9CE06B-E1EE-4FA2-9CD8-B4A7A3218562}"/>
          </ac:spMkLst>
        </pc:spChg>
        <pc:spChg chg="mod">
          <ac:chgData name="Garv Baheti" userId="02a5aca4-729c-486a-bb89-0a143928a6db" providerId="ADAL" clId="{DFE8F5BC-6601-41FC-BDD4-9C1E79347D44}" dt="2021-03-12T17:02:56.178" v="1180"/>
          <ac:spMkLst>
            <pc:docMk/>
            <pc:sldMk cId="462279889" sldId="312"/>
            <ac:spMk id="116" creationId="{1119E620-1727-4CF3-840F-E71E4C19741F}"/>
          </ac:spMkLst>
        </pc:spChg>
        <pc:spChg chg="mod">
          <ac:chgData name="Garv Baheti" userId="02a5aca4-729c-486a-bb89-0a143928a6db" providerId="ADAL" clId="{DFE8F5BC-6601-41FC-BDD4-9C1E79347D44}" dt="2021-03-12T17:02:56.178" v="1180"/>
          <ac:spMkLst>
            <pc:docMk/>
            <pc:sldMk cId="462279889" sldId="312"/>
            <ac:spMk id="117" creationId="{71F91107-97B1-4592-8E5A-9647D57454A5}"/>
          </ac:spMkLst>
        </pc:spChg>
        <pc:spChg chg="mod">
          <ac:chgData name="Garv Baheti" userId="02a5aca4-729c-486a-bb89-0a143928a6db" providerId="ADAL" clId="{DFE8F5BC-6601-41FC-BDD4-9C1E79347D44}" dt="2021-03-12T17:02:56.178" v="1180"/>
          <ac:spMkLst>
            <pc:docMk/>
            <pc:sldMk cId="462279889" sldId="312"/>
            <ac:spMk id="118" creationId="{38998462-61F8-499D-8AC9-8B671046DF01}"/>
          </ac:spMkLst>
        </pc:spChg>
        <pc:spChg chg="mod">
          <ac:chgData name="Garv Baheti" userId="02a5aca4-729c-486a-bb89-0a143928a6db" providerId="ADAL" clId="{DFE8F5BC-6601-41FC-BDD4-9C1E79347D44}" dt="2021-03-12T17:02:56.178" v="1180"/>
          <ac:spMkLst>
            <pc:docMk/>
            <pc:sldMk cId="462279889" sldId="312"/>
            <ac:spMk id="119" creationId="{70316B4A-C9A6-4979-81E8-3877E96C764C}"/>
          </ac:spMkLst>
        </pc:spChg>
        <pc:spChg chg="mod">
          <ac:chgData name="Garv Baheti" userId="02a5aca4-729c-486a-bb89-0a143928a6db" providerId="ADAL" clId="{DFE8F5BC-6601-41FC-BDD4-9C1E79347D44}" dt="2021-03-12T17:02:56.178" v="1180"/>
          <ac:spMkLst>
            <pc:docMk/>
            <pc:sldMk cId="462279889" sldId="312"/>
            <ac:spMk id="120" creationId="{D8D7BCE0-F072-40F1-98D4-65C6F8FE4531}"/>
          </ac:spMkLst>
        </pc:spChg>
        <pc:spChg chg="mod">
          <ac:chgData name="Garv Baheti" userId="02a5aca4-729c-486a-bb89-0a143928a6db" providerId="ADAL" clId="{DFE8F5BC-6601-41FC-BDD4-9C1E79347D44}" dt="2021-03-12T17:02:56.178" v="1180"/>
          <ac:spMkLst>
            <pc:docMk/>
            <pc:sldMk cId="462279889" sldId="312"/>
            <ac:spMk id="121" creationId="{8D7F4007-FB1A-431A-A3B0-C909E0ED603A}"/>
          </ac:spMkLst>
        </pc:spChg>
        <pc:spChg chg="mod">
          <ac:chgData name="Garv Baheti" userId="02a5aca4-729c-486a-bb89-0a143928a6db" providerId="ADAL" clId="{DFE8F5BC-6601-41FC-BDD4-9C1E79347D44}" dt="2021-03-12T17:02:56.178" v="1180"/>
          <ac:spMkLst>
            <pc:docMk/>
            <pc:sldMk cId="462279889" sldId="312"/>
            <ac:spMk id="122" creationId="{E3A2914D-0D4E-4690-88F2-9A214B10A9E4}"/>
          </ac:spMkLst>
        </pc:spChg>
        <pc:spChg chg="mod">
          <ac:chgData name="Garv Baheti" userId="02a5aca4-729c-486a-bb89-0a143928a6db" providerId="ADAL" clId="{DFE8F5BC-6601-41FC-BDD4-9C1E79347D44}" dt="2021-03-12T17:02:56.178" v="1180"/>
          <ac:spMkLst>
            <pc:docMk/>
            <pc:sldMk cId="462279889" sldId="312"/>
            <ac:spMk id="123" creationId="{54C40BEA-B0B6-4C2A-BC13-1E0A021D2557}"/>
          </ac:spMkLst>
        </pc:spChg>
        <pc:spChg chg="mod">
          <ac:chgData name="Garv Baheti" userId="02a5aca4-729c-486a-bb89-0a143928a6db" providerId="ADAL" clId="{DFE8F5BC-6601-41FC-BDD4-9C1E79347D44}" dt="2021-03-12T17:02:56.178" v="1180"/>
          <ac:spMkLst>
            <pc:docMk/>
            <pc:sldMk cId="462279889" sldId="312"/>
            <ac:spMk id="124" creationId="{CE7749BF-6689-4A73-9745-ED4671BC98C0}"/>
          </ac:spMkLst>
        </pc:spChg>
        <pc:spChg chg="mod">
          <ac:chgData name="Garv Baheti" userId="02a5aca4-729c-486a-bb89-0a143928a6db" providerId="ADAL" clId="{DFE8F5BC-6601-41FC-BDD4-9C1E79347D44}" dt="2021-03-12T17:02:56.178" v="1180"/>
          <ac:spMkLst>
            <pc:docMk/>
            <pc:sldMk cId="462279889" sldId="312"/>
            <ac:spMk id="125" creationId="{1C7BCAEB-151B-4659-BC0C-4688ABF5B1EC}"/>
          </ac:spMkLst>
        </pc:spChg>
        <pc:spChg chg="mod">
          <ac:chgData name="Garv Baheti" userId="02a5aca4-729c-486a-bb89-0a143928a6db" providerId="ADAL" clId="{DFE8F5BC-6601-41FC-BDD4-9C1E79347D44}" dt="2021-03-12T17:02:56.178" v="1180"/>
          <ac:spMkLst>
            <pc:docMk/>
            <pc:sldMk cId="462279889" sldId="312"/>
            <ac:spMk id="126" creationId="{BC4066B0-F6D9-4AF0-83FC-B1EB378B37DA}"/>
          </ac:spMkLst>
        </pc:spChg>
        <pc:spChg chg="mod">
          <ac:chgData name="Garv Baheti" userId="02a5aca4-729c-486a-bb89-0a143928a6db" providerId="ADAL" clId="{DFE8F5BC-6601-41FC-BDD4-9C1E79347D44}" dt="2021-03-12T17:02:56.178" v="1180"/>
          <ac:spMkLst>
            <pc:docMk/>
            <pc:sldMk cId="462279889" sldId="312"/>
            <ac:spMk id="127" creationId="{FE0AB3FB-8174-4BDD-A2A4-FD4EC5D9B6BB}"/>
          </ac:spMkLst>
        </pc:spChg>
        <pc:spChg chg="mod">
          <ac:chgData name="Garv Baheti" userId="02a5aca4-729c-486a-bb89-0a143928a6db" providerId="ADAL" clId="{DFE8F5BC-6601-41FC-BDD4-9C1E79347D44}" dt="2021-03-12T17:02:56.178" v="1180"/>
          <ac:spMkLst>
            <pc:docMk/>
            <pc:sldMk cId="462279889" sldId="312"/>
            <ac:spMk id="128" creationId="{872C5C02-19A3-49D0-AAFC-4A6626D3E592}"/>
          </ac:spMkLst>
        </pc:spChg>
        <pc:spChg chg="mod">
          <ac:chgData name="Garv Baheti" userId="02a5aca4-729c-486a-bb89-0a143928a6db" providerId="ADAL" clId="{DFE8F5BC-6601-41FC-BDD4-9C1E79347D44}" dt="2021-03-12T17:02:56.178" v="1180"/>
          <ac:spMkLst>
            <pc:docMk/>
            <pc:sldMk cId="462279889" sldId="312"/>
            <ac:spMk id="129" creationId="{BCC38714-F125-4A70-A2E0-82B3DAFA5726}"/>
          </ac:spMkLst>
        </pc:spChg>
        <pc:spChg chg="mod">
          <ac:chgData name="Garv Baheti" userId="02a5aca4-729c-486a-bb89-0a143928a6db" providerId="ADAL" clId="{DFE8F5BC-6601-41FC-BDD4-9C1E79347D44}" dt="2021-03-12T17:02:56.178" v="1180"/>
          <ac:spMkLst>
            <pc:docMk/>
            <pc:sldMk cId="462279889" sldId="312"/>
            <ac:spMk id="130" creationId="{D11F2034-F42A-4DD9-95E6-A94E58ACF2F2}"/>
          </ac:spMkLst>
        </pc:spChg>
        <pc:spChg chg="mod">
          <ac:chgData name="Garv Baheti" userId="02a5aca4-729c-486a-bb89-0a143928a6db" providerId="ADAL" clId="{DFE8F5BC-6601-41FC-BDD4-9C1E79347D44}" dt="2021-03-12T17:02:56.178" v="1180"/>
          <ac:spMkLst>
            <pc:docMk/>
            <pc:sldMk cId="462279889" sldId="312"/>
            <ac:spMk id="131" creationId="{3D4207A6-5A95-4C23-89D7-EFC4F7CF796A}"/>
          </ac:spMkLst>
        </pc:spChg>
        <pc:spChg chg="mod">
          <ac:chgData name="Garv Baheti" userId="02a5aca4-729c-486a-bb89-0a143928a6db" providerId="ADAL" clId="{DFE8F5BC-6601-41FC-BDD4-9C1E79347D44}" dt="2021-03-12T17:02:56.178" v="1180"/>
          <ac:spMkLst>
            <pc:docMk/>
            <pc:sldMk cId="462279889" sldId="312"/>
            <ac:spMk id="132" creationId="{F0B28A69-C659-4787-AA37-C1679CC9827A}"/>
          </ac:spMkLst>
        </pc:spChg>
        <pc:spChg chg="mod">
          <ac:chgData name="Garv Baheti" userId="02a5aca4-729c-486a-bb89-0a143928a6db" providerId="ADAL" clId="{DFE8F5BC-6601-41FC-BDD4-9C1E79347D44}" dt="2021-03-12T17:02:56.178" v="1180"/>
          <ac:spMkLst>
            <pc:docMk/>
            <pc:sldMk cId="462279889" sldId="312"/>
            <ac:spMk id="133" creationId="{794AA689-05C9-4419-BBB7-730992C107B8}"/>
          </ac:spMkLst>
        </pc:spChg>
        <pc:spChg chg="mod">
          <ac:chgData name="Garv Baheti" userId="02a5aca4-729c-486a-bb89-0a143928a6db" providerId="ADAL" clId="{DFE8F5BC-6601-41FC-BDD4-9C1E79347D44}" dt="2021-03-12T17:02:56.178" v="1180"/>
          <ac:spMkLst>
            <pc:docMk/>
            <pc:sldMk cId="462279889" sldId="312"/>
            <ac:spMk id="134" creationId="{1D53A755-4AB7-4C19-9335-76F9ADB8E42D}"/>
          </ac:spMkLst>
        </pc:spChg>
        <pc:spChg chg="mod">
          <ac:chgData name="Garv Baheti" userId="02a5aca4-729c-486a-bb89-0a143928a6db" providerId="ADAL" clId="{DFE8F5BC-6601-41FC-BDD4-9C1E79347D44}" dt="2021-03-12T17:02:56.178" v="1180"/>
          <ac:spMkLst>
            <pc:docMk/>
            <pc:sldMk cId="462279889" sldId="312"/>
            <ac:spMk id="135" creationId="{BA29260A-C117-4FDD-954C-78275F0BA44F}"/>
          </ac:spMkLst>
        </pc:spChg>
        <pc:spChg chg="mod">
          <ac:chgData name="Garv Baheti" userId="02a5aca4-729c-486a-bb89-0a143928a6db" providerId="ADAL" clId="{DFE8F5BC-6601-41FC-BDD4-9C1E79347D44}" dt="2021-03-12T17:02:56.178" v="1180"/>
          <ac:spMkLst>
            <pc:docMk/>
            <pc:sldMk cId="462279889" sldId="312"/>
            <ac:spMk id="136" creationId="{1B283F11-C23B-4FFB-9873-C2A00769C664}"/>
          </ac:spMkLst>
        </pc:spChg>
        <pc:spChg chg="mod">
          <ac:chgData name="Garv Baheti" userId="02a5aca4-729c-486a-bb89-0a143928a6db" providerId="ADAL" clId="{DFE8F5BC-6601-41FC-BDD4-9C1E79347D44}" dt="2021-03-12T17:02:56.178" v="1180"/>
          <ac:spMkLst>
            <pc:docMk/>
            <pc:sldMk cId="462279889" sldId="312"/>
            <ac:spMk id="137" creationId="{E0BEF8EA-BBD5-400B-95FA-40A091D0D343}"/>
          </ac:spMkLst>
        </pc:spChg>
        <pc:spChg chg="mod">
          <ac:chgData name="Garv Baheti" userId="02a5aca4-729c-486a-bb89-0a143928a6db" providerId="ADAL" clId="{DFE8F5BC-6601-41FC-BDD4-9C1E79347D44}" dt="2021-03-12T17:02:56.178" v="1180"/>
          <ac:spMkLst>
            <pc:docMk/>
            <pc:sldMk cId="462279889" sldId="312"/>
            <ac:spMk id="139" creationId="{7A8D2993-797D-4358-A950-55958540CF43}"/>
          </ac:spMkLst>
        </pc:spChg>
        <pc:spChg chg="mod">
          <ac:chgData name="Garv Baheti" userId="02a5aca4-729c-486a-bb89-0a143928a6db" providerId="ADAL" clId="{DFE8F5BC-6601-41FC-BDD4-9C1E79347D44}" dt="2021-03-12T17:02:56.178" v="1180"/>
          <ac:spMkLst>
            <pc:docMk/>
            <pc:sldMk cId="462279889" sldId="312"/>
            <ac:spMk id="140" creationId="{1A09E2D3-0EE3-46E3-B5D0-DADE80DDF69E}"/>
          </ac:spMkLst>
        </pc:spChg>
        <pc:spChg chg="mod">
          <ac:chgData name="Garv Baheti" userId="02a5aca4-729c-486a-bb89-0a143928a6db" providerId="ADAL" clId="{DFE8F5BC-6601-41FC-BDD4-9C1E79347D44}" dt="2021-03-12T17:02:56.178" v="1180"/>
          <ac:spMkLst>
            <pc:docMk/>
            <pc:sldMk cId="462279889" sldId="312"/>
            <ac:spMk id="141" creationId="{E6A77A9B-FCDC-42FA-84C6-75C409895A3C}"/>
          </ac:spMkLst>
        </pc:spChg>
        <pc:spChg chg="mod">
          <ac:chgData name="Garv Baheti" userId="02a5aca4-729c-486a-bb89-0a143928a6db" providerId="ADAL" clId="{DFE8F5BC-6601-41FC-BDD4-9C1E79347D44}" dt="2021-03-12T17:02:56.178" v="1180"/>
          <ac:spMkLst>
            <pc:docMk/>
            <pc:sldMk cId="462279889" sldId="312"/>
            <ac:spMk id="142" creationId="{EBA311A1-FE68-41CF-8F27-769EF143C2F2}"/>
          </ac:spMkLst>
        </pc:spChg>
        <pc:spChg chg="mod">
          <ac:chgData name="Garv Baheti" userId="02a5aca4-729c-486a-bb89-0a143928a6db" providerId="ADAL" clId="{DFE8F5BC-6601-41FC-BDD4-9C1E79347D44}" dt="2021-03-12T17:02:56.178" v="1180"/>
          <ac:spMkLst>
            <pc:docMk/>
            <pc:sldMk cId="462279889" sldId="312"/>
            <ac:spMk id="143" creationId="{9EB9B73C-A624-4998-B80B-C383BD359DC2}"/>
          </ac:spMkLst>
        </pc:spChg>
        <pc:spChg chg="mod">
          <ac:chgData name="Garv Baheti" userId="02a5aca4-729c-486a-bb89-0a143928a6db" providerId="ADAL" clId="{DFE8F5BC-6601-41FC-BDD4-9C1E79347D44}" dt="2021-03-12T17:02:56.178" v="1180"/>
          <ac:spMkLst>
            <pc:docMk/>
            <pc:sldMk cId="462279889" sldId="312"/>
            <ac:spMk id="144" creationId="{2C4D6E09-EE66-4C8F-A02F-9AE8118A7ECB}"/>
          </ac:spMkLst>
        </pc:spChg>
        <pc:spChg chg="mod">
          <ac:chgData name="Garv Baheti" userId="02a5aca4-729c-486a-bb89-0a143928a6db" providerId="ADAL" clId="{DFE8F5BC-6601-41FC-BDD4-9C1E79347D44}" dt="2021-03-12T17:02:56.178" v="1180"/>
          <ac:spMkLst>
            <pc:docMk/>
            <pc:sldMk cId="462279889" sldId="312"/>
            <ac:spMk id="145" creationId="{4E8468FD-5E90-4D44-B1B3-96F3862C2DA8}"/>
          </ac:spMkLst>
        </pc:spChg>
        <pc:spChg chg="mod">
          <ac:chgData name="Garv Baheti" userId="02a5aca4-729c-486a-bb89-0a143928a6db" providerId="ADAL" clId="{DFE8F5BC-6601-41FC-BDD4-9C1E79347D44}" dt="2021-03-12T17:02:56.178" v="1180"/>
          <ac:spMkLst>
            <pc:docMk/>
            <pc:sldMk cId="462279889" sldId="312"/>
            <ac:spMk id="146" creationId="{A93A105D-3E11-466A-ACB2-0DFC1A2A1343}"/>
          </ac:spMkLst>
        </pc:spChg>
        <pc:spChg chg="mod">
          <ac:chgData name="Garv Baheti" userId="02a5aca4-729c-486a-bb89-0a143928a6db" providerId="ADAL" clId="{DFE8F5BC-6601-41FC-BDD4-9C1E79347D44}" dt="2021-03-12T17:02:56.178" v="1180"/>
          <ac:spMkLst>
            <pc:docMk/>
            <pc:sldMk cId="462279889" sldId="312"/>
            <ac:spMk id="147" creationId="{47E03483-B658-41DF-B3E2-B930C495A398}"/>
          </ac:spMkLst>
        </pc:spChg>
        <pc:spChg chg="mod">
          <ac:chgData name="Garv Baheti" userId="02a5aca4-729c-486a-bb89-0a143928a6db" providerId="ADAL" clId="{DFE8F5BC-6601-41FC-BDD4-9C1E79347D44}" dt="2021-03-12T17:02:56.178" v="1180"/>
          <ac:spMkLst>
            <pc:docMk/>
            <pc:sldMk cId="462279889" sldId="312"/>
            <ac:spMk id="148" creationId="{FD04DAB7-116A-438E-995B-51C3A57AA189}"/>
          </ac:spMkLst>
        </pc:spChg>
        <pc:spChg chg="mod">
          <ac:chgData name="Garv Baheti" userId="02a5aca4-729c-486a-bb89-0a143928a6db" providerId="ADAL" clId="{DFE8F5BC-6601-41FC-BDD4-9C1E79347D44}" dt="2021-03-12T17:02:56.178" v="1180"/>
          <ac:spMkLst>
            <pc:docMk/>
            <pc:sldMk cId="462279889" sldId="312"/>
            <ac:spMk id="149" creationId="{7DD7FAC8-8BFB-41BE-BA83-487F354023DB}"/>
          </ac:spMkLst>
        </pc:spChg>
        <pc:spChg chg="mod">
          <ac:chgData name="Garv Baheti" userId="02a5aca4-729c-486a-bb89-0a143928a6db" providerId="ADAL" clId="{DFE8F5BC-6601-41FC-BDD4-9C1E79347D44}" dt="2021-03-12T17:02:56.178" v="1180"/>
          <ac:spMkLst>
            <pc:docMk/>
            <pc:sldMk cId="462279889" sldId="312"/>
            <ac:spMk id="150" creationId="{7058BDF2-8CB2-4632-A723-88CDC2D8E7A9}"/>
          </ac:spMkLst>
        </pc:spChg>
        <pc:spChg chg="mod">
          <ac:chgData name="Garv Baheti" userId="02a5aca4-729c-486a-bb89-0a143928a6db" providerId="ADAL" clId="{DFE8F5BC-6601-41FC-BDD4-9C1E79347D44}" dt="2021-03-12T17:02:56.178" v="1180"/>
          <ac:spMkLst>
            <pc:docMk/>
            <pc:sldMk cId="462279889" sldId="312"/>
            <ac:spMk id="151" creationId="{14912C93-AE5C-42C5-9AFC-44E387958CFC}"/>
          </ac:spMkLst>
        </pc:spChg>
        <pc:spChg chg="mod">
          <ac:chgData name="Garv Baheti" userId="02a5aca4-729c-486a-bb89-0a143928a6db" providerId="ADAL" clId="{DFE8F5BC-6601-41FC-BDD4-9C1E79347D44}" dt="2021-03-12T17:02:56.178" v="1180"/>
          <ac:spMkLst>
            <pc:docMk/>
            <pc:sldMk cId="462279889" sldId="312"/>
            <ac:spMk id="152" creationId="{47460539-8455-4B75-BDE4-2D11FC94CA00}"/>
          </ac:spMkLst>
        </pc:spChg>
        <pc:spChg chg="mod">
          <ac:chgData name="Garv Baheti" userId="02a5aca4-729c-486a-bb89-0a143928a6db" providerId="ADAL" clId="{DFE8F5BC-6601-41FC-BDD4-9C1E79347D44}" dt="2021-03-12T17:02:56.178" v="1180"/>
          <ac:spMkLst>
            <pc:docMk/>
            <pc:sldMk cId="462279889" sldId="312"/>
            <ac:spMk id="153" creationId="{AB3B2541-1A76-4598-9115-F99A4C4ECB2F}"/>
          </ac:spMkLst>
        </pc:spChg>
        <pc:spChg chg="mod">
          <ac:chgData name="Garv Baheti" userId="02a5aca4-729c-486a-bb89-0a143928a6db" providerId="ADAL" clId="{DFE8F5BC-6601-41FC-BDD4-9C1E79347D44}" dt="2021-03-12T17:02:56.178" v="1180"/>
          <ac:spMkLst>
            <pc:docMk/>
            <pc:sldMk cId="462279889" sldId="312"/>
            <ac:spMk id="154" creationId="{E0FECE97-C4E7-45AA-B064-A36D7C503E8A}"/>
          </ac:spMkLst>
        </pc:spChg>
        <pc:spChg chg="mod">
          <ac:chgData name="Garv Baheti" userId="02a5aca4-729c-486a-bb89-0a143928a6db" providerId="ADAL" clId="{DFE8F5BC-6601-41FC-BDD4-9C1E79347D44}" dt="2021-03-12T17:02:56.178" v="1180"/>
          <ac:spMkLst>
            <pc:docMk/>
            <pc:sldMk cId="462279889" sldId="312"/>
            <ac:spMk id="155" creationId="{B137786F-A3AC-4EE3-BBA9-994D1B14F670}"/>
          </ac:spMkLst>
        </pc:spChg>
        <pc:spChg chg="mod">
          <ac:chgData name="Garv Baheti" userId="02a5aca4-729c-486a-bb89-0a143928a6db" providerId="ADAL" clId="{DFE8F5BC-6601-41FC-BDD4-9C1E79347D44}" dt="2021-03-12T17:02:56.178" v="1180"/>
          <ac:spMkLst>
            <pc:docMk/>
            <pc:sldMk cId="462279889" sldId="312"/>
            <ac:spMk id="156" creationId="{A3B22E22-AAB8-4CD8-A57E-4B71750806A0}"/>
          </ac:spMkLst>
        </pc:spChg>
        <pc:spChg chg="mod">
          <ac:chgData name="Garv Baheti" userId="02a5aca4-729c-486a-bb89-0a143928a6db" providerId="ADAL" clId="{DFE8F5BC-6601-41FC-BDD4-9C1E79347D44}" dt="2021-03-12T17:02:56.178" v="1180"/>
          <ac:spMkLst>
            <pc:docMk/>
            <pc:sldMk cId="462279889" sldId="312"/>
            <ac:spMk id="157" creationId="{83A8B991-63F4-4F32-B369-F6D89287454D}"/>
          </ac:spMkLst>
        </pc:spChg>
        <pc:spChg chg="mod">
          <ac:chgData name="Garv Baheti" userId="02a5aca4-729c-486a-bb89-0a143928a6db" providerId="ADAL" clId="{DFE8F5BC-6601-41FC-BDD4-9C1E79347D44}" dt="2021-03-12T17:02:56.178" v="1180"/>
          <ac:spMkLst>
            <pc:docMk/>
            <pc:sldMk cId="462279889" sldId="312"/>
            <ac:spMk id="158" creationId="{2AD99822-455F-447A-9F8A-5539E430C651}"/>
          </ac:spMkLst>
        </pc:spChg>
        <pc:spChg chg="mod">
          <ac:chgData name="Garv Baheti" userId="02a5aca4-729c-486a-bb89-0a143928a6db" providerId="ADAL" clId="{DFE8F5BC-6601-41FC-BDD4-9C1E79347D44}" dt="2021-03-12T17:02:56.178" v="1180"/>
          <ac:spMkLst>
            <pc:docMk/>
            <pc:sldMk cId="462279889" sldId="312"/>
            <ac:spMk id="159" creationId="{26F3B36B-B027-4462-9FF8-AE6C964809FF}"/>
          </ac:spMkLst>
        </pc:spChg>
        <pc:spChg chg="mod">
          <ac:chgData name="Garv Baheti" userId="02a5aca4-729c-486a-bb89-0a143928a6db" providerId="ADAL" clId="{DFE8F5BC-6601-41FC-BDD4-9C1E79347D44}" dt="2021-03-12T17:02:56.178" v="1180"/>
          <ac:spMkLst>
            <pc:docMk/>
            <pc:sldMk cId="462279889" sldId="312"/>
            <ac:spMk id="160" creationId="{53B6F63E-D089-4718-94DA-77375D652A22}"/>
          </ac:spMkLst>
        </pc:spChg>
        <pc:spChg chg="mod">
          <ac:chgData name="Garv Baheti" userId="02a5aca4-729c-486a-bb89-0a143928a6db" providerId="ADAL" clId="{DFE8F5BC-6601-41FC-BDD4-9C1E79347D44}" dt="2021-03-12T17:02:56.178" v="1180"/>
          <ac:spMkLst>
            <pc:docMk/>
            <pc:sldMk cId="462279889" sldId="312"/>
            <ac:spMk id="161" creationId="{C3D059BB-CAB1-40E7-9C3B-AFA0445E6E48}"/>
          </ac:spMkLst>
        </pc:spChg>
        <pc:spChg chg="mod">
          <ac:chgData name="Garv Baheti" userId="02a5aca4-729c-486a-bb89-0a143928a6db" providerId="ADAL" clId="{DFE8F5BC-6601-41FC-BDD4-9C1E79347D44}" dt="2021-03-12T17:02:56.178" v="1180"/>
          <ac:spMkLst>
            <pc:docMk/>
            <pc:sldMk cId="462279889" sldId="312"/>
            <ac:spMk id="162" creationId="{1C27E13B-3A37-41AA-9405-CCC836C81B35}"/>
          </ac:spMkLst>
        </pc:spChg>
        <pc:spChg chg="mod">
          <ac:chgData name="Garv Baheti" userId="02a5aca4-729c-486a-bb89-0a143928a6db" providerId="ADAL" clId="{DFE8F5BC-6601-41FC-BDD4-9C1E79347D44}" dt="2021-03-12T17:02:56.178" v="1180"/>
          <ac:spMkLst>
            <pc:docMk/>
            <pc:sldMk cId="462279889" sldId="312"/>
            <ac:spMk id="163" creationId="{DF6813F6-DBB0-4C33-A765-CEE006D2FD97}"/>
          </ac:spMkLst>
        </pc:spChg>
        <pc:spChg chg="mod">
          <ac:chgData name="Garv Baheti" userId="02a5aca4-729c-486a-bb89-0a143928a6db" providerId="ADAL" clId="{DFE8F5BC-6601-41FC-BDD4-9C1E79347D44}" dt="2021-03-12T17:02:56.178" v="1180"/>
          <ac:spMkLst>
            <pc:docMk/>
            <pc:sldMk cId="462279889" sldId="312"/>
            <ac:spMk id="164" creationId="{07D44317-F540-4C45-B147-47C237A747AC}"/>
          </ac:spMkLst>
        </pc:spChg>
        <pc:spChg chg="mod">
          <ac:chgData name="Garv Baheti" userId="02a5aca4-729c-486a-bb89-0a143928a6db" providerId="ADAL" clId="{DFE8F5BC-6601-41FC-BDD4-9C1E79347D44}" dt="2021-03-12T17:02:56.178" v="1180"/>
          <ac:spMkLst>
            <pc:docMk/>
            <pc:sldMk cId="462279889" sldId="312"/>
            <ac:spMk id="165" creationId="{7E229153-9D4F-44E3-8A26-447890D33C40}"/>
          </ac:spMkLst>
        </pc:spChg>
        <pc:spChg chg="mod">
          <ac:chgData name="Garv Baheti" userId="02a5aca4-729c-486a-bb89-0a143928a6db" providerId="ADAL" clId="{DFE8F5BC-6601-41FC-BDD4-9C1E79347D44}" dt="2021-03-12T17:02:56.178" v="1180"/>
          <ac:spMkLst>
            <pc:docMk/>
            <pc:sldMk cId="462279889" sldId="312"/>
            <ac:spMk id="166" creationId="{20A50D7E-7FEB-4A73-B3E7-609E67A151CE}"/>
          </ac:spMkLst>
        </pc:spChg>
        <pc:spChg chg="mod">
          <ac:chgData name="Garv Baheti" userId="02a5aca4-729c-486a-bb89-0a143928a6db" providerId="ADAL" clId="{DFE8F5BC-6601-41FC-BDD4-9C1E79347D44}" dt="2021-03-12T17:02:56.178" v="1180"/>
          <ac:spMkLst>
            <pc:docMk/>
            <pc:sldMk cId="462279889" sldId="312"/>
            <ac:spMk id="167" creationId="{EE674C9F-0CB8-4A65-A424-821DF68BA70C}"/>
          </ac:spMkLst>
        </pc:spChg>
        <pc:spChg chg="mod">
          <ac:chgData name="Garv Baheti" userId="02a5aca4-729c-486a-bb89-0a143928a6db" providerId="ADAL" clId="{DFE8F5BC-6601-41FC-BDD4-9C1E79347D44}" dt="2021-03-12T17:02:56.178" v="1180"/>
          <ac:spMkLst>
            <pc:docMk/>
            <pc:sldMk cId="462279889" sldId="312"/>
            <ac:spMk id="168" creationId="{080523B9-D5D6-45A2-97D3-FCB492A6D7A6}"/>
          </ac:spMkLst>
        </pc:spChg>
        <pc:spChg chg="mod">
          <ac:chgData name="Garv Baheti" userId="02a5aca4-729c-486a-bb89-0a143928a6db" providerId="ADAL" clId="{DFE8F5BC-6601-41FC-BDD4-9C1E79347D44}" dt="2021-03-12T17:02:56.178" v="1180"/>
          <ac:spMkLst>
            <pc:docMk/>
            <pc:sldMk cId="462279889" sldId="312"/>
            <ac:spMk id="169" creationId="{CC692BE5-F3D1-4598-AD21-63DA66068543}"/>
          </ac:spMkLst>
        </pc:spChg>
        <pc:spChg chg="mod">
          <ac:chgData name="Garv Baheti" userId="02a5aca4-729c-486a-bb89-0a143928a6db" providerId="ADAL" clId="{DFE8F5BC-6601-41FC-BDD4-9C1E79347D44}" dt="2021-03-12T17:02:56.178" v="1180"/>
          <ac:spMkLst>
            <pc:docMk/>
            <pc:sldMk cId="462279889" sldId="312"/>
            <ac:spMk id="170" creationId="{6EE19263-EB2D-45F9-939B-9A00861E5CA8}"/>
          </ac:spMkLst>
        </pc:spChg>
        <pc:spChg chg="mod">
          <ac:chgData name="Garv Baheti" userId="02a5aca4-729c-486a-bb89-0a143928a6db" providerId="ADAL" clId="{DFE8F5BC-6601-41FC-BDD4-9C1E79347D44}" dt="2021-03-12T17:02:56.178" v="1180"/>
          <ac:spMkLst>
            <pc:docMk/>
            <pc:sldMk cId="462279889" sldId="312"/>
            <ac:spMk id="171" creationId="{98D0FCB7-67A0-4791-96A2-5E35281DA12C}"/>
          </ac:spMkLst>
        </pc:spChg>
        <pc:spChg chg="mod">
          <ac:chgData name="Garv Baheti" userId="02a5aca4-729c-486a-bb89-0a143928a6db" providerId="ADAL" clId="{DFE8F5BC-6601-41FC-BDD4-9C1E79347D44}" dt="2021-03-12T17:02:56.178" v="1180"/>
          <ac:spMkLst>
            <pc:docMk/>
            <pc:sldMk cId="462279889" sldId="312"/>
            <ac:spMk id="172" creationId="{6060CC2D-6A78-45FF-BAC7-789C777E71BE}"/>
          </ac:spMkLst>
        </pc:spChg>
        <pc:spChg chg="mod">
          <ac:chgData name="Garv Baheti" userId="02a5aca4-729c-486a-bb89-0a143928a6db" providerId="ADAL" clId="{DFE8F5BC-6601-41FC-BDD4-9C1E79347D44}" dt="2021-03-12T17:02:56.178" v="1180"/>
          <ac:spMkLst>
            <pc:docMk/>
            <pc:sldMk cId="462279889" sldId="312"/>
            <ac:spMk id="173" creationId="{2699CDAD-EDAB-451A-A520-705F5FAC6C62}"/>
          </ac:spMkLst>
        </pc:spChg>
        <pc:spChg chg="mod">
          <ac:chgData name="Garv Baheti" userId="02a5aca4-729c-486a-bb89-0a143928a6db" providerId="ADAL" clId="{DFE8F5BC-6601-41FC-BDD4-9C1E79347D44}" dt="2021-03-12T17:02:56.178" v="1180"/>
          <ac:spMkLst>
            <pc:docMk/>
            <pc:sldMk cId="462279889" sldId="312"/>
            <ac:spMk id="174" creationId="{E05CC04C-528E-49F3-B765-FAB4B627FE8F}"/>
          </ac:spMkLst>
        </pc:spChg>
        <pc:spChg chg="mod">
          <ac:chgData name="Garv Baheti" userId="02a5aca4-729c-486a-bb89-0a143928a6db" providerId="ADAL" clId="{DFE8F5BC-6601-41FC-BDD4-9C1E79347D44}" dt="2021-03-12T17:02:56.178" v="1180"/>
          <ac:spMkLst>
            <pc:docMk/>
            <pc:sldMk cId="462279889" sldId="312"/>
            <ac:spMk id="175" creationId="{A51518BF-4E26-47A0-B078-EE76F555005B}"/>
          </ac:spMkLst>
        </pc:spChg>
        <pc:spChg chg="mod">
          <ac:chgData name="Garv Baheti" userId="02a5aca4-729c-486a-bb89-0a143928a6db" providerId="ADAL" clId="{DFE8F5BC-6601-41FC-BDD4-9C1E79347D44}" dt="2021-03-12T17:02:56.178" v="1180"/>
          <ac:spMkLst>
            <pc:docMk/>
            <pc:sldMk cId="462279889" sldId="312"/>
            <ac:spMk id="176" creationId="{9402A40F-AE4C-4A79-9C2B-3E3C8F643BE1}"/>
          </ac:spMkLst>
        </pc:spChg>
        <pc:spChg chg="mod">
          <ac:chgData name="Garv Baheti" userId="02a5aca4-729c-486a-bb89-0a143928a6db" providerId="ADAL" clId="{DFE8F5BC-6601-41FC-BDD4-9C1E79347D44}" dt="2021-03-12T17:02:56.178" v="1180"/>
          <ac:spMkLst>
            <pc:docMk/>
            <pc:sldMk cId="462279889" sldId="312"/>
            <ac:spMk id="178" creationId="{D7459603-6BB1-4560-AAD0-70D63EC298B4}"/>
          </ac:spMkLst>
        </pc:spChg>
        <pc:spChg chg="mod">
          <ac:chgData name="Garv Baheti" userId="02a5aca4-729c-486a-bb89-0a143928a6db" providerId="ADAL" clId="{DFE8F5BC-6601-41FC-BDD4-9C1E79347D44}" dt="2021-03-12T17:02:56.178" v="1180"/>
          <ac:spMkLst>
            <pc:docMk/>
            <pc:sldMk cId="462279889" sldId="312"/>
            <ac:spMk id="179" creationId="{55FDA60D-38EA-4E9C-A96A-4F668C4FD734}"/>
          </ac:spMkLst>
        </pc:spChg>
        <pc:spChg chg="mod">
          <ac:chgData name="Garv Baheti" userId="02a5aca4-729c-486a-bb89-0a143928a6db" providerId="ADAL" clId="{DFE8F5BC-6601-41FC-BDD4-9C1E79347D44}" dt="2021-03-12T17:02:56.178" v="1180"/>
          <ac:spMkLst>
            <pc:docMk/>
            <pc:sldMk cId="462279889" sldId="312"/>
            <ac:spMk id="180" creationId="{A46129E0-7FD1-4F8E-9088-EFDCB00F7311}"/>
          </ac:spMkLst>
        </pc:spChg>
        <pc:spChg chg="mod">
          <ac:chgData name="Garv Baheti" userId="02a5aca4-729c-486a-bb89-0a143928a6db" providerId="ADAL" clId="{DFE8F5BC-6601-41FC-BDD4-9C1E79347D44}" dt="2021-03-12T17:02:56.178" v="1180"/>
          <ac:spMkLst>
            <pc:docMk/>
            <pc:sldMk cId="462279889" sldId="312"/>
            <ac:spMk id="181" creationId="{1B8775F3-73E9-43F6-ABB3-F83B4D5FFFCE}"/>
          </ac:spMkLst>
        </pc:spChg>
        <pc:spChg chg="mod">
          <ac:chgData name="Garv Baheti" userId="02a5aca4-729c-486a-bb89-0a143928a6db" providerId="ADAL" clId="{DFE8F5BC-6601-41FC-BDD4-9C1E79347D44}" dt="2021-03-12T17:02:56.178" v="1180"/>
          <ac:spMkLst>
            <pc:docMk/>
            <pc:sldMk cId="462279889" sldId="312"/>
            <ac:spMk id="182" creationId="{0C39A5B5-7EB0-4FB2-94A9-C98E2F8FD1FE}"/>
          </ac:spMkLst>
        </pc:spChg>
        <pc:spChg chg="mod">
          <ac:chgData name="Garv Baheti" userId="02a5aca4-729c-486a-bb89-0a143928a6db" providerId="ADAL" clId="{DFE8F5BC-6601-41FC-BDD4-9C1E79347D44}" dt="2021-03-12T17:02:56.178" v="1180"/>
          <ac:spMkLst>
            <pc:docMk/>
            <pc:sldMk cId="462279889" sldId="312"/>
            <ac:spMk id="183" creationId="{67CC77E5-83CC-40DA-B717-0DE214EED3AA}"/>
          </ac:spMkLst>
        </pc:spChg>
        <pc:spChg chg="mod">
          <ac:chgData name="Garv Baheti" userId="02a5aca4-729c-486a-bb89-0a143928a6db" providerId="ADAL" clId="{DFE8F5BC-6601-41FC-BDD4-9C1E79347D44}" dt="2021-03-12T17:02:56.178" v="1180"/>
          <ac:spMkLst>
            <pc:docMk/>
            <pc:sldMk cId="462279889" sldId="312"/>
            <ac:spMk id="184" creationId="{7F7627A3-3E90-4381-923C-1C9C94905BCA}"/>
          </ac:spMkLst>
        </pc:spChg>
        <pc:spChg chg="mod">
          <ac:chgData name="Garv Baheti" userId="02a5aca4-729c-486a-bb89-0a143928a6db" providerId="ADAL" clId="{DFE8F5BC-6601-41FC-BDD4-9C1E79347D44}" dt="2021-03-12T17:02:56.178" v="1180"/>
          <ac:spMkLst>
            <pc:docMk/>
            <pc:sldMk cId="462279889" sldId="312"/>
            <ac:spMk id="185" creationId="{A76BF16E-656D-489C-8D35-7D74057E72AB}"/>
          </ac:spMkLst>
        </pc:spChg>
        <pc:spChg chg="mod">
          <ac:chgData name="Garv Baheti" userId="02a5aca4-729c-486a-bb89-0a143928a6db" providerId="ADAL" clId="{DFE8F5BC-6601-41FC-BDD4-9C1E79347D44}" dt="2021-03-12T17:02:56.178" v="1180"/>
          <ac:spMkLst>
            <pc:docMk/>
            <pc:sldMk cId="462279889" sldId="312"/>
            <ac:spMk id="186" creationId="{95F2B66A-DF83-442F-8BA7-88501AD022C9}"/>
          </ac:spMkLst>
        </pc:spChg>
        <pc:spChg chg="mod">
          <ac:chgData name="Garv Baheti" userId="02a5aca4-729c-486a-bb89-0a143928a6db" providerId="ADAL" clId="{DFE8F5BC-6601-41FC-BDD4-9C1E79347D44}" dt="2021-03-12T17:02:56.178" v="1180"/>
          <ac:spMkLst>
            <pc:docMk/>
            <pc:sldMk cId="462279889" sldId="312"/>
            <ac:spMk id="187" creationId="{C9833AF8-8159-458C-AD77-B31E63CA8310}"/>
          </ac:spMkLst>
        </pc:spChg>
        <pc:spChg chg="mod">
          <ac:chgData name="Garv Baheti" userId="02a5aca4-729c-486a-bb89-0a143928a6db" providerId="ADAL" clId="{DFE8F5BC-6601-41FC-BDD4-9C1E79347D44}" dt="2021-03-12T17:02:56.178" v="1180"/>
          <ac:spMkLst>
            <pc:docMk/>
            <pc:sldMk cId="462279889" sldId="312"/>
            <ac:spMk id="188" creationId="{B7E440BD-C12D-4442-82F0-5A188E986FC3}"/>
          </ac:spMkLst>
        </pc:spChg>
        <pc:spChg chg="mod">
          <ac:chgData name="Garv Baheti" userId="02a5aca4-729c-486a-bb89-0a143928a6db" providerId="ADAL" clId="{DFE8F5BC-6601-41FC-BDD4-9C1E79347D44}" dt="2021-03-12T17:02:56.178" v="1180"/>
          <ac:spMkLst>
            <pc:docMk/>
            <pc:sldMk cId="462279889" sldId="312"/>
            <ac:spMk id="189" creationId="{B4DE6D1E-766D-4766-873C-B5195CBD213D}"/>
          </ac:spMkLst>
        </pc:spChg>
        <pc:spChg chg="mod">
          <ac:chgData name="Garv Baheti" userId="02a5aca4-729c-486a-bb89-0a143928a6db" providerId="ADAL" clId="{DFE8F5BC-6601-41FC-BDD4-9C1E79347D44}" dt="2021-03-12T17:02:56.178" v="1180"/>
          <ac:spMkLst>
            <pc:docMk/>
            <pc:sldMk cId="462279889" sldId="312"/>
            <ac:spMk id="190" creationId="{0A067685-F2ED-4807-84AD-214B3813B0CF}"/>
          </ac:spMkLst>
        </pc:spChg>
        <pc:spChg chg="mod">
          <ac:chgData name="Garv Baheti" userId="02a5aca4-729c-486a-bb89-0a143928a6db" providerId="ADAL" clId="{DFE8F5BC-6601-41FC-BDD4-9C1E79347D44}" dt="2021-03-12T17:02:56.178" v="1180"/>
          <ac:spMkLst>
            <pc:docMk/>
            <pc:sldMk cId="462279889" sldId="312"/>
            <ac:spMk id="191" creationId="{F186FACD-0CE1-45DE-BBB8-DB9F66DAF2C0}"/>
          </ac:spMkLst>
        </pc:spChg>
        <pc:spChg chg="mod">
          <ac:chgData name="Garv Baheti" userId="02a5aca4-729c-486a-bb89-0a143928a6db" providerId="ADAL" clId="{DFE8F5BC-6601-41FC-BDD4-9C1E79347D44}" dt="2021-03-12T17:02:56.178" v="1180"/>
          <ac:spMkLst>
            <pc:docMk/>
            <pc:sldMk cId="462279889" sldId="312"/>
            <ac:spMk id="192" creationId="{CC712DD2-8B6C-46E4-821A-7C769F1E2427}"/>
          </ac:spMkLst>
        </pc:spChg>
        <pc:spChg chg="mod">
          <ac:chgData name="Garv Baheti" userId="02a5aca4-729c-486a-bb89-0a143928a6db" providerId="ADAL" clId="{DFE8F5BC-6601-41FC-BDD4-9C1E79347D44}" dt="2021-03-12T17:02:56.178" v="1180"/>
          <ac:spMkLst>
            <pc:docMk/>
            <pc:sldMk cId="462279889" sldId="312"/>
            <ac:spMk id="193" creationId="{74E38BC7-2520-4B0A-8678-81ECF9A9EFBB}"/>
          </ac:spMkLst>
        </pc:spChg>
        <pc:spChg chg="mod">
          <ac:chgData name="Garv Baheti" userId="02a5aca4-729c-486a-bb89-0a143928a6db" providerId="ADAL" clId="{DFE8F5BC-6601-41FC-BDD4-9C1E79347D44}" dt="2021-03-12T17:02:56.178" v="1180"/>
          <ac:spMkLst>
            <pc:docMk/>
            <pc:sldMk cId="462279889" sldId="312"/>
            <ac:spMk id="194" creationId="{AF097FDB-1FE5-44FC-84E6-39C66D6A14A4}"/>
          </ac:spMkLst>
        </pc:spChg>
        <pc:spChg chg="mod">
          <ac:chgData name="Garv Baheti" userId="02a5aca4-729c-486a-bb89-0a143928a6db" providerId="ADAL" clId="{DFE8F5BC-6601-41FC-BDD4-9C1E79347D44}" dt="2021-03-12T17:02:56.178" v="1180"/>
          <ac:spMkLst>
            <pc:docMk/>
            <pc:sldMk cId="462279889" sldId="312"/>
            <ac:spMk id="195" creationId="{738938C9-71A4-49A6-8F78-30FCAE82ECAC}"/>
          </ac:spMkLst>
        </pc:spChg>
        <pc:spChg chg="mod">
          <ac:chgData name="Garv Baheti" userId="02a5aca4-729c-486a-bb89-0a143928a6db" providerId="ADAL" clId="{DFE8F5BC-6601-41FC-BDD4-9C1E79347D44}" dt="2021-03-12T17:02:56.178" v="1180"/>
          <ac:spMkLst>
            <pc:docMk/>
            <pc:sldMk cId="462279889" sldId="312"/>
            <ac:spMk id="196" creationId="{7F3AAD43-49FB-4C5F-B977-7AE3D2C1CC92}"/>
          </ac:spMkLst>
        </pc:spChg>
        <pc:spChg chg="mod">
          <ac:chgData name="Garv Baheti" userId="02a5aca4-729c-486a-bb89-0a143928a6db" providerId="ADAL" clId="{DFE8F5BC-6601-41FC-BDD4-9C1E79347D44}" dt="2021-03-12T17:02:56.178" v="1180"/>
          <ac:spMkLst>
            <pc:docMk/>
            <pc:sldMk cId="462279889" sldId="312"/>
            <ac:spMk id="197" creationId="{FADAAB35-73DA-455A-95A7-B1776B22C582}"/>
          </ac:spMkLst>
        </pc:spChg>
        <pc:spChg chg="mod">
          <ac:chgData name="Garv Baheti" userId="02a5aca4-729c-486a-bb89-0a143928a6db" providerId="ADAL" clId="{DFE8F5BC-6601-41FC-BDD4-9C1E79347D44}" dt="2021-03-12T17:02:56.178" v="1180"/>
          <ac:spMkLst>
            <pc:docMk/>
            <pc:sldMk cId="462279889" sldId="312"/>
            <ac:spMk id="198" creationId="{D105EB60-CB32-4B21-9234-05460C8BE487}"/>
          </ac:spMkLst>
        </pc:spChg>
        <pc:spChg chg="mod">
          <ac:chgData name="Garv Baheti" userId="02a5aca4-729c-486a-bb89-0a143928a6db" providerId="ADAL" clId="{DFE8F5BC-6601-41FC-BDD4-9C1E79347D44}" dt="2021-03-12T17:02:56.178" v="1180"/>
          <ac:spMkLst>
            <pc:docMk/>
            <pc:sldMk cId="462279889" sldId="312"/>
            <ac:spMk id="199" creationId="{320205E9-3A62-46E0-9376-57517DDFE9B1}"/>
          </ac:spMkLst>
        </pc:spChg>
        <pc:spChg chg="mod">
          <ac:chgData name="Garv Baheti" userId="02a5aca4-729c-486a-bb89-0a143928a6db" providerId="ADAL" clId="{DFE8F5BC-6601-41FC-BDD4-9C1E79347D44}" dt="2021-03-12T17:02:56.178" v="1180"/>
          <ac:spMkLst>
            <pc:docMk/>
            <pc:sldMk cId="462279889" sldId="312"/>
            <ac:spMk id="200" creationId="{3D20F7CD-C84F-46E5-A77B-DC4C4EC6C185}"/>
          </ac:spMkLst>
        </pc:spChg>
        <pc:spChg chg="mod">
          <ac:chgData name="Garv Baheti" userId="02a5aca4-729c-486a-bb89-0a143928a6db" providerId="ADAL" clId="{DFE8F5BC-6601-41FC-BDD4-9C1E79347D44}" dt="2021-03-12T17:02:56.178" v="1180"/>
          <ac:spMkLst>
            <pc:docMk/>
            <pc:sldMk cId="462279889" sldId="312"/>
            <ac:spMk id="201" creationId="{A4498D2B-D5D3-47C1-B938-D8AA90570484}"/>
          </ac:spMkLst>
        </pc:spChg>
        <pc:spChg chg="mod">
          <ac:chgData name="Garv Baheti" userId="02a5aca4-729c-486a-bb89-0a143928a6db" providerId="ADAL" clId="{DFE8F5BC-6601-41FC-BDD4-9C1E79347D44}" dt="2021-03-12T17:02:56.178" v="1180"/>
          <ac:spMkLst>
            <pc:docMk/>
            <pc:sldMk cId="462279889" sldId="312"/>
            <ac:spMk id="202" creationId="{D1E5FE6E-91D4-43B0-8E72-8B890F52B39F}"/>
          </ac:spMkLst>
        </pc:spChg>
        <pc:spChg chg="mod">
          <ac:chgData name="Garv Baheti" userId="02a5aca4-729c-486a-bb89-0a143928a6db" providerId="ADAL" clId="{DFE8F5BC-6601-41FC-BDD4-9C1E79347D44}" dt="2021-03-12T17:02:56.178" v="1180"/>
          <ac:spMkLst>
            <pc:docMk/>
            <pc:sldMk cId="462279889" sldId="312"/>
            <ac:spMk id="203" creationId="{E25DBB60-4A6A-4131-B99E-45280D7DA8D6}"/>
          </ac:spMkLst>
        </pc:spChg>
        <pc:spChg chg="mod">
          <ac:chgData name="Garv Baheti" userId="02a5aca4-729c-486a-bb89-0a143928a6db" providerId="ADAL" clId="{DFE8F5BC-6601-41FC-BDD4-9C1E79347D44}" dt="2021-03-12T17:02:56.178" v="1180"/>
          <ac:spMkLst>
            <pc:docMk/>
            <pc:sldMk cId="462279889" sldId="312"/>
            <ac:spMk id="204" creationId="{03AF9746-7D0B-45CC-8E67-50FAE770F9B8}"/>
          </ac:spMkLst>
        </pc:spChg>
        <pc:spChg chg="mod">
          <ac:chgData name="Garv Baheti" userId="02a5aca4-729c-486a-bb89-0a143928a6db" providerId="ADAL" clId="{DFE8F5BC-6601-41FC-BDD4-9C1E79347D44}" dt="2021-03-12T17:02:56.178" v="1180"/>
          <ac:spMkLst>
            <pc:docMk/>
            <pc:sldMk cId="462279889" sldId="312"/>
            <ac:spMk id="205" creationId="{173EBDB3-98C2-4A25-A34E-01E840933D48}"/>
          </ac:spMkLst>
        </pc:spChg>
        <pc:spChg chg="mod">
          <ac:chgData name="Garv Baheti" userId="02a5aca4-729c-486a-bb89-0a143928a6db" providerId="ADAL" clId="{DFE8F5BC-6601-41FC-BDD4-9C1E79347D44}" dt="2021-03-12T17:04:17.605" v="1189"/>
          <ac:spMkLst>
            <pc:docMk/>
            <pc:sldMk cId="462279889" sldId="312"/>
            <ac:spMk id="207" creationId="{70BCB56F-B39C-4265-8806-D7F921E9FEBF}"/>
          </ac:spMkLst>
        </pc:spChg>
        <pc:spChg chg="mod">
          <ac:chgData name="Garv Baheti" userId="02a5aca4-729c-486a-bb89-0a143928a6db" providerId="ADAL" clId="{DFE8F5BC-6601-41FC-BDD4-9C1E79347D44}" dt="2021-03-12T17:04:17.605" v="1189"/>
          <ac:spMkLst>
            <pc:docMk/>
            <pc:sldMk cId="462279889" sldId="312"/>
            <ac:spMk id="208" creationId="{507298AE-408B-4251-A1E5-01ED16D858AB}"/>
          </ac:spMkLst>
        </pc:spChg>
        <pc:spChg chg="mod">
          <ac:chgData name="Garv Baheti" userId="02a5aca4-729c-486a-bb89-0a143928a6db" providerId="ADAL" clId="{DFE8F5BC-6601-41FC-BDD4-9C1E79347D44}" dt="2021-03-12T17:04:17.605" v="1189"/>
          <ac:spMkLst>
            <pc:docMk/>
            <pc:sldMk cId="462279889" sldId="312"/>
            <ac:spMk id="209" creationId="{EE547666-5063-4A6E-A3F7-27DF15D98159}"/>
          </ac:spMkLst>
        </pc:spChg>
        <pc:spChg chg="mod">
          <ac:chgData name="Garv Baheti" userId="02a5aca4-729c-486a-bb89-0a143928a6db" providerId="ADAL" clId="{DFE8F5BC-6601-41FC-BDD4-9C1E79347D44}" dt="2021-03-12T17:04:17.605" v="1189"/>
          <ac:spMkLst>
            <pc:docMk/>
            <pc:sldMk cId="462279889" sldId="312"/>
            <ac:spMk id="210" creationId="{515C5374-1DD3-48F7-A53D-B8040ACDAAD8}"/>
          </ac:spMkLst>
        </pc:spChg>
        <pc:spChg chg="mod">
          <ac:chgData name="Garv Baheti" userId="02a5aca4-729c-486a-bb89-0a143928a6db" providerId="ADAL" clId="{DFE8F5BC-6601-41FC-BDD4-9C1E79347D44}" dt="2021-03-12T17:04:17.605" v="1189"/>
          <ac:spMkLst>
            <pc:docMk/>
            <pc:sldMk cId="462279889" sldId="312"/>
            <ac:spMk id="211" creationId="{22B4F5E4-F374-464C-9B13-C3725F2E8C67}"/>
          </ac:spMkLst>
        </pc:spChg>
        <pc:spChg chg="mod">
          <ac:chgData name="Garv Baheti" userId="02a5aca4-729c-486a-bb89-0a143928a6db" providerId="ADAL" clId="{DFE8F5BC-6601-41FC-BDD4-9C1E79347D44}" dt="2021-03-12T17:04:17.605" v="1189"/>
          <ac:spMkLst>
            <pc:docMk/>
            <pc:sldMk cId="462279889" sldId="312"/>
            <ac:spMk id="212" creationId="{62DA6475-CE84-4E33-883F-EFB2AE09B0FB}"/>
          </ac:spMkLst>
        </pc:spChg>
        <pc:spChg chg="mod">
          <ac:chgData name="Garv Baheti" userId="02a5aca4-729c-486a-bb89-0a143928a6db" providerId="ADAL" clId="{DFE8F5BC-6601-41FC-BDD4-9C1E79347D44}" dt="2021-03-12T17:04:17.605" v="1189"/>
          <ac:spMkLst>
            <pc:docMk/>
            <pc:sldMk cId="462279889" sldId="312"/>
            <ac:spMk id="213" creationId="{489AEA35-A5B6-4C0F-A1BE-95708EDE88B6}"/>
          </ac:spMkLst>
        </pc:spChg>
        <pc:spChg chg="mod">
          <ac:chgData name="Garv Baheti" userId="02a5aca4-729c-486a-bb89-0a143928a6db" providerId="ADAL" clId="{DFE8F5BC-6601-41FC-BDD4-9C1E79347D44}" dt="2021-03-12T17:04:17.605" v="1189"/>
          <ac:spMkLst>
            <pc:docMk/>
            <pc:sldMk cId="462279889" sldId="312"/>
            <ac:spMk id="214" creationId="{5E160589-123C-462F-8BB4-51138A9425AF}"/>
          </ac:spMkLst>
        </pc:spChg>
        <pc:spChg chg="mod">
          <ac:chgData name="Garv Baheti" userId="02a5aca4-729c-486a-bb89-0a143928a6db" providerId="ADAL" clId="{DFE8F5BC-6601-41FC-BDD4-9C1E79347D44}" dt="2021-03-12T17:04:17.605" v="1189"/>
          <ac:spMkLst>
            <pc:docMk/>
            <pc:sldMk cId="462279889" sldId="312"/>
            <ac:spMk id="215" creationId="{9DEBE840-AEAA-44C3-B317-C97A0577CACF}"/>
          </ac:spMkLst>
        </pc:spChg>
        <pc:spChg chg="mod">
          <ac:chgData name="Garv Baheti" userId="02a5aca4-729c-486a-bb89-0a143928a6db" providerId="ADAL" clId="{DFE8F5BC-6601-41FC-BDD4-9C1E79347D44}" dt="2021-03-12T17:04:17.605" v="1189"/>
          <ac:spMkLst>
            <pc:docMk/>
            <pc:sldMk cId="462279889" sldId="312"/>
            <ac:spMk id="216" creationId="{14C967BE-1FE5-4264-8E96-C1FBA34CF1C6}"/>
          </ac:spMkLst>
        </pc:spChg>
        <pc:spChg chg="mod">
          <ac:chgData name="Garv Baheti" userId="02a5aca4-729c-486a-bb89-0a143928a6db" providerId="ADAL" clId="{DFE8F5BC-6601-41FC-BDD4-9C1E79347D44}" dt="2021-03-12T17:04:17.605" v="1189"/>
          <ac:spMkLst>
            <pc:docMk/>
            <pc:sldMk cId="462279889" sldId="312"/>
            <ac:spMk id="217" creationId="{810DEB3D-51A7-43CC-BA9F-FBA646BBF0F6}"/>
          </ac:spMkLst>
        </pc:spChg>
        <pc:spChg chg="mod">
          <ac:chgData name="Garv Baheti" userId="02a5aca4-729c-486a-bb89-0a143928a6db" providerId="ADAL" clId="{DFE8F5BC-6601-41FC-BDD4-9C1E79347D44}" dt="2021-03-12T17:04:17.605" v="1189"/>
          <ac:spMkLst>
            <pc:docMk/>
            <pc:sldMk cId="462279889" sldId="312"/>
            <ac:spMk id="218" creationId="{A98FD187-DE96-4292-ABDC-5D1188E593F2}"/>
          </ac:spMkLst>
        </pc:spChg>
        <pc:spChg chg="mod">
          <ac:chgData name="Garv Baheti" userId="02a5aca4-729c-486a-bb89-0a143928a6db" providerId="ADAL" clId="{DFE8F5BC-6601-41FC-BDD4-9C1E79347D44}" dt="2021-03-12T17:04:17.605" v="1189"/>
          <ac:spMkLst>
            <pc:docMk/>
            <pc:sldMk cId="462279889" sldId="312"/>
            <ac:spMk id="219" creationId="{E9073649-EB91-43A6-B877-B2F666C0ECF4}"/>
          </ac:spMkLst>
        </pc:spChg>
        <pc:spChg chg="mod">
          <ac:chgData name="Garv Baheti" userId="02a5aca4-729c-486a-bb89-0a143928a6db" providerId="ADAL" clId="{DFE8F5BC-6601-41FC-BDD4-9C1E79347D44}" dt="2021-03-12T17:04:17.605" v="1189"/>
          <ac:spMkLst>
            <pc:docMk/>
            <pc:sldMk cId="462279889" sldId="312"/>
            <ac:spMk id="220" creationId="{97EB2B3D-3DBB-4A2D-9B4C-6A4F07F46828}"/>
          </ac:spMkLst>
        </pc:spChg>
        <pc:spChg chg="mod">
          <ac:chgData name="Garv Baheti" userId="02a5aca4-729c-486a-bb89-0a143928a6db" providerId="ADAL" clId="{DFE8F5BC-6601-41FC-BDD4-9C1E79347D44}" dt="2021-03-12T17:04:17.605" v="1189"/>
          <ac:spMkLst>
            <pc:docMk/>
            <pc:sldMk cId="462279889" sldId="312"/>
            <ac:spMk id="221" creationId="{810F7FBE-1DE0-4684-817B-30D626DDCF2C}"/>
          </ac:spMkLst>
        </pc:spChg>
        <pc:spChg chg="mod">
          <ac:chgData name="Garv Baheti" userId="02a5aca4-729c-486a-bb89-0a143928a6db" providerId="ADAL" clId="{DFE8F5BC-6601-41FC-BDD4-9C1E79347D44}" dt="2021-03-12T17:04:17.605" v="1189"/>
          <ac:spMkLst>
            <pc:docMk/>
            <pc:sldMk cId="462279889" sldId="312"/>
            <ac:spMk id="222" creationId="{BC4AB0E1-BA1E-4A3C-8B77-1A790871873D}"/>
          </ac:spMkLst>
        </pc:spChg>
        <pc:spChg chg="mod">
          <ac:chgData name="Garv Baheti" userId="02a5aca4-729c-486a-bb89-0a143928a6db" providerId="ADAL" clId="{DFE8F5BC-6601-41FC-BDD4-9C1E79347D44}" dt="2021-03-12T17:04:17.605" v="1189"/>
          <ac:spMkLst>
            <pc:docMk/>
            <pc:sldMk cId="462279889" sldId="312"/>
            <ac:spMk id="223" creationId="{0FFBFCF3-8FD7-4BFD-AB5E-F6131146B7B2}"/>
          </ac:spMkLst>
        </pc:spChg>
        <pc:spChg chg="mod">
          <ac:chgData name="Garv Baheti" userId="02a5aca4-729c-486a-bb89-0a143928a6db" providerId="ADAL" clId="{DFE8F5BC-6601-41FC-BDD4-9C1E79347D44}" dt="2021-03-12T17:04:17.605" v="1189"/>
          <ac:spMkLst>
            <pc:docMk/>
            <pc:sldMk cId="462279889" sldId="312"/>
            <ac:spMk id="224" creationId="{251EF36C-F56D-4584-A86F-D8E76C8499CF}"/>
          </ac:spMkLst>
        </pc:spChg>
        <pc:spChg chg="mod">
          <ac:chgData name="Garv Baheti" userId="02a5aca4-729c-486a-bb89-0a143928a6db" providerId="ADAL" clId="{DFE8F5BC-6601-41FC-BDD4-9C1E79347D44}" dt="2021-03-12T17:04:17.605" v="1189"/>
          <ac:spMkLst>
            <pc:docMk/>
            <pc:sldMk cId="462279889" sldId="312"/>
            <ac:spMk id="225" creationId="{7D764343-F130-4B42-95F8-3CF930FC8D51}"/>
          </ac:spMkLst>
        </pc:spChg>
        <pc:spChg chg="mod">
          <ac:chgData name="Garv Baheti" userId="02a5aca4-729c-486a-bb89-0a143928a6db" providerId="ADAL" clId="{DFE8F5BC-6601-41FC-BDD4-9C1E79347D44}" dt="2021-03-12T17:04:17.605" v="1189"/>
          <ac:spMkLst>
            <pc:docMk/>
            <pc:sldMk cId="462279889" sldId="312"/>
            <ac:spMk id="226" creationId="{DB37434E-63B6-4B15-9FAA-C559085A0271}"/>
          </ac:spMkLst>
        </pc:spChg>
        <pc:spChg chg="mod">
          <ac:chgData name="Garv Baheti" userId="02a5aca4-729c-486a-bb89-0a143928a6db" providerId="ADAL" clId="{DFE8F5BC-6601-41FC-BDD4-9C1E79347D44}" dt="2021-03-12T17:04:17.605" v="1189"/>
          <ac:spMkLst>
            <pc:docMk/>
            <pc:sldMk cId="462279889" sldId="312"/>
            <ac:spMk id="227" creationId="{75E721FC-0CF5-432B-8934-A86AC132D2B0}"/>
          </ac:spMkLst>
        </pc:spChg>
        <pc:spChg chg="mod">
          <ac:chgData name="Garv Baheti" userId="02a5aca4-729c-486a-bb89-0a143928a6db" providerId="ADAL" clId="{DFE8F5BC-6601-41FC-BDD4-9C1E79347D44}" dt="2021-03-12T17:04:17.605" v="1189"/>
          <ac:spMkLst>
            <pc:docMk/>
            <pc:sldMk cId="462279889" sldId="312"/>
            <ac:spMk id="228" creationId="{13C337F6-341D-4ABB-AE11-B26BD107CB93}"/>
          </ac:spMkLst>
        </pc:spChg>
        <pc:spChg chg="mod">
          <ac:chgData name="Garv Baheti" userId="02a5aca4-729c-486a-bb89-0a143928a6db" providerId="ADAL" clId="{DFE8F5BC-6601-41FC-BDD4-9C1E79347D44}" dt="2021-03-12T17:04:17.605" v="1189"/>
          <ac:spMkLst>
            <pc:docMk/>
            <pc:sldMk cId="462279889" sldId="312"/>
            <ac:spMk id="229" creationId="{7BA847DF-CD4D-4748-ACF9-34EF0B8C92A7}"/>
          </ac:spMkLst>
        </pc:spChg>
        <pc:spChg chg="mod">
          <ac:chgData name="Garv Baheti" userId="02a5aca4-729c-486a-bb89-0a143928a6db" providerId="ADAL" clId="{DFE8F5BC-6601-41FC-BDD4-9C1E79347D44}" dt="2021-03-12T17:04:17.605" v="1189"/>
          <ac:spMkLst>
            <pc:docMk/>
            <pc:sldMk cId="462279889" sldId="312"/>
            <ac:spMk id="230" creationId="{9EC2CC3D-559D-419A-8C65-FEF4E3840B82}"/>
          </ac:spMkLst>
        </pc:spChg>
        <pc:spChg chg="mod">
          <ac:chgData name="Garv Baheti" userId="02a5aca4-729c-486a-bb89-0a143928a6db" providerId="ADAL" clId="{DFE8F5BC-6601-41FC-BDD4-9C1E79347D44}" dt="2021-03-12T17:04:17.605" v="1189"/>
          <ac:spMkLst>
            <pc:docMk/>
            <pc:sldMk cId="462279889" sldId="312"/>
            <ac:spMk id="231" creationId="{8EF6B8A7-B161-4A38-8AF0-679AD0FDA6F1}"/>
          </ac:spMkLst>
        </pc:spChg>
        <pc:spChg chg="mod">
          <ac:chgData name="Garv Baheti" userId="02a5aca4-729c-486a-bb89-0a143928a6db" providerId="ADAL" clId="{DFE8F5BC-6601-41FC-BDD4-9C1E79347D44}" dt="2021-03-12T17:04:17.605" v="1189"/>
          <ac:spMkLst>
            <pc:docMk/>
            <pc:sldMk cId="462279889" sldId="312"/>
            <ac:spMk id="232" creationId="{FEDF42A3-811A-486B-9FBE-384126FD1489}"/>
          </ac:spMkLst>
        </pc:spChg>
        <pc:spChg chg="mod">
          <ac:chgData name="Garv Baheti" userId="02a5aca4-729c-486a-bb89-0a143928a6db" providerId="ADAL" clId="{DFE8F5BC-6601-41FC-BDD4-9C1E79347D44}" dt="2021-03-12T17:05:22.942" v="1206"/>
          <ac:spMkLst>
            <pc:docMk/>
            <pc:sldMk cId="462279889" sldId="312"/>
            <ac:spMk id="234" creationId="{9B17C799-F0FE-4059-9EA3-547BD1F28E6D}"/>
          </ac:spMkLst>
        </pc:spChg>
        <pc:spChg chg="mod">
          <ac:chgData name="Garv Baheti" userId="02a5aca4-729c-486a-bb89-0a143928a6db" providerId="ADAL" clId="{DFE8F5BC-6601-41FC-BDD4-9C1E79347D44}" dt="2021-03-12T17:05:22.942" v="1206"/>
          <ac:spMkLst>
            <pc:docMk/>
            <pc:sldMk cId="462279889" sldId="312"/>
            <ac:spMk id="235" creationId="{A5BBA532-75D4-4206-BF50-ABD31ECA1E7D}"/>
          </ac:spMkLst>
        </pc:spChg>
        <pc:spChg chg="mod">
          <ac:chgData name="Garv Baheti" userId="02a5aca4-729c-486a-bb89-0a143928a6db" providerId="ADAL" clId="{DFE8F5BC-6601-41FC-BDD4-9C1E79347D44}" dt="2021-03-12T17:05:22.942" v="1206"/>
          <ac:spMkLst>
            <pc:docMk/>
            <pc:sldMk cId="462279889" sldId="312"/>
            <ac:spMk id="236" creationId="{93D86039-97B9-4F72-A170-38FB789A1B43}"/>
          </ac:spMkLst>
        </pc:spChg>
        <pc:spChg chg="mod">
          <ac:chgData name="Garv Baheti" userId="02a5aca4-729c-486a-bb89-0a143928a6db" providerId="ADAL" clId="{DFE8F5BC-6601-41FC-BDD4-9C1E79347D44}" dt="2021-03-12T17:05:22.942" v="1206"/>
          <ac:spMkLst>
            <pc:docMk/>
            <pc:sldMk cId="462279889" sldId="312"/>
            <ac:spMk id="237" creationId="{35091922-65E7-49AB-A098-C77C7D9344F0}"/>
          </ac:spMkLst>
        </pc:spChg>
        <pc:spChg chg="mod">
          <ac:chgData name="Garv Baheti" userId="02a5aca4-729c-486a-bb89-0a143928a6db" providerId="ADAL" clId="{DFE8F5BC-6601-41FC-BDD4-9C1E79347D44}" dt="2021-03-12T17:05:22.942" v="1206"/>
          <ac:spMkLst>
            <pc:docMk/>
            <pc:sldMk cId="462279889" sldId="312"/>
            <ac:spMk id="238" creationId="{0B9D2040-B382-4C0A-AF68-30283490D2C2}"/>
          </ac:spMkLst>
        </pc:spChg>
        <pc:spChg chg="mod">
          <ac:chgData name="Garv Baheti" userId="02a5aca4-729c-486a-bb89-0a143928a6db" providerId="ADAL" clId="{DFE8F5BC-6601-41FC-BDD4-9C1E79347D44}" dt="2021-03-12T17:05:22.942" v="1206"/>
          <ac:spMkLst>
            <pc:docMk/>
            <pc:sldMk cId="462279889" sldId="312"/>
            <ac:spMk id="239" creationId="{5ADBC171-3F9F-45AA-BC37-212054713245}"/>
          </ac:spMkLst>
        </pc:spChg>
        <pc:spChg chg="mod">
          <ac:chgData name="Garv Baheti" userId="02a5aca4-729c-486a-bb89-0a143928a6db" providerId="ADAL" clId="{DFE8F5BC-6601-41FC-BDD4-9C1E79347D44}" dt="2021-03-12T17:05:22.942" v="1206"/>
          <ac:spMkLst>
            <pc:docMk/>
            <pc:sldMk cId="462279889" sldId="312"/>
            <ac:spMk id="240" creationId="{E2CA2300-30FA-4F18-BF96-BF59CAB0DB72}"/>
          </ac:spMkLst>
        </pc:spChg>
        <pc:spChg chg="mod">
          <ac:chgData name="Garv Baheti" userId="02a5aca4-729c-486a-bb89-0a143928a6db" providerId="ADAL" clId="{DFE8F5BC-6601-41FC-BDD4-9C1E79347D44}" dt="2021-03-12T17:05:22.942" v="1206"/>
          <ac:spMkLst>
            <pc:docMk/>
            <pc:sldMk cId="462279889" sldId="312"/>
            <ac:spMk id="241" creationId="{7AFBD227-9AE2-4594-9A28-930B2F9E5659}"/>
          </ac:spMkLst>
        </pc:spChg>
        <pc:spChg chg="mod">
          <ac:chgData name="Garv Baheti" userId="02a5aca4-729c-486a-bb89-0a143928a6db" providerId="ADAL" clId="{DFE8F5BC-6601-41FC-BDD4-9C1E79347D44}" dt="2021-03-12T17:05:22.942" v="1206"/>
          <ac:spMkLst>
            <pc:docMk/>
            <pc:sldMk cId="462279889" sldId="312"/>
            <ac:spMk id="242" creationId="{297F425C-1240-4FC3-A592-89A3C4A6524A}"/>
          </ac:spMkLst>
        </pc:spChg>
        <pc:spChg chg="mod">
          <ac:chgData name="Garv Baheti" userId="02a5aca4-729c-486a-bb89-0a143928a6db" providerId="ADAL" clId="{DFE8F5BC-6601-41FC-BDD4-9C1E79347D44}" dt="2021-03-12T17:05:22.942" v="1206"/>
          <ac:spMkLst>
            <pc:docMk/>
            <pc:sldMk cId="462279889" sldId="312"/>
            <ac:spMk id="243" creationId="{FFB9BA5B-33DF-4D34-B0B5-A7C89485CB3D}"/>
          </ac:spMkLst>
        </pc:spChg>
        <pc:spChg chg="mod">
          <ac:chgData name="Garv Baheti" userId="02a5aca4-729c-486a-bb89-0a143928a6db" providerId="ADAL" clId="{DFE8F5BC-6601-41FC-BDD4-9C1E79347D44}" dt="2021-03-12T17:05:22.942" v="1206"/>
          <ac:spMkLst>
            <pc:docMk/>
            <pc:sldMk cId="462279889" sldId="312"/>
            <ac:spMk id="244" creationId="{2ECF69EB-AA77-4D32-A9E9-BF7E1A53CE48}"/>
          </ac:spMkLst>
        </pc:spChg>
        <pc:spChg chg="mod">
          <ac:chgData name="Garv Baheti" userId="02a5aca4-729c-486a-bb89-0a143928a6db" providerId="ADAL" clId="{DFE8F5BC-6601-41FC-BDD4-9C1E79347D44}" dt="2021-03-12T17:05:22.942" v="1206"/>
          <ac:spMkLst>
            <pc:docMk/>
            <pc:sldMk cId="462279889" sldId="312"/>
            <ac:spMk id="245" creationId="{1901B18B-9F26-4196-B296-178793C7F77C}"/>
          </ac:spMkLst>
        </pc:spChg>
        <pc:spChg chg="mod">
          <ac:chgData name="Garv Baheti" userId="02a5aca4-729c-486a-bb89-0a143928a6db" providerId="ADAL" clId="{DFE8F5BC-6601-41FC-BDD4-9C1E79347D44}" dt="2021-03-12T17:05:22.942" v="1206"/>
          <ac:spMkLst>
            <pc:docMk/>
            <pc:sldMk cId="462279889" sldId="312"/>
            <ac:spMk id="246" creationId="{0C825E12-4466-4DF6-8A06-73E3F4C87DC7}"/>
          </ac:spMkLst>
        </pc:spChg>
        <pc:spChg chg="mod">
          <ac:chgData name="Garv Baheti" userId="02a5aca4-729c-486a-bb89-0a143928a6db" providerId="ADAL" clId="{DFE8F5BC-6601-41FC-BDD4-9C1E79347D44}" dt="2021-03-12T17:05:22.942" v="1206"/>
          <ac:spMkLst>
            <pc:docMk/>
            <pc:sldMk cId="462279889" sldId="312"/>
            <ac:spMk id="247" creationId="{E75CD75A-4714-4FC7-9C96-BA00B16C1B62}"/>
          </ac:spMkLst>
        </pc:spChg>
        <pc:spChg chg="mod">
          <ac:chgData name="Garv Baheti" userId="02a5aca4-729c-486a-bb89-0a143928a6db" providerId="ADAL" clId="{DFE8F5BC-6601-41FC-BDD4-9C1E79347D44}" dt="2021-03-12T17:05:22.942" v="1206"/>
          <ac:spMkLst>
            <pc:docMk/>
            <pc:sldMk cId="462279889" sldId="312"/>
            <ac:spMk id="248" creationId="{773A3B02-989E-4070-9B54-D83555DCA36B}"/>
          </ac:spMkLst>
        </pc:spChg>
        <pc:spChg chg="mod">
          <ac:chgData name="Garv Baheti" userId="02a5aca4-729c-486a-bb89-0a143928a6db" providerId="ADAL" clId="{DFE8F5BC-6601-41FC-BDD4-9C1E79347D44}" dt="2021-03-12T17:05:22.942" v="1206"/>
          <ac:spMkLst>
            <pc:docMk/>
            <pc:sldMk cId="462279889" sldId="312"/>
            <ac:spMk id="249" creationId="{27A8A2FF-909E-4843-BA52-69A083A5AB66}"/>
          </ac:spMkLst>
        </pc:spChg>
        <pc:spChg chg="mod">
          <ac:chgData name="Garv Baheti" userId="02a5aca4-729c-486a-bb89-0a143928a6db" providerId="ADAL" clId="{DFE8F5BC-6601-41FC-BDD4-9C1E79347D44}" dt="2021-03-12T17:05:22.942" v="1206"/>
          <ac:spMkLst>
            <pc:docMk/>
            <pc:sldMk cId="462279889" sldId="312"/>
            <ac:spMk id="250" creationId="{7B015F1D-FC4B-4031-A335-6DB7B9AE6747}"/>
          </ac:spMkLst>
        </pc:spChg>
        <pc:spChg chg="mod">
          <ac:chgData name="Garv Baheti" userId="02a5aca4-729c-486a-bb89-0a143928a6db" providerId="ADAL" clId="{DFE8F5BC-6601-41FC-BDD4-9C1E79347D44}" dt="2021-03-12T17:05:22.942" v="1206"/>
          <ac:spMkLst>
            <pc:docMk/>
            <pc:sldMk cId="462279889" sldId="312"/>
            <ac:spMk id="251" creationId="{C90159A6-1A1F-412C-A134-B834105B55AE}"/>
          </ac:spMkLst>
        </pc:spChg>
        <pc:spChg chg="mod">
          <ac:chgData name="Garv Baheti" userId="02a5aca4-729c-486a-bb89-0a143928a6db" providerId="ADAL" clId="{DFE8F5BC-6601-41FC-BDD4-9C1E79347D44}" dt="2021-03-12T17:05:22.942" v="1206"/>
          <ac:spMkLst>
            <pc:docMk/>
            <pc:sldMk cId="462279889" sldId="312"/>
            <ac:spMk id="252" creationId="{A3D17D27-482A-4227-8E90-310CC87F335F}"/>
          </ac:spMkLst>
        </pc:spChg>
        <pc:spChg chg="mod">
          <ac:chgData name="Garv Baheti" userId="02a5aca4-729c-486a-bb89-0a143928a6db" providerId="ADAL" clId="{DFE8F5BC-6601-41FC-BDD4-9C1E79347D44}" dt="2021-03-12T17:05:22.942" v="1206"/>
          <ac:spMkLst>
            <pc:docMk/>
            <pc:sldMk cId="462279889" sldId="312"/>
            <ac:spMk id="253" creationId="{EA43089F-ECA1-4780-B03A-1BC49D6EFE83}"/>
          </ac:spMkLst>
        </pc:spChg>
        <pc:spChg chg="mod">
          <ac:chgData name="Garv Baheti" userId="02a5aca4-729c-486a-bb89-0a143928a6db" providerId="ADAL" clId="{DFE8F5BC-6601-41FC-BDD4-9C1E79347D44}" dt="2021-03-12T17:05:22.942" v="1206"/>
          <ac:spMkLst>
            <pc:docMk/>
            <pc:sldMk cId="462279889" sldId="312"/>
            <ac:spMk id="254" creationId="{CE45BE63-9FA3-4593-B275-DBB46799E121}"/>
          </ac:spMkLst>
        </pc:spChg>
        <pc:spChg chg="mod">
          <ac:chgData name="Garv Baheti" userId="02a5aca4-729c-486a-bb89-0a143928a6db" providerId="ADAL" clId="{DFE8F5BC-6601-41FC-BDD4-9C1E79347D44}" dt="2021-03-12T17:05:22.942" v="1206"/>
          <ac:spMkLst>
            <pc:docMk/>
            <pc:sldMk cId="462279889" sldId="312"/>
            <ac:spMk id="255" creationId="{DDBC3B31-38A2-4BEE-883B-64C5538F335A}"/>
          </ac:spMkLst>
        </pc:spChg>
        <pc:spChg chg="mod">
          <ac:chgData name="Garv Baheti" userId="02a5aca4-729c-486a-bb89-0a143928a6db" providerId="ADAL" clId="{DFE8F5BC-6601-41FC-BDD4-9C1E79347D44}" dt="2021-03-12T17:05:22.942" v="1206"/>
          <ac:spMkLst>
            <pc:docMk/>
            <pc:sldMk cId="462279889" sldId="312"/>
            <ac:spMk id="256" creationId="{EE052879-26E3-420D-A72B-171551CA9FD0}"/>
          </ac:spMkLst>
        </pc:spChg>
        <pc:spChg chg="mod">
          <ac:chgData name="Garv Baheti" userId="02a5aca4-729c-486a-bb89-0a143928a6db" providerId="ADAL" clId="{DFE8F5BC-6601-41FC-BDD4-9C1E79347D44}" dt="2021-03-12T17:05:22.942" v="1206"/>
          <ac:spMkLst>
            <pc:docMk/>
            <pc:sldMk cId="462279889" sldId="312"/>
            <ac:spMk id="257" creationId="{A65B56DD-539F-43AA-99BB-B8476E0E3E0A}"/>
          </ac:spMkLst>
        </pc:spChg>
        <pc:spChg chg="mod">
          <ac:chgData name="Garv Baheti" userId="02a5aca4-729c-486a-bb89-0a143928a6db" providerId="ADAL" clId="{DFE8F5BC-6601-41FC-BDD4-9C1E79347D44}" dt="2021-03-12T17:05:22.942" v="1206"/>
          <ac:spMkLst>
            <pc:docMk/>
            <pc:sldMk cId="462279889" sldId="312"/>
            <ac:spMk id="258" creationId="{7593632B-D03D-47C0-B423-47B04AE824F6}"/>
          </ac:spMkLst>
        </pc:spChg>
        <pc:spChg chg="mod">
          <ac:chgData name="Garv Baheti" userId="02a5aca4-729c-486a-bb89-0a143928a6db" providerId="ADAL" clId="{DFE8F5BC-6601-41FC-BDD4-9C1E79347D44}" dt="2021-03-12T17:05:22.942" v="1206"/>
          <ac:spMkLst>
            <pc:docMk/>
            <pc:sldMk cId="462279889" sldId="312"/>
            <ac:spMk id="259" creationId="{7113D604-B78F-491D-BA7F-72160C0974BC}"/>
          </ac:spMkLst>
        </pc:spChg>
        <pc:spChg chg="mod">
          <ac:chgData name="Garv Baheti" userId="02a5aca4-729c-486a-bb89-0a143928a6db" providerId="ADAL" clId="{DFE8F5BC-6601-41FC-BDD4-9C1E79347D44}" dt="2021-03-12T17:05:22.942" v="1206"/>
          <ac:spMkLst>
            <pc:docMk/>
            <pc:sldMk cId="462279889" sldId="312"/>
            <ac:spMk id="260" creationId="{B4985A33-6751-42B8-9EC0-1B3BD0D30727}"/>
          </ac:spMkLst>
        </pc:spChg>
        <pc:spChg chg="mod">
          <ac:chgData name="Garv Baheti" userId="02a5aca4-729c-486a-bb89-0a143928a6db" providerId="ADAL" clId="{DFE8F5BC-6601-41FC-BDD4-9C1E79347D44}" dt="2021-03-12T17:05:22.942" v="1206"/>
          <ac:spMkLst>
            <pc:docMk/>
            <pc:sldMk cId="462279889" sldId="312"/>
            <ac:spMk id="261" creationId="{4A0A1C2A-4E6B-4D4B-8058-BFC9EEB39E3C}"/>
          </ac:spMkLst>
        </pc:spChg>
        <pc:spChg chg="mod">
          <ac:chgData name="Garv Baheti" userId="02a5aca4-729c-486a-bb89-0a143928a6db" providerId="ADAL" clId="{DFE8F5BC-6601-41FC-BDD4-9C1E79347D44}" dt="2021-03-12T17:05:22.942" v="1206"/>
          <ac:spMkLst>
            <pc:docMk/>
            <pc:sldMk cId="462279889" sldId="312"/>
            <ac:spMk id="262" creationId="{FBB6569C-D779-4054-A464-C02CA11D4349}"/>
          </ac:spMkLst>
        </pc:spChg>
        <pc:spChg chg="mod">
          <ac:chgData name="Garv Baheti" userId="02a5aca4-729c-486a-bb89-0a143928a6db" providerId="ADAL" clId="{DFE8F5BC-6601-41FC-BDD4-9C1E79347D44}" dt="2021-03-12T17:05:22.942" v="1206"/>
          <ac:spMkLst>
            <pc:docMk/>
            <pc:sldMk cId="462279889" sldId="312"/>
            <ac:spMk id="263" creationId="{E5EEAABB-45E5-44E3-99E4-751E81B73F74}"/>
          </ac:spMkLst>
        </pc:spChg>
        <pc:spChg chg="mod">
          <ac:chgData name="Garv Baheti" userId="02a5aca4-729c-486a-bb89-0a143928a6db" providerId="ADAL" clId="{DFE8F5BC-6601-41FC-BDD4-9C1E79347D44}" dt="2021-03-12T17:05:22.942" v="1206"/>
          <ac:spMkLst>
            <pc:docMk/>
            <pc:sldMk cId="462279889" sldId="312"/>
            <ac:spMk id="264" creationId="{D97986D4-46CD-4096-98EB-BF10A0E01E73}"/>
          </ac:spMkLst>
        </pc:spChg>
        <pc:spChg chg="mod">
          <ac:chgData name="Garv Baheti" userId="02a5aca4-729c-486a-bb89-0a143928a6db" providerId="ADAL" clId="{DFE8F5BC-6601-41FC-BDD4-9C1E79347D44}" dt="2021-03-12T17:05:22.942" v="1206"/>
          <ac:spMkLst>
            <pc:docMk/>
            <pc:sldMk cId="462279889" sldId="312"/>
            <ac:spMk id="265" creationId="{4EDD4DC3-7D68-415E-8B71-7FB4B4EAC2FE}"/>
          </ac:spMkLst>
        </pc:spChg>
        <pc:grpChg chg="add del mod">
          <ac:chgData name="Garv Baheti" userId="02a5aca4-729c-486a-bb89-0a143928a6db" providerId="ADAL" clId="{DFE8F5BC-6601-41FC-BDD4-9C1E79347D44}" dt="2021-03-12T17:03:00.464" v="1182" actId="478"/>
          <ac:grpSpMkLst>
            <pc:docMk/>
            <pc:sldMk cId="462279889" sldId="312"/>
            <ac:grpSpMk id="6" creationId="{198B3706-0874-45C1-B3A6-40570465C591}"/>
          </ac:grpSpMkLst>
        </pc:grpChg>
        <pc:grpChg chg="add del mod">
          <ac:chgData name="Garv Baheti" userId="02a5aca4-729c-486a-bb89-0a143928a6db" providerId="ADAL" clId="{DFE8F5BC-6601-41FC-BDD4-9C1E79347D44}" dt="2021-03-12T17:04:16.936" v="1188" actId="478"/>
          <ac:grpSpMkLst>
            <pc:docMk/>
            <pc:sldMk cId="462279889" sldId="312"/>
            <ac:grpSpMk id="82" creationId="{AA696EDC-EE1D-4789-A6B1-F232BF4C5303}"/>
          </ac:grpSpMkLst>
        </pc:grpChg>
        <pc:grpChg chg="add mod">
          <ac:chgData name="Garv Baheti" userId="02a5aca4-729c-486a-bb89-0a143928a6db" providerId="ADAL" clId="{DFE8F5BC-6601-41FC-BDD4-9C1E79347D44}" dt="2021-03-12T17:06:04.806" v="1233" actId="1038"/>
          <ac:grpSpMkLst>
            <pc:docMk/>
            <pc:sldMk cId="462279889" sldId="312"/>
            <ac:grpSpMk id="111" creationId="{963B73D6-8078-411C-8511-869931F3EE55}"/>
          </ac:grpSpMkLst>
        </pc:grpChg>
        <pc:grpChg chg="add del mod">
          <ac:chgData name="Garv Baheti" userId="02a5aca4-729c-486a-bb89-0a143928a6db" providerId="ADAL" clId="{DFE8F5BC-6601-41FC-BDD4-9C1E79347D44}" dt="2021-03-12T17:05:21.912" v="1205" actId="478"/>
          <ac:grpSpMkLst>
            <pc:docMk/>
            <pc:sldMk cId="462279889" sldId="312"/>
            <ac:grpSpMk id="138" creationId="{08186552-8A49-4A36-991F-D37AA7BC9981}"/>
          </ac:grpSpMkLst>
        </pc:grpChg>
        <pc:grpChg chg="add mod">
          <ac:chgData name="Garv Baheti" userId="02a5aca4-729c-486a-bb89-0a143928a6db" providerId="ADAL" clId="{DFE8F5BC-6601-41FC-BDD4-9C1E79347D44}" dt="2021-03-12T17:05:58.168" v="1220" actId="14100"/>
          <ac:grpSpMkLst>
            <pc:docMk/>
            <pc:sldMk cId="462279889" sldId="312"/>
            <ac:grpSpMk id="177" creationId="{472C3035-4AF7-42BA-B48B-86F433F0E8CA}"/>
          </ac:grpSpMkLst>
        </pc:grpChg>
        <pc:grpChg chg="add mod">
          <ac:chgData name="Garv Baheti" userId="02a5aca4-729c-486a-bb89-0a143928a6db" providerId="ADAL" clId="{DFE8F5BC-6601-41FC-BDD4-9C1E79347D44}" dt="2021-03-12T17:06:11.929" v="1249" actId="1038"/>
          <ac:grpSpMkLst>
            <pc:docMk/>
            <pc:sldMk cId="462279889" sldId="312"/>
            <ac:grpSpMk id="206" creationId="{3DCFF656-7A8E-43F0-9B9C-155993B6AC62}"/>
          </ac:grpSpMkLst>
        </pc:grpChg>
        <pc:grpChg chg="add mod">
          <ac:chgData name="Garv Baheti" userId="02a5aca4-729c-486a-bb89-0a143928a6db" providerId="ADAL" clId="{DFE8F5BC-6601-41FC-BDD4-9C1E79347D44}" dt="2021-03-12T17:06:08.098" v="1242" actId="1038"/>
          <ac:grpSpMkLst>
            <pc:docMk/>
            <pc:sldMk cId="462279889" sldId="312"/>
            <ac:grpSpMk id="233" creationId="{4D3B75AF-17EA-420D-9A1C-27428665D9F5}"/>
          </ac:grpSpMkLst>
        </pc:grpChg>
      </pc:sldChg>
      <pc:sldChg chg="addSp delSp modSp new del mod">
        <pc:chgData name="Garv Baheti" userId="02a5aca4-729c-486a-bb89-0a143928a6db" providerId="ADAL" clId="{DFE8F5BC-6601-41FC-BDD4-9C1E79347D44}" dt="2021-03-12T16:48:04.100" v="984" actId="47"/>
        <pc:sldMkLst>
          <pc:docMk/>
          <pc:sldMk cId="2271089417" sldId="312"/>
        </pc:sldMkLst>
        <pc:spChg chg="mod">
          <ac:chgData name="Garv Baheti" userId="02a5aca4-729c-486a-bb89-0a143928a6db" providerId="ADAL" clId="{DFE8F5BC-6601-41FC-BDD4-9C1E79347D44}" dt="2021-03-11T10:03:51.969" v="31" actId="20577"/>
          <ac:spMkLst>
            <pc:docMk/>
            <pc:sldMk cId="2271089417" sldId="312"/>
            <ac:spMk id="2" creationId="{D893B27C-EB16-469E-BE77-CC8B7B6FD480}"/>
          </ac:spMkLst>
        </pc:spChg>
        <pc:spChg chg="del">
          <ac:chgData name="Garv Baheti" userId="02a5aca4-729c-486a-bb89-0a143928a6db" providerId="ADAL" clId="{DFE8F5BC-6601-41FC-BDD4-9C1E79347D44}" dt="2021-03-11T10:21:04.479" v="212" actId="478"/>
          <ac:spMkLst>
            <pc:docMk/>
            <pc:sldMk cId="2271089417" sldId="312"/>
            <ac:spMk id="3" creationId="{16096C18-85F2-4E3F-802D-AD03D4C81EE9}"/>
          </ac:spMkLst>
        </pc:spChg>
        <pc:spChg chg="del mod">
          <ac:chgData name="Garv Baheti" userId="02a5aca4-729c-486a-bb89-0a143928a6db" providerId="ADAL" clId="{DFE8F5BC-6601-41FC-BDD4-9C1E79347D44}" dt="2021-03-12T16:48:01.877" v="983" actId="21"/>
          <ac:spMkLst>
            <pc:docMk/>
            <pc:sldMk cId="2271089417" sldId="312"/>
            <ac:spMk id="4" creationId="{DA87C776-BF2D-4E99-9DF2-79A28FBF1CCD}"/>
          </ac:spMkLst>
        </pc:spChg>
        <pc:spChg chg="del">
          <ac:chgData name="Garv Baheti" userId="02a5aca4-729c-486a-bb89-0a143928a6db" providerId="ADAL" clId="{DFE8F5BC-6601-41FC-BDD4-9C1E79347D44}" dt="2021-03-11T10:34:23.871" v="615" actId="478"/>
          <ac:spMkLst>
            <pc:docMk/>
            <pc:sldMk cId="2271089417" sldId="312"/>
            <ac:spMk id="5" creationId="{A9B54276-1A8F-4AF2-A9B0-23FC759C6B1E}"/>
          </ac:spMkLst>
        </pc:spChg>
        <pc:spChg chg="add mod">
          <ac:chgData name="Garv Baheti" userId="02a5aca4-729c-486a-bb89-0a143928a6db" providerId="ADAL" clId="{DFE8F5BC-6601-41FC-BDD4-9C1E79347D44}" dt="2021-03-12T16:48:01.877" v="983" actId="21"/>
          <ac:spMkLst>
            <pc:docMk/>
            <pc:sldMk cId="2271089417" sldId="312"/>
            <ac:spMk id="5" creationId="{A9BE9473-9185-46CB-BC13-C643967E8AF2}"/>
          </ac:spMkLst>
        </pc:spChg>
        <pc:spChg chg="del">
          <ac:chgData name="Garv Baheti" userId="02a5aca4-729c-486a-bb89-0a143928a6db" providerId="ADAL" clId="{DFE8F5BC-6601-41FC-BDD4-9C1E79347D44}" dt="2021-03-11T10:34:21.332" v="614" actId="478"/>
          <ac:spMkLst>
            <pc:docMk/>
            <pc:sldMk cId="2271089417" sldId="312"/>
            <ac:spMk id="6" creationId="{FFF33BCA-DCE6-42D8-B1DD-665D252FF5CF}"/>
          </ac:spMkLst>
        </pc:spChg>
        <pc:spChg chg="del">
          <ac:chgData name="Garv Baheti" userId="02a5aca4-729c-486a-bb89-0a143928a6db" providerId="ADAL" clId="{DFE8F5BC-6601-41FC-BDD4-9C1E79347D44}" dt="2021-03-11T10:28:41.276" v="502" actId="478"/>
          <ac:spMkLst>
            <pc:docMk/>
            <pc:sldMk cId="2271089417" sldId="312"/>
            <ac:spMk id="7" creationId="{9A486ED8-FDB6-4452-A486-4DB770C6BC35}"/>
          </ac:spMkLst>
        </pc:spChg>
        <pc:spChg chg="add mod">
          <ac:chgData name="Garv Baheti" userId="02a5aca4-729c-486a-bb89-0a143928a6db" providerId="ADAL" clId="{DFE8F5BC-6601-41FC-BDD4-9C1E79347D44}" dt="2021-03-12T16:48:01.877" v="983" actId="21"/>
          <ac:spMkLst>
            <pc:docMk/>
            <pc:sldMk cId="2271089417" sldId="312"/>
            <ac:spMk id="7" creationId="{F5902C85-1906-4A6F-92E9-5F2995BB191A}"/>
          </ac:spMkLst>
        </pc:spChg>
        <pc:spChg chg="del mod">
          <ac:chgData name="Garv Baheti" userId="02a5aca4-729c-486a-bb89-0a143928a6db" providerId="ADAL" clId="{DFE8F5BC-6601-41FC-BDD4-9C1E79347D44}" dt="2021-03-12T16:48:01.877" v="983" actId="21"/>
          <ac:spMkLst>
            <pc:docMk/>
            <pc:sldMk cId="2271089417" sldId="312"/>
            <ac:spMk id="8" creationId="{B56AAC7E-7D26-4F89-9570-2506CBC9C340}"/>
          </ac:spMkLst>
        </pc:spChg>
        <pc:spChg chg="del">
          <ac:chgData name="Garv Baheti" userId="02a5aca4-729c-486a-bb89-0a143928a6db" providerId="ADAL" clId="{DFE8F5BC-6601-41FC-BDD4-9C1E79347D44}" dt="2021-03-11T10:21:10.393" v="213" actId="478"/>
          <ac:spMkLst>
            <pc:docMk/>
            <pc:sldMk cId="2271089417" sldId="312"/>
            <ac:spMk id="9" creationId="{D3E60AAB-848C-4D0F-97EB-2B782AF3BD74}"/>
          </ac:spMkLst>
        </pc:spChg>
        <pc:spChg chg="add mod">
          <ac:chgData name="Garv Baheti" userId="02a5aca4-729c-486a-bb89-0a143928a6db" providerId="ADAL" clId="{DFE8F5BC-6601-41FC-BDD4-9C1E79347D44}" dt="2021-03-12T16:48:01.877" v="983" actId="21"/>
          <ac:spMkLst>
            <pc:docMk/>
            <pc:sldMk cId="2271089417" sldId="312"/>
            <ac:spMk id="10" creationId="{01316D08-5B8B-4FC1-9563-2B9AFC461402}"/>
          </ac:spMkLst>
        </pc:spChg>
        <pc:spChg chg="add del mod">
          <ac:chgData name="Garv Baheti" userId="02a5aca4-729c-486a-bb89-0a143928a6db" providerId="ADAL" clId="{DFE8F5BC-6601-41FC-BDD4-9C1E79347D44}" dt="2021-03-11T10:22:47.383" v="318" actId="478"/>
          <ac:spMkLst>
            <pc:docMk/>
            <pc:sldMk cId="2271089417" sldId="312"/>
            <ac:spMk id="10" creationId="{A27059AC-B8A8-41CD-9D66-E18418EA168B}"/>
          </ac:spMkLst>
        </pc:spChg>
        <pc:spChg chg="del">
          <ac:chgData name="Garv Baheti" userId="02a5aca4-729c-486a-bb89-0a143928a6db" providerId="ADAL" clId="{DFE8F5BC-6601-41FC-BDD4-9C1E79347D44}" dt="2021-03-11T10:34:26.452" v="616" actId="478"/>
          <ac:spMkLst>
            <pc:docMk/>
            <pc:sldMk cId="2271089417" sldId="312"/>
            <ac:spMk id="11" creationId="{C56A84C0-ED47-440D-9C7A-D7DF0D8D97E0}"/>
          </ac:spMkLst>
        </pc:spChg>
        <pc:spChg chg="del">
          <ac:chgData name="Garv Baheti" userId="02a5aca4-729c-486a-bb89-0a143928a6db" providerId="ADAL" clId="{DFE8F5BC-6601-41FC-BDD4-9C1E79347D44}" dt="2021-03-11T10:34:28.272" v="617" actId="478"/>
          <ac:spMkLst>
            <pc:docMk/>
            <pc:sldMk cId="2271089417" sldId="312"/>
            <ac:spMk id="12" creationId="{C789D728-85EF-47CD-B47F-0F7BF9A5D65B}"/>
          </ac:spMkLst>
        </pc:spChg>
        <pc:spChg chg="del">
          <ac:chgData name="Garv Baheti" userId="02a5aca4-729c-486a-bb89-0a143928a6db" providerId="ADAL" clId="{DFE8F5BC-6601-41FC-BDD4-9C1E79347D44}" dt="2021-03-11T10:28:52.370" v="505" actId="478"/>
          <ac:spMkLst>
            <pc:docMk/>
            <pc:sldMk cId="2271089417" sldId="312"/>
            <ac:spMk id="13" creationId="{09FE20E9-0EDC-42FA-AF0D-41F205D0A9F6}"/>
          </ac:spMkLst>
        </pc:spChg>
        <pc:spChg chg="del mod">
          <ac:chgData name="Garv Baheti" userId="02a5aca4-729c-486a-bb89-0a143928a6db" providerId="ADAL" clId="{DFE8F5BC-6601-41FC-BDD4-9C1E79347D44}" dt="2021-03-12T16:48:01.877" v="983" actId="21"/>
          <ac:spMkLst>
            <pc:docMk/>
            <pc:sldMk cId="2271089417" sldId="312"/>
            <ac:spMk id="14" creationId="{1F278F7A-5ACB-482C-8929-112054118679}"/>
          </ac:spMkLst>
        </pc:spChg>
        <pc:spChg chg="add del mod">
          <ac:chgData name="Garv Baheti" userId="02a5aca4-729c-486a-bb89-0a143928a6db" providerId="ADAL" clId="{DFE8F5BC-6601-41FC-BDD4-9C1E79347D44}" dt="2021-03-11T10:22:42.975" v="316" actId="478"/>
          <ac:spMkLst>
            <pc:docMk/>
            <pc:sldMk cId="2271089417" sldId="312"/>
            <ac:spMk id="16" creationId="{1F6C55EA-2E00-4ACC-910E-3775E2709F6B}"/>
          </ac:spMkLst>
        </pc:spChg>
        <pc:spChg chg="add del mod">
          <ac:chgData name="Garv Baheti" userId="02a5aca4-729c-486a-bb89-0a143928a6db" providerId="ADAL" clId="{DFE8F5BC-6601-41FC-BDD4-9C1E79347D44}" dt="2021-03-12T16:48:01.877" v="983" actId="21"/>
          <ac:spMkLst>
            <pc:docMk/>
            <pc:sldMk cId="2271089417" sldId="312"/>
            <ac:spMk id="18" creationId="{583F18D4-20FC-4E42-BD94-6D8F9540C694}"/>
          </ac:spMkLst>
        </pc:spChg>
      </pc:sldChg>
      <pc:sldMasterChg chg="modTransition delSldLayout modSldLayout">
        <pc:chgData name="Garv Baheti" userId="02a5aca4-729c-486a-bb89-0a143928a6db" providerId="ADAL" clId="{DFE8F5BC-6601-41FC-BDD4-9C1E79347D44}" dt="2021-03-12T17:13:28.348" v="1292"/>
        <pc:sldMasterMkLst>
          <pc:docMk/>
          <pc:sldMasterMk cId="0" sldId="2147483680"/>
        </pc:sldMasterMkLst>
        <pc:sldLayoutChg chg="modTransition">
          <pc:chgData name="Garv Baheti" userId="02a5aca4-729c-486a-bb89-0a143928a6db" providerId="ADAL" clId="{DFE8F5BC-6601-41FC-BDD4-9C1E79347D44}" dt="2021-03-12T17:13:28.348" v="1292"/>
          <pc:sldLayoutMkLst>
            <pc:docMk/>
            <pc:sldMasterMk cId="0" sldId="2147483680"/>
            <pc:sldLayoutMk cId="0" sldId="2147483648"/>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49"/>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0"/>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2"/>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3"/>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4"/>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5"/>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6"/>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7"/>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8"/>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9"/>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0"/>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2"/>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3"/>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4"/>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5"/>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6"/>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7"/>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8"/>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9"/>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0"/>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2"/>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3"/>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4"/>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75"/>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76"/>
          </pc:sldLayoutMkLst>
        </pc:sldLayoutChg>
        <pc:sldLayoutChg chg="del">
          <pc:chgData name="Garv Baheti" userId="02a5aca4-729c-486a-bb89-0a143928a6db" providerId="ADAL" clId="{DFE8F5BC-6601-41FC-BDD4-9C1E79347D44}" dt="2021-03-12T17:01:44.840" v="1178" actId="47"/>
          <pc:sldLayoutMkLst>
            <pc:docMk/>
            <pc:sldMasterMk cId="0" sldId="2147483680"/>
            <pc:sldLayoutMk cId="0" sldId="2147483677"/>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8"/>
          </pc:sldLayoutMkLst>
        </pc:sldLayoutChg>
      </pc:sldMasterChg>
    </pc:docChg>
  </pc:docChgLst>
  <pc:docChgLst>
    <pc:chgData name="Shruti Jain" userId="S::shrutijain@jklu.edu.in::1cf1ddc1-af32-457d-8340-53b096a9b2e7" providerId="AD" clId="Web-{8D6171B4-11A1-9ED8-CB96-135B387783D1}"/>
    <pc:docChg chg="sldOrd">
      <pc:chgData name="Shruti Jain" userId="S::shrutijain@jklu.edu.in::1cf1ddc1-af32-457d-8340-53b096a9b2e7" providerId="AD" clId="Web-{8D6171B4-11A1-9ED8-CB96-135B387783D1}" dt="2021-03-22T13:11:20.478" v="1"/>
      <pc:docMkLst>
        <pc:docMk/>
      </pc:docMkLst>
      <pc:sldChg chg="ord">
        <pc:chgData name="Shruti Jain" userId="S::shrutijain@jklu.edu.in::1cf1ddc1-af32-457d-8340-53b096a9b2e7" providerId="AD" clId="Web-{8D6171B4-11A1-9ED8-CB96-135B387783D1}" dt="2021-03-22T13:06:47.814" v="0"/>
        <pc:sldMkLst>
          <pc:docMk/>
          <pc:sldMk cId="0" sldId="270"/>
        </pc:sldMkLst>
      </pc:sldChg>
      <pc:sldChg chg="ord">
        <pc:chgData name="Shruti Jain" userId="S::shrutijain@jklu.edu.in::1cf1ddc1-af32-457d-8340-53b096a9b2e7" providerId="AD" clId="Web-{8D6171B4-11A1-9ED8-CB96-135B387783D1}" dt="2021-03-22T13:11:20.478" v="1"/>
        <pc:sldMkLst>
          <pc:docMk/>
          <pc:sldMk cId="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12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65b8c8866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65b8c8866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6b47115854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8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6b4c955e1f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6b4c955e1f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6b4c955e1f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6b4c955e1f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6aff08049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6aff0804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18"/>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18"/>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18"/>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6" name="Google Shape;116;p18"/>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7" name="Google Shape;117;p18"/>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8" name="Google Shape;118;p18"/>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 name="Google Shape;119;p18"/>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18"/>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2" name="Google Shape;122;p18"/>
          <p:cNvSpPr txBox="1">
            <a:spLocks noGrp="1"/>
          </p:cNvSpPr>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a:spLocks noGrp="1"/>
          </p:cNvSpPr>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a:spLocks noGrp="1"/>
          </p:cNvSpPr>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a:spLocks noGrp="1"/>
          </p:cNvSpPr>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a:spLocks noGrp="1"/>
          </p:cNvSpPr>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0" name="Google Shape;150;p21"/>
          <p:cNvSpPr txBox="1">
            <a:spLocks noGrp="1"/>
          </p:cNvSpPr>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1" name="Google Shape;151;p21"/>
          <p:cNvSpPr txBox="1">
            <a:spLocks noGrp="1"/>
          </p:cNvSpPr>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txBox="1">
            <a:spLocks noGrp="1"/>
          </p:cNvSpPr>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4" name="Google Shape;154;p21"/>
          <p:cNvSpPr txBox="1">
            <a:spLocks noGrp="1"/>
          </p:cNvSpPr>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1"/>
          <p:cNvSpPr txBox="1">
            <a:spLocks noGrp="1"/>
          </p:cNvSpPr>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6" name="Google Shape;156;p21"/>
          <p:cNvSpPr txBox="1">
            <a:spLocks noGrp="1"/>
          </p:cNvSpPr>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4">
  <p:cSld name="CUSTOM_12">
    <p:spTree>
      <p:nvGrpSpPr>
        <p:cNvPr id="1" name="Shape 237"/>
        <p:cNvGrpSpPr/>
        <p:nvPr/>
      </p:nvGrpSpPr>
      <p:grpSpPr>
        <a:xfrm>
          <a:off x="0" y="0"/>
          <a:ext cx="0" cy="0"/>
          <a:chOff x="0" y="0"/>
          <a:chExt cx="0" cy="0"/>
        </a:xfrm>
      </p:grpSpPr>
      <p:sp>
        <p:nvSpPr>
          <p:cNvPr id="238" name="Google Shape;238;p30"/>
          <p:cNvSpPr/>
          <p:nvPr/>
        </p:nvSpPr>
        <p:spPr>
          <a:xfrm>
            <a:off x="412" y="2825979"/>
            <a:ext cx="9143682" cy="2327673"/>
          </a:xfrm>
          <a:custGeom>
            <a:avLst/>
            <a:gdLst/>
            <a:ahLst/>
            <a:cxnLst/>
            <a:rect l="l" t="t" r="r" b="b"/>
            <a:pathLst>
              <a:path w="285517" h="72683" extrusionOk="0">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0" name="Google Shape;240;p30"/>
          <p:cNvSpPr txBox="1">
            <a:spLocks noGrp="1"/>
          </p:cNvSpPr>
          <p:nvPr>
            <p:ph type="subTitle" idx="1"/>
          </p:nvPr>
        </p:nvSpPr>
        <p:spPr>
          <a:xfrm>
            <a:off x="3688950"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 name="Google Shape;241;p30"/>
          <p:cNvSpPr txBox="1">
            <a:spLocks noGrp="1"/>
          </p:cNvSpPr>
          <p:nvPr>
            <p:ph type="subTitle" idx="2"/>
          </p:nvPr>
        </p:nvSpPr>
        <p:spPr>
          <a:xfrm>
            <a:off x="36889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2" name="Google Shape;242;p30"/>
          <p:cNvSpPr txBox="1">
            <a:spLocks noGrp="1"/>
          </p:cNvSpPr>
          <p:nvPr>
            <p:ph type="subTitle" idx="3"/>
          </p:nvPr>
        </p:nvSpPr>
        <p:spPr>
          <a:xfrm>
            <a:off x="6316048"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3" name="Google Shape;243;p30"/>
          <p:cNvSpPr txBox="1">
            <a:spLocks noGrp="1"/>
          </p:cNvSpPr>
          <p:nvPr>
            <p:ph type="subTitle" idx="4"/>
          </p:nvPr>
        </p:nvSpPr>
        <p:spPr>
          <a:xfrm>
            <a:off x="6316038"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4" name="Google Shape;244;p30"/>
          <p:cNvSpPr txBox="1">
            <a:spLocks noGrp="1"/>
          </p:cNvSpPr>
          <p:nvPr>
            <p:ph type="subTitle" idx="5"/>
          </p:nvPr>
        </p:nvSpPr>
        <p:spPr>
          <a:xfrm>
            <a:off x="1061850" y="2958525"/>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5" name="Google Shape;245;p30"/>
          <p:cNvSpPr txBox="1">
            <a:spLocks noGrp="1"/>
          </p:cNvSpPr>
          <p:nvPr>
            <p:ph type="subTitle" idx="6"/>
          </p:nvPr>
        </p:nvSpPr>
        <p:spPr>
          <a:xfrm>
            <a:off x="10618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3">
  <p:cSld name="CUSTOM_17_1">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924493" y="2532916"/>
            <a:ext cx="3993600" cy="61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4" name="Google Shape;84;p15"/>
          <p:cNvSpPr txBox="1">
            <a:spLocks noGrp="1"/>
          </p:cNvSpPr>
          <p:nvPr>
            <p:ph type="title" idx="2" hasCustomPrompt="1"/>
          </p:nvPr>
        </p:nvSpPr>
        <p:spPr>
          <a:xfrm>
            <a:off x="2927325" y="1534338"/>
            <a:ext cx="3993600" cy="9588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2500"/>
              <a:buNone/>
              <a:defRPr sz="71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5" name="Google Shape;85;p15"/>
          <p:cNvSpPr txBox="1">
            <a:spLocks noGrp="1"/>
          </p:cNvSpPr>
          <p:nvPr>
            <p:ph type="subTitle" idx="1"/>
          </p:nvPr>
        </p:nvSpPr>
        <p:spPr>
          <a:xfrm>
            <a:off x="2924375" y="3317562"/>
            <a:ext cx="3993600" cy="29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2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6" name="Google Shape;86;p15"/>
          <p:cNvSpPr/>
          <p:nvPr/>
        </p:nvSpPr>
        <p:spPr>
          <a:xfrm rot="5400000" flipH="1">
            <a:off x="-388504" y="388398"/>
            <a:ext cx="3905458" cy="3128449"/>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flipH="1">
            <a:off x="5005889" y="1005385"/>
            <a:ext cx="3954231" cy="4321961"/>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60" r:id="rId8"/>
    <p:sldLayoutId id="2147483661" r:id="rId9"/>
    <p:sldLayoutId id="2147483664" r:id="rId10"/>
    <p:sldLayoutId id="2147483667" r:id="rId11"/>
    <p:sldLayoutId id="2147483675" r:id="rId12"/>
    <p:sldLayoutId id="2147483676"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mailto:garvbaheti@jklu.edu.in"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mailto:sakshikashyap@jklu.edu.in" TargetMode="External"/><Relationship Id="rId5" Type="http://schemas.openxmlformats.org/officeDocument/2006/relationships/hyperlink" Target="mailto:maramreddy@jklu.edu.in" TargetMode="External"/><Relationship Id="rId4" Type="http://schemas.openxmlformats.org/officeDocument/2006/relationships/hyperlink" Target="mailto:shrutijain@jklu.edu.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5" name="Google Shape;1165;p48"/>
          <p:cNvSpPr txBox="1">
            <a:spLocks noGrp="1"/>
          </p:cNvSpPr>
          <p:nvPr>
            <p:ph type="title" idx="2"/>
          </p:nvPr>
        </p:nvSpPr>
        <p:spPr>
          <a:xfrm>
            <a:off x="-1727144" y="3038047"/>
            <a:ext cx="5244630" cy="1680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Team</a:t>
            </a:r>
            <a:br>
              <a:rPr lang="en" sz="3200"/>
            </a:br>
            <a:r>
              <a:rPr lang="en" sz="3200"/>
              <a:t>		</a:t>
            </a:r>
            <a:r>
              <a:rPr lang="en" sz="6000" b="1"/>
              <a:t> </a:t>
            </a:r>
            <a:r>
              <a:rPr lang="en" sz="6000" b="1">
                <a:effectLst>
                  <a:outerShdw blurRad="38100" dist="38100" dir="2700000" algn="tl">
                    <a:srgbClr val="000000">
                      <a:alpha val="43137"/>
                    </a:srgbClr>
                  </a:outerShdw>
                </a:effectLst>
              </a:rPr>
              <a:t>“ TAKSHAK”</a:t>
            </a:r>
            <a:endParaRPr sz="6000" b="1">
              <a:effectLst>
                <a:outerShdw blurRad="38100" dist="38100" dir="2700000" algn="tl">
                  <a:srgbClr val="000000">
                    <a:alpha val="43137"/>
                  </a:srgbClr>
                </a:outerShdw>
              </a:effectLst>
            </a:endParaRPr>
          </a:p>
        </p:txBody>
      </p:sp>
      <p:sp>
        <p:nvSpPr>
          <p:cNvPr id="1166" name="Google Shape;1166;p48"/>
          <p:cNvSpPr txBox="1">
            <a:spLocks noGrp="1"/>
          </p:cNvSpPr>
          <p:nvPr>
            <p:ph type="subTitle" idx="1"/>
          </p:nvPr>
        </p:nvSpPr>
        <p:spPr>
          <a:xfrm>
            <a:off x="1904721" y="1888083"/>
            <a:ext cx="6317177" cy="100564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b="1">
                <a:solidFill>
                  <a:srgbClr val="0A2E4E"/>
                </a:solidFill>
              </a:rPr>
              <a:t>Problem Statement: </a:t>
            </a:r>
            <a:r>
              <a:rPr lang="en-US" sz="1800"/>
              <a:t>Cloud based model for the analysis and sharing health information of patients across various hospital and provide good health opportunities to the patients.</a:t>
            </a:r>
          </a:p>
        </p:txBody>
      </p:sp>
      <p:sp>
        <p:nvSpPr>
          <p:cNvPr id="19" name="Google Shape;197;p19">
            <a:extLst>
              <a:ext uri="{FF2B5EF4-FFF2-40B4-BE49-F238E27FC236}">
                <a16:creationId xmlns:a16="http://schemas.microsoft.com/office/drawing/2014/main" id="{43FEF3AA-E00E-4B13-A289-4476DB88A362}"/>
              </a:ext>
            </a:extLst>
          </p:cNvPr>
          <p:cNvSpPr/>
          <p:nvPr/>
        </p:nvSpPr>
        <p:spPr>
          <a:xfrm>
            <a:off x="349486" y="337464"/>
            <a:ext cx="2316342" cy="1228024"/>
          </a:xfrm>
          <a:custGeom>
            <a:avLst/>
            <a:gdLst/>
            <a:ahLst/>
            <a:cxnLst/>
            <a:rect l="l" t="t" r="r" b="b"/>
            <a:pathLst>
              <a:path w="116392" h="61706" extrusionOk="0">
                <a:moveTo>
                  <a:pt x="57369" y="39174"/>
                </a:moveTo>
                <a:cubicBezTo>
                  <a:pt x="58798" y="39174"/>
                  <a:pt x="59925" y="40326"/>
                  <a:pt x="59925" y="41730"/>
                </a:cubicBezTo>
                <a:cubicBezTo>
                  <a:pt x="59925" y="43159"/>
                  <a:pt x="58798" y="44286"/>
                  <a:pt x="57369" y="44286"/>
                </a:cubicBezTo>
                <a:cubicBezTo>
                  <a:pt x="55965" y="44286"/>
                  <a:pt x="54813" y="43159"/>
                  <a:pt x="54813" y="41730"/>
                </a:cubicBezTo>
                <a:cubicBezTo>
                  <a:pt x="54813" y="40326"/>
                  <a:pt x="55965" y="39174"/>
                  <a:pt x="57369" y="39174"/>
                </a:cubicBezTo>
                <a:close/>
                <a:moveTo>
                  <a:pt x="6441" y="39925"/>
                </a:moveTo>
                <a:cubicBezTo>
                  <a:pt x="7845" y="39925"/>
                  <a:pt x="8998" y="41078"/>
                  <a:pt x="8998" y="42482"/>
                </a:cubicBezTo>
                <a:cubicBezTo>
                  <a:pt x="8998" y="43885"/>
                  <a:pt x="7845" y="45038"/>
                  <a:pt x="6441" y="45038"/>
                </a:cubicBezTo>
                <a:cubicBezTo>
                  <a:pt x="5013" y="45038"/>
                  <a:pt x="3885" y="43885"/>
                  <a:pt x="3885" y="42482"/>
                </a:cubicBezTo>
                <a:cubicBezTo>
                  <a:pt x="3885" y="41078"/>
                  <a:pt x="5013" y="39925"/>
                  <a:pt x="6441" y="39925"/>
                </a:cubicBezTo>
                <a:close/>
                <a:moveTo>
                  <a:pt x="37995" y="0"/>
                </a:moveTo>
                <a:cubicBezTo>
                  <a:pt x="27469" y="0"/>
                  <a:pt x="18822" y="8196"/>
                  <a:pt x="18096" y="18522"/>
                </a:cubicBezTo>
                <a:cubicBezTo>
                  <a:pt x="10251" y="20402"/>
                  <a:pt x="4537" y="27519"/>
                  <a:pt x="4537" y="35715"/>
                </a:cubicBezTo>
                <a:cubicBezTo>
                  <a:pt x="4537" y="35915"/>
                  <a:pt x="4562" y="36116"/>
                  <a:pt x="4612" y="36291"/>
                </a:cubicBezTo>
                <a:cubicBezTo>
                  <a:pt x="1955" y="37093"/>
                  <a:pt x="0" y="39550"/>
                  <a:pt x="0" y="42482"/>
                </a:cubicBezTo>
                <a:cubicBezTo>
                  <a:pt x="0" y="46041"/>
                  <a:pt x="2882" y="48923"/>
                  <a:pt x="6441" y="48923"/>
                </a:cubicBezTo>
                <a:cubicBezTo>
                  <a:pt x="10000" y="48923"/>
                  <a:pt x="12882" y="46041"/>
                  <a:pt x="12882" y="42482"/>
                </a:cubicBezTo>
                <a:cubicBezTo>
                  <a:pt x="12882" y="39575"/>
                  <a:pt x="10953" y="37118"/>
                  <a:pt x="8321" y="36316"/>
                </a:cubicBezTo>
                <a:cubicBezTo>
                  <a:pt x="8371" y="36141"/>
                  <a:pt x="8421" y="35940"/>
                  <a:pt x="8421" y="35715"/>
                </a:cubicBezTo>
                <a:cubicBezTo>
                  <a:pt x="8421" y="28898"/>
                  <a:pt x="13509" y="23008"/>
                  <a:pt x="20251" y="22056"/>
                </a:cubicBezTo>
                <a:cubicBezTo>
                  <a:pt x="21203" y="21930"/>
                  <a:pt x="21930" y="21103"/>
                  <a:pt x="21930" y="20126"/>
                </a:cubicBezTo>
                <a:lnTo>
                  <a:pt x="21930" y="19950"/>
                </a:lnTo>
                <a:cubicBezTo>
                  <a:pt x="21930" y="11103"/>
                  <a:pt x="29123" y="3885"/>
                  <a:pt x="37995" y="3885"/>
                </a:cubicBezTo>
                <a:cubicBezTo>
                  <a:pt x="44612" y="3885"/>
                  <a:pt x="50427" y="7845"/>
                  <a:pt x="52858" y="13960"/>
                </a:cubicBezTo>
                <a:cubicBezTo>
                  <a:pt x="53058" y="14487"/>
                  <a:pt x="53509" y="14913"/>
                  <a:pt x="54061" y="15088"/>
                </a:cubicBezTo>
                <a:cubicBezTo>
                  <a:pt x="54248" y="15151"/>
                  <a:pt x="54445" y="15181"/>
                  <a:pt x="54644" y="15181"/>
                </a:cubicBezTo>
                <a:cubicBezTo>
                  <a:pt x="55003" y="15181"/>
                  <a:pt x="55367" y="15081"/>
                  <a:pt x="55690" y="14888"/>
                </a:cubicBezTo>
                <a:cubicBezTo>
                  <a:pt x="57820" y="13559"/>
                  <a:pt x="60201" y="12883"/>
                  <a:pt x="62757" y="12883"/>
                </a:cubicBezTo>
                <a:cubicBezTo>
                  <a:pt x="68522" y="12883"/>
                  <a:pt x="73710" y="16492"/>
                  <a:pt x="75665" y="21855"/>
                </a:cubicBezTo>
                <a:cubicBezTo>
                  <a:pt x="75865" y="22356"/>
                  <a:pt x="76241" y="22757"/>
                  <a:pt x="76742" y="22958"/>
                </a:cubicBezTo>
                <a:cubicBezTo>
                  <a:pt x="76979" y="23064"/>
                  <a:pt x="77233" y="23115"/>
                  <a:pt x="77485" y="23115"/>
                </a:cubicBezTo>
                <a:cubicBezTo>
                  <a:pt x="77766" y="23115"/>
                  <a:pt x="78045" y="23052"/>
                  <a:pt x="78296" y="22933"/>
                </a:cubicBezTo>
                <a:cubicBezTo>
                  <a:pt x="79775" y="22256"/>
                  <a:pt x="81429" y="21905"/>
                  <a:pt x="83033" y="21905"/>
                </a:cubicBezTo>
                <a:cubicBezTo>
                  <a:pt x="88096" y="21905"/>
                  <a:pt x="92507" y="25138"/>
                  <a:pt x="94011" y="29950"/>
                </a:cubicBezTo>
                <a:cubicBezTo>
                  <a:pt x="94278" y="30773"/>
                  <a:pt x="95034" y="31308"/>
                  <a:pt x="95851" y="31308"/>
                </a:cubicBezTo>
                <a:cubicBezTo>
                  <a:pt x="96030" y="31308"/>
                  <a:pt x="96212" y="31283"/>
                  <a:pt x="96392" y="31229"/>
                </a:cubicBezTo>
                <a:cubicBezTo>
                  <a:pt x="97169" y="31028"/>
                  <a:pt x="97971" y="30903"/>
                  <a:pt x="98798" y="30903"/>
                </a:cubicBezTo>
                <a:cubicBezTo>
                  <a:pt x="103710" y="30903"/>
                  <a:pt x="113259" y="35414"/>
                  <a:pt x="112482" y="47820"/>
                </a:cubicBezTo>
                <a:cubicBezTo>
                  <a:pt x="112482" y="47870"/>
                  <a:pt x="112457" y="51981"/>
                  <a:pt x="109625" y="54838"/>
                </a:cubicBezTo>
                <a:cubicBezTo>
                  <a:pt x="107670" y="56818"/>
                  <a:pt x="106041" y="57820"/>
                  <a:pt x="102307" y="57820"/>
                </a:cubicBezTo>
                <a:lnTo>
                  <a:pt x="38321" y="57820"/>
                </a:lnTo>
                <a:cubicBezTo>
                  <a:pt x="38296" y="57820"/>
                  <a:pt x="36467" y="57795"/>
                  <a:pt x="34687" y="56893"/>
                </a:cubicBezTo>
                <a:cubicBezTo>
                  <a:pt x="32356" y="55740"/>
                  <a:pt x="31253" y="53735"/>
                  <a:pt x="31253" y="50753"/>
                </a:cubicBezTo>
                <a:cubicBezTo>
                  <a:pt x="31253" y="43935"/>
                  <a:pt x="37594" y="43685"/>
                  <a:pt x="38321" y="43685"/>
                </a:cubicBezTo>
                <a:lnTo>
                  <a:pt x="51229" y="43685"/>
                </a:lnTo>
                <a:cubicBezTo>
                  <a:pt x="52056" y="46291"/>
                  <a:pt x="54512" y="48171"/>
                  <a:pt x="57369" y="48171"/>
                </a:cubicBezTo>
                <a:cubicBezTo>
                  <a:pt x="60928" y="48171"/>
                  <a:pt x="63835" y="45289"/>
                  <a:pt x="63835" y="41730"/>
                </a:cubicBezTo>
                <a:cubicBezTo>
                  <a:pt x="63835" y="38171"/>
                  <a:pt x="60928" y="35289"/>
                  <a:pt x="57369" y="35289"/>
                </a:cubicBezTo>
                <a:cubicBezTo>
                  <a:pt x="54512" y="35289"/>
                  <a:pt x="52056" y="37194"/>
                  <a:pt x="51229" y="39800"/>
                </a:cubicBezTo>
                <a:lnTo>
                  <a:pt x="38321" y="39800"/>
                </a:lnTo>
                <a:cubicBezTo>
                  <a:pt x="34512" y="39800"/>
                  <a:pt x="27369" y="42081"/>
                  <a:pt x="27369" y="50753"/>
                </a:cubicBezTo>
                <a:cubicBezTo>
                  <a:pt x="27369" y="59399"/>
                  <a:pt x="34512" y="61705"/>
                  <a:pt x="38321" y="61705"/>
                </a:cubicBezTo>
                <a:lnTo>
                  <a:pt x="102307" y="61705"/>
                </a:lnTo>
                <a:cubicBezTo>
                  <a:pt x="107119" y="61705"/>
                  <a:pt x="109675" y="60302"/>
                  <a:pt x="112382" y="57570"/>
                </a:cubicBezTo>
                <a:cubicBezTo>
                  <a:pt x="116392" y="53509"/>
                  <a:pt x="116367" y="48021"/>
                  <a:pt x="116367" y="47795"/>
                </a:cubicBezTo>
                <a:cubicBezTo>
                  <a:pt x="116367" y="42933"/>
                  <a:pt x="114186" y="34662"/>
                  <a:pt x="110176" y="31404"/>
                </a:cubicBezTo>
                <a:cubicBezTo>
                  <a:pt x="106893" y="28697"/>
                  <a:pt x="102532" y="27018"/>
                  <a:pt x="98798" y="27018"/>
                </a:cubicBezTo>
                <a:cubicBezTo>
                  <a:pt x="98221" y="27018"/>
                  <a:pt x="97670" y="27068"/>
                  <a:pt x="97093" y="27143"/>
                </a:cubicBezTo>
                <a:cubicBezTo>
                  <a:pt x="94662" y="21605"/>
                  <a:pt x="89224" y="18021"/>
                  <a:pt x="83033" y="18021"/>
                </a:cubicBezTo>
                <a:cubicBezTo>
                  <a:pt x="81529" y="18021"/>
                  <a:pt x="80001" y="18246"/>
                  <a:pt x="78547" y="18697"/>
                </a:cubicBezTo>
                <a:cubicBezTo>
                  <a:pt x="75590" y="12833"/>
                  <a:pt x="69474" y="8998"/>
                  <a:pt x="62757" y="8998"/>
                </a:cubicBezTo>
                <a:cubicBezTo>
                  <a:pt x="60226" y="8998"/>
                  <a:pt x="57795" y="9524"/>
                  <a:pt x="55564" y="10552"/>
                </a:cubicBezTo>
                <a:cubicBezTo>
                  <a:pt x="52156" y="4086"/>
                  <a:pt x="45489" y="0"/>
                  <a:pt x="37995"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250;p50">
            <a:extLst>
              <a:ext uri="{FF2B5EF4-FFF2-40B4-BE49-F238E27FC236}">
                <a16:creationId xmlns:a16="http://schemas.microsoft.com/office/drawing/2014/main" id="{A81BE88C-4D5F-4153-BAB7-291C58EBC6E8}"/>
              </a:ext>
            </a:extLst>
          </p:cNvPr>
          <p:cNvGrpSpPr/>
          <p:nvPr/>
        </p:nvGrpSpPr>
        <p:grpSpPr>
          <a:xfrm flipH="1">
            <a:off x="6191866" y="2822010"/>
            <a:ext cx="2881795" cy="2661472"/>
            <a:chOff x="871489" y="1881225"/>
            <a:chExt cx="3583671" cy="3278651"/>
          </a:xfrm>
        </p:grpSpPr>
        <p:sp>
          <p:nvSpPr>
            <p:cNvPr id="16" name="Google Shape;1251;p50">
              <a:extLst>
                <a:ext uri="{FF2B5EF4-FFF2-40B4-BE49-F238E27FC236}">
                  <a16:creationId xmlns:a16="http://schemas.microsoft.com/office/drawing/2014/main" id="{12D0B2A7-9C10-4483-97C2-8DA40FABE8F0}"/>
                </a:ext>
              </a:extLst>
            </p:cNvPr>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2;p50">
              <a:extLst>
                <a:ext uri="{FF2B5EF4-FFF2-40B4-BE49-F238E27FC236}">
                  <a16:creationId xmlns:a16="http://schemas.microsoft.com/office/drawing/2014/main" id="{3F28F83A-7D53-4E20-9E9A-4F3195B77685}"/>
                </a:ext>
              </a:extLst>
            </p:cNvPr>
            <p:cNvSpPr/>
            <p:nvPr/>
          </p:nvSpPr>
          <p:spPr>
            <a:xfrm>
              <a:off x="4070624" y="3531319"/>
              <a:ext cx="83586" cy="1602821"/>
            </a:xfrm>
            <a:custGeom>
              <a:avLst/>
              <a:gdLst/>
              <a:ahLst/>
              <a:cxnLst/>
              <a:rect l="l" t="t" r="r" b="b"/>
              <a:pathLst>
                <a:path w="2608" h="50010" extrusionOk="0">
                  <a:moveTo>
                    <a:pt x="1" y="1"/>
                  </a:moveTo>
                  <a:lnTo>
                    <a:pt x="1" y="50009"/>
                  </a:lnTo>
                  <a:lnTo>
                    <a:pt x="2607" y="50009"/>
                  </a:lnTo>
                  <a:lnTo>
                    <a:pt x="2607"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3;p50">
              <a:extLst>
                <a:ext uri="{FF2B5EF4-FFF2-40B4-BE49-F238E27FC236}">
                  <a16:creationId xmlns:a16="http://schemas.microsoft.com/office/drawing/2014/main" id="{8F63DBEF-AE6F-4412-B2DB-8F8F196D7E25}"/>
                </a:ext>
              </a:extLst>
            </p:cNvPr>
            <p:cNvSpPr/>
            <p:nvPr/>
          </p:nvSpPr>
          <p:spPr>
            <a:xfrm>
              <a:off x="988760" y="3935117"/>
              <a:ext cx="208902" cy="1224759"/>
            </a:xfrm>
            <a:custGeom>
              <a:avLst/>
              <a:gdLst/>
              <a:ahLst/>
              <a:cxnLst/>
              <a:rect l="l" t="t" r="r" b="b"/>
              <a:pathLst>
                <a:path w="6518" h="38214" extrusionOk="0">
                  <a:moveTo>
                    <a:pt x="1" y="0"/>
                  </a:moveTo>
                  <a:lnTo>
                    <a:pt x="1" y="35639"/>
                  </a:lnTo>
                  <a:cubicBezTo>
                    <a:pt x="1" y="37043"/>
                    <a:pt x="1137" y="38179"/>
                    <a:pt x="2540" y="38213"/>
                  </a:cubicBezTo>
                  <a:cubicBezTo>
                    <a:pt x="2561" y="38213"/>
                    <a:pt x="2582" y="38213"/>
                    <a:pt x="2602" y="38213"/>
                  </a:cubicBezTo>
                  <a:cubicBezTo>
                    <a:pt x="3978" y="38213"/>
                    <a:pt x="5114" y="37122"/>
                    <a:pt x="5164" y="35723"/>
                  </a:cubicBezTo>
                  <a:lnTo>
                    <a:pt x="651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4;p50">
              <a:extLst>
                <a:ext uri="{FF2B5EF4-FFF2-40B4-BE49-F238E27FC236}">
                  <a16:creationId xmlns:a16="http://schemas.microsoft.com/office/drawing/2014/main" id="{42E04116-5A51-4FE0-B811-DC20E483ED5F}"/>
                </a:ext>
              </a:extLst>
            </p:cNvPr>
            <p:cNvSpPr/>
            <p:nvPr/>
          </p:nvSpPr>
          <p:spPr>
            <a:xfrm>
              <a:off x="1742768" y="3935117"/>
              <a:ext cx="208325" cy="1224759"/>
            </a:xfrm>
            <a:custGeom>
              <a:avLst/>
              <a:gdLst/>
              <a:ahLst/>
              <a:cxnLst/>
              <a:rect l="l" t="t" r="r" b="b"/>
              <a:pathLst>
                <a:path w="6500" h="38214" extrusionOk="0">
                  <a:moveTo>
                    <a:pt x="0" y="0"/>
                  </a:moveTo>
                  <a:lnTo>
                    <a:pt x="0" y="35639"/>
                  </a:lnTo>
                  <a:cubicBezTo>
                    <a:pt x="0" y="37043"/>
                    <a:pt x="1120" y="38179"/>
                    <a:pt x="2523" y="38213"/>
                  </a:cubicBezTo>
                  <a:cubicBezTo>
                    <a:pt x="2544" y="38213"/>
                    <a:pt x="2565" y="38213"/>
                    <a:pt x="2585" y="38213"/>
                  </a:cubicBezTo>
                  <a:cubicBezTo>
                    <a:pt x="3961" y="38213"/>
                    <a:pt x="5097" y="37122"/>
                    <a:pt x="5163" y="35723"/>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5;p50">
              <a:extLst>
                <a:ext uri="{FF2B5EF4-FFF2-40B4-BE49-F238E27FC236}">
                  <a16:creationId xmlns:a16="http://schemas.microsoft.com/office/drawing/2014/main" id="{22334F45-DB93-46EF-9509-210975AA52EB}"/>
                </a:ext>
              </a:extLst>
            </p:cNvPr>
            <p:cNvSpPr/>
            <p:nvPr/>
          </p:nvSpPr>
          <p:spPr>
            <a:xfrm>
              <a:off x="2150284" y="3935117"/>
              <a:ext cx="208357" cy="1224759"/>
            </a:xfrm>
            <a:custGeom>
              <a:avLst/>
              <a:gdLst/>
              <a:ahLst/>
              <a:cxnLst/>
              <a:rect l="l" t="t" r="r" b="b"/>
              <a:pathLst>
                <a:path w="6501" h="38214" extrusionOk="0">
                  <a:moveTo>
                    <a:pt x="1" y="0"/>
                  </a:moveTo>
                  <a:lnTo>
                    <a:pt x="1337" y="35723"/>
                  </a:lnTo>
                  <a:cubicBezTo>
                    <a:pt x="1403" y="37122"/>
                    <a:pt x="2539" y="38213"/>
                    <a:pt x="3915" y="38213"/>
                  </a:cubicBezTo>
                  <a:cubicBezTo>
                    <a:pt x="3936" y="38213"/>
                    <a:pt x="3956" y="38213"/>
                    <a:pt x="3977" y="38213"/>
                  </a:cubicBezTo>
                  <a:cubicBezTo>
                    <a:pt x="5381"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6;p50">
              <a:extLst>
                <a:ext uri="{FF2B5EF4-FFF2-40B4-BE49-F238E27FC236}">
                  <a16:creationId xmlns:a16="http://schemas.microsoft.com/office/drawing/2014/main" id="{9367ACFC-E922-4A72-B353-4917290F30B8}"/>
                </a:ext>
              </a:extLst>
            </p:cNvPr>
            <p:cNvSpPr/>
            <p:nvPr/>
          </p:nvSpPr>
          <p:spPr>
            <a:xfrm>
              <a:off x="1335252" y="3935117"/>
              <a:ext cx="208325" cy="1224759"/>
            </a:xfrm>
            <a:custGeom>
              <a:avLst/>
              <a:gdLst/>
              <a:ahLst/>
              <a:cxnLst/>
              <a:rect l="l" t="t" r="r" b="b"/>
              <a:pathLst>
                <a:path w="6500" h="38214" extrusionOk="0">
                  <a:moveTo>
                    <a:pt x="0" y="0"/>
                  </a:moveTo>
                  <a:lnTo>
                    <a:pt x="1337" y="35723"/>
                  </a:lnTo>
                  <a:cubicBezTo>
                    <a:pt x="1386" y="37122"/>
                    <a:pt x="2522" y="38213"/>
                    <a:pt x="3898" y="38213"/>
                  </a:cubicBezTo>
                  <a:cubicBezTo>
                    <a:pt x="3919" y="38213"/>
                    <a:pt x="3939" y="38213"/>
                    <a:pt x="3960" y="38213"/>
                  </a:cubicBezTo>
                  <a:cubicBezTo>
                    <a:pt x="5380"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7;p50">
              <a:extLst>
                <a:ext uri="{FF2B5EF4-FFF2-40B4-BE49-F238E27FC236}">
                  <a16:creationId xmlns:a16="http://schemas.microsoft.com/office/drawing/2014/main" id="{5C55CAB9-B3B0-4DDD-921C-947D448DA641}"/>
                </a:ext>
              </a:extLst>
            </p:cNvPr>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FFFFFF">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8;p50">
              <a:extLst>
                <a:ext uri="{FF2B5EF4-FFF2-40B4-BE49-F238E27FC236}">
                  <a16:creationId xmlns:a16="http://schemas.microsoft.com/office/drawing/2014/main" id="{FFF514CF-75CF-4001-80D8-4AAA88648506}"/>
                </a:ext>
              </a:extLst>
            </p:cNvPr>
            <p:cNvSpPr/>
            <p:nvPr/>
          </p:nvSpPr>
          <p:spPr>
            <a:xfrm>
              <a:off x="871489" y="2271819"/>
              <a:ext cx="152109" cy="1713233"/>
            </a:xfrm>
            <a:custGeom>
              <a:avLst/>
              <a:gdLst/>
              <a:ahLst/>
              <a:cxnLst/>
              <a:rect l="l" t="t" r="r" b="b"/>
              <a:pathLst>
                <a:path w="4746" h="53455" extrusionOk="0">
                  <a:moveTo>
                    <a:pt x="4746" y="1"/>
                  </a:moveTo>
                  <a:cubicBezTo>
                    <a:pt x="2874" y="84"/>
                    <a:pt x="769" y="636"/>
                    <a:pt x="402" y="3125"/>
                  </a:cubicBezTo>
                  <a:cubicBezTo>
                    <a:pt x="1" y="5899"/>
                    <a:pt x="84" y="50176"/>
                    <a:pt x="67" y="51897"/>
                  </a:cubicBezTo>
                  <a:cubicBezTo>
                    <a:pt x="59" y="52788"/>
                    <a:pt x="1187" y="53454"/>
                    <a:pt x="2293" y="53454"/>
                  </a:cubicBezTo>
                  <a:cubicBezTo>
                    <a:pt x="3345" y="53454"/>
                    <a:pt x="4379" y="52851"/>
                    <a:pt x="4395" y="51262"/>
                  </a:cubicBezTo>
                  <a:lnTo>
                    <a:pt x="4746"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9;p50">
              <a:extLst>
                <a:ext uri="{FF2B5EF4-FFF2-40B4-BE49-F238E27FC236}">
                  <a16:creationId xmlns:a16="http://schemas.microsoft.com/office/drawing/2014/main" id="{E1AE8CAB-F1E4-40DF-858C-9A1F48011433}"/>
                </a:ext>
              </a:extLst>
            </p:cNvPr>
            <p:cNvSpPr/>
            <p:nvPr/>
          </p:nvSpPr>
          <p:spPr>
            <a:xfrm>
              <a:off x="874181" y="3786758"/>
              <a:ext cx="1656889" cy="308513"/>
            </a:xfrm>
            <a:custGeom>
              <a:avLst/>
              <a:gdLst/>
              <a:ahLst/>
              <a:cxnLst/>
              <a:rect l="l" t="t" r="r" b="b"/>
              <a:pathLst>
                <a:path w="51697" h="9626" extrusionOk="0">
                  <a:moveTo>
                    <a:pt x="4678" y="1"/>
                  </a:moveTo>
                  <a:cubicBezTo>
                    <a:pt x="2105" y="1"/>
                    <a:pt x="33" y="2073"/>
                    <a:pt x="17" y="4629"/>
                  </a:cubicBezTo>
                  <a:cubicBezTo>
                    <a:pt x="0" y="7202"/>
                    <a:pt x="2055" y="9291"/>
                    <a:pt x="4612" y="9324"/>
                  </a:cubicBezTo>
                  <a:lnTo>
                    <a:pt x="46985" y="9625"/>
                  </a:lnTo>
                  <a:cubicBezTo>
                    <a:pt x="46995" y="9625"/>
                    <a:pt x="47005" y="9625"/>
                    <a:pt x="47015" y="9625"/>
                  </a:cubicBezTo>
                  <a:cubicBezTo>
                    <a:pt x="49575" y="9625"/>
                    <a:pt x="51663" y="7560"/>
                    <a:pt x="51680" y="4997"/>
                  </a:cubicBezTo>
                  <a:cubicBezTo>
                    <a:pt x="51696" y="2424"/>
                    <a:pt x="49625" y="318"/>
                    <a:pt x="47051" y="302"/>
                  </a:cubicBezTo>
                  <a:lnTo>
                    <a:pt x="467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0;p50">
              <a:extLst>
                <a:ext uri="{FF2B5EF4-FFF2-40B4-BE49-F238E27FC236}">
                  <a16:creationId xmlns:a16="http://schemas.microsoft.com/office/drawing/2014/main" id="{AEAFE135-A71A-4E2D-9E85-D054BF2A2618}"/>
                </a:ext>
              </a:extLst>
            </p:cNvPr>
            <p:cNvSpPr/>
            <p:nvPr/>
          </p:nvSpPr>
          <p:spPr>
            <a:xfrm>
              <a:off x="2790226" y="4927930"/>
              <a:ext cx="607283" cy="231914"/>
            </a:xfrm>
            <a:custGeom>
              <a:avLst/>
              <a:gdLst/>
              <a:ahLst/>
              <a:cxnLst/>
              <a:rect l="l" t="t" r="r" b="b"/>
              <a:pathLst>
                <a:path w="18948" h="7236" extrusionOk="0">
                  <a:moveTo>
                    <a:pt x="7502" y="1"/>
                  </a:moveTo>
                  <a:lnTo>
                    <a:pt x="0" y="535"/>
                  </a:lnTo>
                  <a:lnTo>
                    <a:pt x="151" y="3977"/>
                  </a:lnTo>
                  <a:lnTo>
                    <a:pt x="268" y="7236"/>
                  </a:lnTo>
                  <a:lnTo>
                    <a:pt x="18948" y="7236"/>
                  </a:lnTo>
                  <a:cubicBezTo>
                    <a:pt x="18948" y="7236"/>
                    <a:pt x="17879" y="5097"/>
                    <a:pt x="14838" y="4462"/>
                  </a:cubicBezTo>
                  <a:cubicBezTo>
                    <a:pt x="13534" y="4228"/>
                    <a:pt x="12264" y="3844"/>
                    <a:pt x="11045" y="3342"/>
                  </a:cubicBezTo>
                  <a:cubicBezTo>
                    <a:pt x="7419" y="1822"/>
                    <a:pt x="7502" y="1"/>
                    <a:pt x="750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61;p50">
              <a:extLst>
                <a:ext uri="{FF2B5EF4-FFF2-40B4-BE49-F238E27FC236}">
                  <a16:creationId xmlns:a16="http://schemas.microsoft.com/office/drawing/2014/main" id="{B020AF59-8E0A-4E7B-AB75-36AB25A304BF}"/>
                </a:ext>
              </a:extLst>
            </p:cNvPr>
            <p:cNvSpPr/>
            <p:nvPr/>
          </p:nvSpPr>
          <p:spPr>
            <a:xfrm>
              <a:off x="2795034" y="5035041"/>
              <a:ext cx="602476" cy="124803"/>
            </a:xfrm>
            <a:custGeom>
              <a:avLst/>
              <a:gdLst/>
              <a:ahLst/>
              <a:cxnLst/>
              <a:rect l="l" t="t" r="r" b="b"/>
              <a:pathLst>
                <a:path w="18798" h="3894" extrusionOk="0">
                  <a:moveTo>
                    <a:pt x="10895" y="0"/>
                  </a:moveTo>
                  <a:cubicBezTo>
                    <a:pt x="10076" y="752"/>
                    <a:pt x="9224" y="1655"/>
                    <a:pt x="8773" y="2574"/>
                  </a:cubicBezTo>
                  <a:cubicBezTo>
                    <a:pt x="4328" y="2206"/>
                    <a:pt x="1705" y="1120"/>
                    <a:pt x="1" y="635"/>
                  </a:cubicBezTo>
                  <a:lnTo>
                    <a:pt x="1" y="652"/>
                  </a:lnTo>
                  <a:lnTo>
                    <a:pt x="118" y="3894"/>
                  </a:lnTo>
                  <a:lnTo>
                    <a:pt x="18798" y="3894"/>
                  </a:lnTo>
                  <a:cubicBezTo>
                    <a:pt x="18798" y="3894"/>
                    <a:pt x="17729" y="1755"/>
                    <a:pt x="14688" y="1137"/>
                  </a:cubicBezTo>
                  <a:cubicBezTo>
                    <a:pt x="13384" y="886"/>
                    <a:pt x="12114" y="502"/>
                    <a:pt x="10895" y="0"/>
                  </a:cubicBezTo>
                  <a:close/>
                </a:path>
              </a:pathLst>
            </a:custGeom>
            <a:solidFill>
              <a:srgbClr val="044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62;p50">
              <a:extLst>
                <a:ext uri="{FF2B5EF4-FFF2-40B4-BE49-F238E27FC236}">
                  <a16:creationId xmlns:a16="http://schemas.microsoft.com/office/drawing/2014/main" id="{98EBC65C-1191-4A9C-863B-A70B65ACD0D5}"/>
                </a:ext>
              </a:extLst>
            </p:cNvPr>
            <p:cNvSpPr/>
            <p:nvPr/>
          </p:nvSpPr>
          <p:spPr>
            <a:xfrm>
              <a:off x="1877699" y="3529717"/>
              <a:ext cx="1230111" cy="1552470"/>
            </a:xfrm>
            <a:custGeom>
              <a:avLst/>
              <a:gdLst/>
              <a:ahLst/>
              <a:cxnLst/>
              <a:rect l="l" t="t" r="r" b="b"/>
              <a:pathLst>
                <a:path w="38381" h="48439" extrusionOk="0">
                  <a:moveTo>
                    <a:pt x="886" y="1"/>
                  </a:moveTo>
                  <a:cubicBezTo>
                    <a:pt x="886" y="1"/>
                    <a:pt x="1" y="3209"/>
                    <a:pt x="619" y="6016"/>
                  </a:cubicBezTo>
                  <a:cubicBezTo>
                    <a:pt x="853" y="7102"/>
                    <a:pt x="1321" y="8138"/>
                    <a:pt x="2156" y="8890"/>
                  </a:cubicBezTo>
                  <a:cubicBezTo>
                    <a:pt x="5348" y="12031"/>
                    <a:pt x="23343" y="16726"/>
                    <a:pt x="23343" y="16726"/>
                  </a:cubicBezTo>
                  <a:lnTo>
                    <a:pt x="27470" y="48439"/>
                  </a:lnTo>
                  <a:lnTo>
                    <a:pt x="38381" y="44262"/>
                  </a:lnTo>
                  <a:cubicBezTo>
                    <a:pt x="38381" y="44262"/>
                    <a:pt x="35690" y="9959"/>
                    <a:pt x="33936" y="7837"/>
                  </a:cubicBezTo>
                  <a:cubicBezTo>
                    <a:pt x="32934" y="6617"/>
                    <a:pt x="26167" y="4378"/>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63;p50">
              <a:extLst>
                <a:ext uri="{FF2B5EF4-FFF2-40B4-BE49-F238E27FC236}">
                  <a16:creationId xmlns:a16="http://schemas.microsoft.com/office/drawing/2014/main" id="{C3643887-79ED-496D-811A-8FE5189E168A}"/>
                </a:ext>
              </a:extLst>
            </p:cNvPr>
            <p:cNvSpPr/>
            <p:nvPr/>
          </p:nvSpPr>
          <p:spPr>
            <a:xfrm>
              <a:off x="1877699" y="3529717"/>
              <a:ext cx="656031" cy="192813"/>
            </a:xfrm>
            <a:custGeom>
              <a:avLst/>
              <a:gdLst/>
              <a:ahLst/>
              <a:cxnLst/>
              <a:rect l="l" t="t" r="r" b="b"/>
              <a:pathLst>
                <a:path w="20469" h="6016" extrusionOk="0">
                  <a:moveTo>
                    <a:pt x="886" y="1"/>
                  </a:moveTo>
                  <a:cubicBezTo>
                    <a:pt x="886" y="1"/>
                    <a:pt x="1" y="3209"/>
                    <a:pt x="619" y="6016"/>
                  </a:cubicBezTo>
                  <a:cubicBezTo>
                    <a:pt x="7704" y="4813"/>
                    <a:pt x="15473" y="3493"/>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4;p50">
              <a:extLst>
                <a:ext uri="{FF2B5EF4-FFF2-40B4-BE49-F238E27FC236}">
                  <a16:creationId xmlns:a16="http://schemas.microsoft.com/office/drawing/2014/main" id="{CCB5A851-E187-40CD-B68C-27EFA4A21CDB}"/>
                </a:ext>
              </a:extLst>
            </p:cNvPr>
            <p:cNvSpPr/>
            <p:nvPr/>
          </p:nvSpPr>
          <p:spPr>
            <a:xfrm>
              <a:off x="1319163" y="1881225"/>
              <a:ext cx="953776" cy="1005152"/>
            </a:xfrm>
            <a:custGeom>
              <a:avLst/>
              <a:gdLst/>
              <a:ahLst/>
              <a:cxnLst/>
              <a:rect l="l" t="t" r="r" b="b"/>
              <a:pathLst>
                <a:path w="29759" h="31362" extrusionOk="0">
                  <a:moveTo>
                    <a:pt x="22615" y="0"/>
                  </a:moveTo>
                  <a:cubicBezTo>
                    <a:pt x="19024" y="0"/>
                    <a:pt x="15677" y="2020"/>
                    <a:pt x="14019" y="5320"/>
                  </a:cubicBezTo>
                  <a:cubicBezTo>
                    <a:pt x="13435" y="6473"/>
                    <a:pt x="13301" y="7643"/>
                    <a:pt x="12248" y="8462"/>
                  </a:cubicBezTo>
                  <a:cubicBezTo>
                    <a:pt x="11246" y="9247"/>
                    <a:pt x="10126" y="9330"/>
                    <a:pt x="9658" y="10717"/>
                  </a:cubicBezTo>
                  <a:cubicBezTo>
                    <a:pt x="9274" y="11887"/>
                    <a:pt x="9926" y="13424"/>
                    <a:pt x="8890" y="14393"/>
                  </a:cubicBezTo>
                  <a:cubicBezTo>
                    <a:pt x="7854" y="15379"/>
                    <a:pt x="5866" y="14694"/>
                    <a:pt x="4963" y="15797"/>
                  </a:cubicBezTo>
                  <a:cubicBezTo>
                    <a:pt x="4178" y="16749"/>
                    <a:pt x="4896" y="18236"/>
                    <a:pt x="4495" y="19389"/>
                  </a:cubicBezTo>
                  <a:cubicBezTo>
                    <a:pt x="3927" y="20976"/>
                    <a:pt x="1688" y="21210"/>
                    <a:pt x="719" y="22580"/>
                  </a:cubicBezTo>
                  <a:cubicBezTo>
                    <a:pt x="1" y="23600"/>
                    <a:pt x="185" y="25053"/>
                    <a:pt x="870" y="26089"/>
                  </a:cubicBezTo>
                  <a:cubicBezTo>
                    <a:pt x="1538" y="27142"/>
                    <a:pt x="2624" y="27843"/>
                    <a:pt x="3727" y="28445"/>
                  </a:cubicBezTo>
                  <a:cubicBezTo>
                    <a:pt x="7354" y="30380"/>
                    <a:pt x="11365" y="31361"/>
                    <a:pt x="15402" y="31361"/>
                  </a:cubicBezTo>
                  <a:cubicBezTo>
                    <a:pt x="17780" y="31361"/>
                    <a:pt x="20168" y="31021"/>
                    <a:pt x="22491" y="30333"/>
                  </a:cubicBezTo>
                  <a:cubicBezTo>
                    <a:pt x="26217" y="29197"/>
                    <a:pt x="28957" y="26590"/>
                    <a:pt x="28138" y="22346"/>
                  </a:cubicBezTo>
                  <a:cubicBezTo>
                    <a:pt x="27921" y="21310"/>
                    <a:pt x="27486" y="20308"/>
                    <a:pt x="27537" y="19255"/>
                  </a:cubicBezTo>
                  <a:cubicBezTo>
                    <a:pt x="27587" y="18437"/>
                    <a:pt x="28506" y="17701"/>
                    <a:pt x="28923" y="17000"/>
                  </a:cubicBezTo>
                  <a:cubicBezTo>
                    <a:pt x="29408" y="16198"/>
                    <a:pt x="29759" y="15279"/>
                    <a:pt x="29725" y="14326"/>
                  </a:cubicBezTo>
                  <a:cubicBezTo>
                    <a:pt x="29675" y="13224"/>
                    <a:pt x="29124" y="12204"/>
                    <a:pt x="28740" y="11168"/>
                  </a:cubicBezTo>
                  <a:cubicBezTo>
                    <a:pt x="28255" y="9915"/>
                    <a:pt x="28355" y="9046"/>
                    <a:pt x="28706" y="7827"/>
                  </a:cubicBezTo>
                  <a:cubicBezTo>
                    <a:pt x="29091" y="6507"/>
                    <a:pt x="28957" y="4936"/>
                    <a:pt x="28556" y="3650"/>
                  </a:cubicBezTo>
                  <a:cubicBezTo>
                    <a:pt x="28339" y="2914"/>
                    <a:pt x="27971" y="2246"/>
                    <a:pt x="27470" y="1678"/>
                  </a:cubicBezTo>
                  <a:cubicBezTo>
                    <a:pt x="26668" y="809"/>
                    <a:pt x="25515" y="358"/>
                    <a:pt x="24345" y="158"/>
                  </a:cubicBezTo>
                  <a:cubicBezTo>
                    <a:pt x="23766" y="52"/>
                    <a:pt x="23188" y="0"/>
                    <a:pt x="22615"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5;p50">
              <a:extLst>
                <a:ext uri="{FF2B5EF4-FFF2-40B4-BE49-F238E27FC236}">
                  <a16:creationId xmlns:a16="http://schemas.microsoft.com/office/drawing/2014/main" id="{8728AD3A-4289-4C6D-B3FA-B0415ED3110B}"/>
                </a:ext>
              </a:extLst>
            </p:cNvPr>
            <p:cNvSpPr/>
            <p:nvPr/>
          </p:nvSpPr>
          <p:spPr>
            <a:xfrm>
              <a:off x="1532841" y="2097723"/>
              <a:ext cx="680678" cy="610617"/>
            </a:xfrm>
            <a:custGeom>
              <a:avLst/>
              <a:gdLst/>
              <a:ahLst/>
              <a:cxnLst/>
              <a:rect l="l" t="t" r="r" b="b"/>
              <a:pathLst>
                <a:path w="21238" h="19052" extrusionOk="0">
                  <a:moveTo>
                    <a:pt x="11935" y="0"/>
                  </a:moveTo>
                  <a:cubicBezTo>
                    <a:pt x="11794" y="0"/>
                    <a:pt x="11656" y="26"/>
                    <a:pt x="11530" y="86"/>
                  </a:cubicBezTo>
                  <a:cubicBezTo>
                    <a:pt x="10778" y="453"/>
                    <a:pt x="10945" y="1606"/>
                    <a:pt x="10410" y="2258"/>
                  </a:cubicBezTo>
                  <a:cubicBezTo>
                    <a:pt x="9775" y="3043"/>
                    <a:pt x="8422" y="2726"/>
                    <a:pt x="7620" y="3344"/>
                  </a:cubicBezTo>
                  <a:cubicBezTo>
                    <a:pt x="6450" y="4213"/>
                    <a:pt x="7085" y="6268"/>
                    <a:pt x="6083" y="7321"/>
                  </a:cubicBezTo>
                  <a:cubicBezTo>
                    <a:pt x="5431" y="7989"/>
                    <a:pt x="4362" y="8006"/>
                    <a:pt x="3626" y="8557"/>
                  </a:cubicBezTo>
                  <a:cubicBezTo>
                    <a:pt x="3108" y="8958"/>
                    <a:pt x="2808" y="9560"/>
                    <a:pt x="2540" y="10144"/>
                  </a:cubicBezTo>
                  <a:lnTo>
                    <a:pt x="786" y="13854"/>
                  </a:lnTo>
                  <a:cubicBezTo>
                    <a:pt x="402" y="14672"/>
                    <a:pt x="1" y="15575"/>
                    <a:pt x="201" y="16477"/>
                  </a:cubicBezTo>
                  <a:cubicBezTo>
                    <a:pt x="485" y="17747"/>
                    <a:pt x="1855" y="18415"/>
                    <a:pt x="3108" y="18749"/>
                  </a:cubicBezTo>
                  <a:cubicBezTo>
                    <a:pt x="3762" y="18926"/>
                    <a:pt x="4452" y="19051"/>
                    <a:pt x="5129" y="19051"/>
                  </a:cubicBezTo>
                  <a:cubicBezTo>
                    <a:pt x="5732" y="19051"/>
                    <a:pt x="6324" y="18951"/>
                    <a:pt x="6868" y="18699"/>
                  </a:cubicBezTo>
                  <a:cubicBezTo>
                    <a:pt x="8154" y="18081"/>
                    <a:pt x="8990" y="16711"/>
                    <a:pt x="10310" y="16193"/>
                  </a:cubicBezTo>
                  <a:cubicBezTo>
                    <a:pt x="10837" y="15996"/>
                    <a:pt x="11397" y="15948"/>
                    <a:pt x="11966" y="15948"/>
                  </a:cubicBezTo>
                  <a:cubicBezTo>
                    <a:pt x="12460" y="15948"/>
                    <a:pt x="12961" y="15985"/>
                    <a:pt x="13451" y="15992"/>
                  </a:cubicBezTo>
                  <a:cubicBezTo>
                    <a:pt x="13538" y="15995"/>
                    <a:pt x="13625" y="15997"/>
                    <a:pt x="13713" y="15997"/>
                  </a:cubicBezTo>
                  <a:cubicBezTo>
                    <a:pt x="14693" y="15997"/>
                    <a:pt x="15730" y="15809"/>
                    <a:pt x="16358" y="15073"/>
                  </a:cubicBezTo>
                  <a:cubicBezTo>
                    <a:pt x="17244" y="14037"/>
                    <a:pt x="16960" y="12367"/>
                    <a:pt x="17812" y="11297"/>
                  </a:cubicBezTo>
                  <a:cubicBezTo>
                    <a:pt x="18313" y="10646"/>
                    <a:pt x="19115" y="10345"/>
                    <a:pt x="19834" y="9944"/>
                  </a:cubicBezTo>
                  <a:cubicBezTo>
                    <a:pt x="20535" y="9543"/>
                    <a:pt x="21237" y="8891"/>
                    <a:pt x="21204" y="8073"/>
                  </a:cubicBezTo>
                  <a:cubicBezTo>
                    <a:pt x="21187" y="7471"/>
                    <a:pt x="20769" y="6970"/>
                    <a:pt x="20435" y="6469"/>
                  </a:cubicBezTo>
                  <a:cubicBezTo>
                    <a:pt x="19449" y="4981"/>
                    <a:pt x="19449" y="3511"/>
                    <a:pt x="19299" y="1807"/>
                  </a:cubicBezTo>
                  <a:cubicBezTo>
                    <a:pt x="19199" y="679"/>
                    <a:pt x="18403" y="256"/>
                    <a:pt x="17462" y="256"/>
                  </a:cubicBezTo>
                  <a:cubicBezTo>
                    <a:pt x="17148" y="256"/>
                    <a:pt x="16818" y="303"/>
                    <a:pt x="16492" y="387"/>
                  </a:cubicBezTo>
                  <a:cubicBezTo>
                    <a:pt x="15812" y="572"/>
                    <a:pt x="15113" y="831"/>
                    <a:pt x="14437" y="831"/>
                  </a:cubicBezTo>
                  <a:cubicBezTo>
                    <a:pt x="14200" y="831"/>
                    <a:pt x="13965" y="799"/>
                    <a:pt x="13735" y="721"/>
                  </a:cubicBezTo>
                  <a:cubicBezTo>
                    <a:pt x="13367" y="570"/>
                    <a:pt x="13017" y="387"/>
                    <a:pt x="12666" y="186"/>
                  </a:cubicBezTo>
                  <a:cubicBezTo>
                    <a:pt x="12442" y="79"/>
                    <a:pt x="12184" y="0"/>
                    <a:pt x="11935" y="0"/>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66;p50">
              <a:extLst>
                <a:ext uri="{FF2B5EF4-FFF2-40B4-BE49-F238E27FC236}">
                  <a16:creationId xmlns:a16="http://schemas.microsoft.com/office/drawing/2014/main" id="{26F8B170-E8C9-412C-8080-D1A3553E4A73}"/>
                </a:ext>
              </a:extLst>
            </p:cNvPr>
            <p:cNvSpPr/>
            <p:nvPr/>
          </p:nvSpPr>
          <p:spPr>
            <a:xfrm>
              <a:off x="2491937" y="4927930"/>
              <a:ext cx="606771" cy="231914"/>
            </a:xfrm>
            <a:custGeom>
              <a:avLst/>
              <a:gdLst/>
              <a:ahLst/>
              <a:cxnLst/>
              <a:rect l="l" t="t" r="r" b="b"/>
              <a:pathLst>
                <a:path w="18932" h="7236" extrusionOk="0">
                  <a:moveTo>
                    <a:pt x="7503" y="1"/>
                  </a:moveTo>
                  <a:lnTo>
                    <a:pt x="1" y="535"/>
                  </a:lnTo>
                  <a:lnTo>
                    <a:pt x="134" y="3977"/>
                  </a:lnTo>
                  <a:lnTo>
                    <a:pt x="268" y="7236"/>
                  </a:lnTo>
                  <a:lnTo>
                    <a:pt x="18931" y="7236"/>
                  </a:lnTo>
                  <a:cubicBezTo>
                    <a:pt x="18931" y="7236"/>
                    <a:pt x="17862" y="5097"/>
                    <a:pt x="14821" y="4462"/>
                  </a:cubicBezTo>
                  <a:cubicBezTo>
                    <a:pt x="13518" y="4228"/>
                    <a:pt x="12248" y="3844"/>
                    <a:pt x="11028" y="3342"/>
                  </a:cubicBezTo>
                  <a:cubicBezTo>
                    <a:pt x="7403" y="1822"/>
                    <a:pt x="7503" y="1"/>
                    <a:pt x="750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7;p50">
              <a:extLst>
                <a:ext uri="{FF2B5EF4-FFF2-40B4-BE49-F238E27FC236}">
                  <a16:creationId xmlns:a16="http://schemas.microsoft.com/office/drawing/2014/main" id="{A7C68135-F7EE-4203-A00C-284649B88DD8}"/>
                </a:ext>
              </a:extLst>
            </p:cNvPr>
            <p:cNvSpPr/>
            <p:nvPr/>
          </p:nvSpPr>
          <p:spPr>
            <a:xfrm>
              <a:off x="2496232" y="5035586"/>
              <a:ext cx="602476" cy="124258"/>
            </a:xfrm>
            <a:custGeom>
              <a:avLst/>
              <a:gdLst/>
              <a:ahLst/>
              <a:cxnLst/>
              <a:rect l="l" t="t" r="r" b="b"/>
              <a:pathLst>
                <a:path w="18798" h="3877" extrusionOk="0">
                  <a:moveTo>
                    <a:pt x="10894" y="0"/>
                  </a:moveTo>
                  <a:cubicBezTo>
                    <a:pt x="10076" y="735"/>
                    <a:pt x="9223" y="1638"/>
                    <a:pt x="8772" y="2557"/>
                  </a:cubicBezTo>
                  <a:cubicBezTo>
                    <a:pt x="4328" y="2189"/>
                    <a:pt x="1705" y="1103"/>
                    <a:pt x="0" y="635"/>
                  </a:cubicBezTo>
                  <a:lnTo>
                    <a:pt x="0" y="635"/>
                  </a:lnTo>
                  <a:lnTo>
                    <a:pt x="134" y="3877"/>
                  </a:lnTo>
                  <a:lnTo>
                    <a:pt x="18797" y="3877"/>
                  </a:lnTo>
                  <a:cubicBezTo>
                    <a:pt x="18797" y="3877"/>
                    <a:pt x="17728" y="1738"/>
                    <a:pt x="14687" y="1120"/>
                  </a:cubicBezTo>
                  <a:cubicBezTo>
                    <a:pt x="13384" y="869"/>
                    <a:pt x="12114" y="485"/>
                    <a:pt x="10894" y="0"/>
                  </a:cubicBezTo>
                  <a:close/>
                </a:path>
              </a:pathLst>
            </a:custGeom>
            <a:solidFill>
              <a:srgbClr val="044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8;p50">
              <a:extLst>
                <a:ext uri="{FF2B5EF4-FFF2-40B4-BE49-F238E27FC236}">
                  <a16:creationId xmlns:a16="http://schemas.microsoft.com/office/drawing/2014/main" id="{CDA8F121-8EC0-4E21-9FBD-93DF233E316F}"/>
                </a:ext>
              </a:extLst>
            </p:cNvPr>
            <p:cNvSpPr/>
            <p:nvPr/>
          </p:nvSpPr>
          <p:spPr>
            <a:xfrm>
              <a:off x="1546782" y="3529717"/>
              <a:ext cx="1262225" cy="1552470"/>
            </a:xfrm>
            <a:custGeom>
              <a:avLst/>
              <a:gdLst/>
              <a:ahLst/>
              <a:cxnLst/>
              <a:rect l="l" t="t" r="r" b="b"/>
              <a:pathLst>
                <a:path w="39383" h="48439" extrusionOk="0">
                  <a:moveTo>
                    <a:pt x="0" y="1"/>
                  </a:moveTo>
                  <a:cubicBezTo>
                    <a:pt x="0" y="1"/>
                    <a:pt x="1387" y="4278"/>
                    <a:pt x="3576" y="7269"/>
                  </a:cubicBezTo>
                  <a:cubicBezTo>
                    <a:pt x="3993" y="7854"/>
                    <a:pt x="4461" y="8405"/>
                    <a:pt x="4996" y="8890"/>
                  </a:cubicBezTo>
                  <a:cubicBezTo>
                    <a:pt x="8187" y="12031"/>
                    <a:pt x="24344" y="16726"/>
                    <a:pt x="24344" y="16726"/>
                  </a:cubicBezTo>
                  <a:lnTo>
                    <a:pt x="28471" y="48439"/>
                  </a:lnTo>
                  <a:lnTo>
                    <a:pt x="39382" y="44262"/>
                  </a:lnTo>
                  <a:cubicBezTo>
                    <a:pt x="39382" y="44262"/>
                    <a:pt x="36692" y="9959"/>
                    <a:pt x="34938" y="7837"/>
                  </a:cubicBezTo>
                  <a:cubicBezTo>
                    <a:pt x="34136" y="6851"/>
                    <a:pt x="29524" y="5180"/>
                    <a:pt x="24779" y="3660"/>
                  </a:cubicBezTo>
                  <a:cubicBezTo>
                    <a:pt x="19148" y="1856"/>
                    <a:pt x="13300" y="268"/>
                    <a:pt x="13300" y="268"/>
                  </a:cubicBezTo>
                  <a:lnTo>
                    <a:pt x="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69;p50">
              <a:extLst>
                <a:ext uri="{FF2B5EF4-FFF2-40B4-BE49-F238E27FC236}">
                  <a16:creationId xmlns:a16="http://schemas.microsoft.com/office/drawing/2014/main" id="{24F82D99-6674-4FDD-A17D-C2F4E200816B}"/>
                </a:ext>
              </a:extLst>
            </p:cNvPr>
            <p:cNvSpPr/>
            <p:nvPr/>
          </p:nvSpPr>
          <p:spPr>
            <a:xfrm>
              <a:off x="1546782" y="3529717"/>
              <a:ext cx="794167" cy="233004"/>
            </a:xfrm>
            <a:custGeom>
              <a:avLst/>
              <a:gdLst/>
              <a:ahLst/>
              <a:cxnLst/>
              <a:rect l="l" t="t" r="r" b="b"/>
              <a:pathLst>
                <a:path w="24779" h="7270" extrusionOk="0">
                  <a:moveTo>
                    <a:pt x="0" y="1"/>
                  </a:moveTo>
                  <a:cubicBezTo>
                    <a:pt x="0" y="1"/>
                    <a:pt x="1387" y="4278"/>
                    <a:pt x="3576" y="7269"/>
                  </a:cubicBezTo>
                  <a:cubicBezTo>
                    <a:pt x="9825" y="6200"/>
                    <a:pt x="18129" y="4796"/>
                    <a:pt x="24779" y="3660"/>
                  </a:cubicBezTo>
                  <a:cubicBezTo>
                    <a:pt x="19148" y="1856"/>
                    <a:pt x="13300" y="268"/>
                    <a:pt x="13300" y="268"/>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0;p50">
              <a:extLst>
                <a:ext uri="{FF2B5EF4-FFF2-40B4-BE49-F238E27FC236}">
                  <a16:creationId xmlns:a16="http://schemas.microsoft.com/office/drawing/2014/main" id="{FA472FD2-964A-42AF-A061-6A0BA47B15C8}"/>
                </a:ext>
              </a:extLst>
            </p:cNvPr>
            <p:cNvSpPr/>
            <p:nvPr/>
          </p:nvSpPr>
          <p:spPr>
            <a:xfrm>
              <a:off x="2878043" y="2891826"/>
              <a:ext cx="285982" cy="188999"/>
            </a:xfrm>
            <a:custGeom>
              <a:avLst/>
              <a:gdLst/>
              <a:ahLst/>
              <a:cxnLst/>
              <a:rect l="l" t="t" r="r" b="b"/>
              <a:pathLst>
                <a:path w="8923" h="5897" extrusionOk="0">
                  <a:moveTo>
                    <a:pt x="4873" y="1"/>
                  </a:moveTo>
                  <a:cubicBezTo>
                    <a:pt x="3764" y="1"/>
                    <a:pt x="600" y="2097"/>
                    <a:pt x="502" y="2310"/>
                  </a:cubicBezTo>
                  <a:lnTo>
                    <a:pt x="502" y="2293"/>
                  </a:lnTo>
                  <a:lnTo>
                    <a:pt x="502" y="2293"/>
                  </a:lnTo>
                  <a:cubicBezTo>
                    <a:pt x="1" y="3379"/>
                    <a:pt x="318" y="4449"/>
                    <a:pt x="1321" y="4883"/>
                  </a:cubicBezTo>
                  <a:cubicBezTo>
                    <a:pt x="2142" y="5243"/>
                    <a:pt x="3049" y="5268"/>
                    <a:pt x="3605" y="5268"/>
                  </a:cubicBezTo>
                  <a:cubicBezTo>
                    <a:pt x="3694" y="5268"/>
                    <a:pt x="3774" y="5267"/>
                    <a:pt x="3844" y="5267"/>
                  </a:cubicBezTo>
                  <a:cubicBezTo>
                    <a:pt x="4679" y="5334"/>
                    <a:pt x="5514" y="5518"/>
                    <a:pt x="6300" y="5835"/>
                  </a:cubicBezTo>
                  <a:cubicBezTo>
                    <a:pt x="6406" y="5878"/>
                    <a:pt x="6497" y="5897"/>
                    <a:pt x="6574" y="5897"/>
                  </a:cubicBezTo>
                  <a:cubicBezTo>
                    <a:pt x="7044" y="5897"/>
                    <a:pt x="6997" y="5187"/>
                    <a:pt x="6667" y="4699"/>
                  </a:cubicBezTo>
                  <a:cubicBezTo>
                    <a:pt x="6300" y="4131"/>
                    <a:pt x="5798" y="4248"/>
                    <a:pt x="5163" y="4064"/>
                  </a:cubicBezTo>
                  <a:cubicBezTo>
                    <a:pt x="4829" y="3947"/>
                    <a:pt x="4512" y="3780"/>
                    <a:pt x="4228" y="3596"/>
                  </a:cubicBezTo>
                  <a:cubicBezTo>
                    <a:pt x="3693" y="3262"/>
                    <a:pt x="3676" y="2510"/>
                    <a:pt x="4194" y="2143"/>
                  </a:cubicBezTo>
                  <a:lnTo>
                    <a:pt x="4996" y="1608"/>
                  </a:lnTo>
                  <a:cubicBezTo>
                    <a:pt x="5254" y="1453"/>
                    <a:pt x="5562" y="1368"/>
                    <a:pt x="5866" y="1368"/>
                  </a:cubicBezTo>
                  <a:cubicBezTo>
                    <a:pt x="5956" y="1368"/>
                    <a:pt x="6045" y="1376"/>
                    <a:pt x="6133" y="1391"/>
                  </a:cubicBezTo>
                  <a:cubicBezTo>
                    <a:pt x="6730" y="1546"/>
                    <a:pt x="7601" y="1761"/>
                    <a:pt x="8116" y="1761"/>
                  </a:cubicBezTo>
                  <a:cubicBezTo>
                    <a:pt x="8321" y="1761"/>
                    <a:pt x="8470" y="1727"/>
                    <a:pt x="8522" y="1641"/>
                  </a:cubicBezTo>
                  <a:cubicBezTo>
                    <a:pt x="8923" y="1023"/>
                    <a:pt x="5397" y="54"/>
                    <a:pt x="4946" y="4"/>
                  </a:cubicBezTo>
                  <a:cubicBezTo>
                    <a:pt x="4923" y="2"/>
                    <a:pt x="4899" y="1"/>
                    <a:pt x="487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1;p50">
              <a:extLst>
                <a:ext uri="{FF2B5EF4-FFF2-40B4-BE49-F238E27FC236}">
                  <a16:creationId xmlns:a16="http://schemas.microsoft.com/office/drawing/2014/main" id="{46DF85F6-919A-4B4D-ADA1-2900AE31E1FF}"/>
                </a:ext>
              </a:extLst>
            </p:cNvPr>
            <p:cNvSpPr/>
            <p:nvPr/>
          </p:nvSpPr>
          <p:spPr>
            <a:xfrm>
              <a:off x="1990707" y="2443767"/>
              <a:ext cx="983230" cy="809711"/>
            </a:xfrm>
            <a:custGeom>
              <a:avLst/>
              <a:gdLst/>
              <a:ahLst/>
              <a:cxnLst/>
              <a:rect l="l" t="t" r="r" b="b"/>
              <a:pathLst>
                <a:path w="30678" h="25264" extrusionOk="0">
                  <a:moveTo>
                    <a:pt x="7026" y="1"/>
                  </a:moveTo>
                  <a:cubicBezTo>
                    <a:pt x="6967" y="1"/>
                    <a:pt x="6909" y="6"/>
                    <a:pt x="6851" y="16"/>
                  </a:cubicBezTo>
                  <a:cubicBezTo>
                    <a:pt x="0" y="1202"/>
                    <a:pt x="7503" y="21236"/>
                    <a:pt x="8238" y="22856"/>
                  </a:cubicBezTo>
                  <a:cubicBezTo>
                    <a:pt x="8714" y="23931"/>
                    <a:pt x="9081" y="25264"/>
                    <a:pt x="12662" y="25264"/>
                  </a:cubicBezTo>
                  <a:cubicBezTo>
                    <a:pt x="14480" y="25264"/>
                    <a:pt x="17127" y="24920"/>
                    <a:pt x="21037" y="24026"/>
                  </a:cubicBezTo>
                  <a:cubicBezTo>
                    <a:pt x="29909" y="21987"/>
                    <a:pt x="30677" y="21252"/>
                    <a:pt x="30677" y="21252"/>
                  </a:cubicBezTo>
                  <a:lnTo>
                    <a:pt x="28589" y="15371"/>
                  </a:lnTo>
                  <a:lnTo>
                    <a:pt x="14788" y="17125"/>
                  </a:lnTo>
                  <a:cubicBezTo>
                    <a:pt x="14788" y="17125"/>
                    <a:pt x="10474" y="1"/>
                    <a:pt x="702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2;p50">
              <a:extLst>
                <a:ext uri="{FF2B5EF4-FFF2-40B4-BE49-F238E27FC236}">
                  <a16:creationId xmlns:a16="http://schemas.microsoft.com/office/drawing/2014/main" id="{11147C82-E473-4D91-880A-F3083F4C22BD}"/>
                </a:ext>
              </a:extLst>
            </p:cNvPr>
            <p:cNvSpPr/>
            <p:nvPr/>
          </p:nvSpPr>
          <p:spPr>
            <a:xfrm>
              <a:off x="1504476" y="2398192"/>
              <a:ext cx="902881" cy="1208157"/>
            </a:xfrm>
            <a:custGeom>
              <a:avLst/>
              <a:gdLst/>
              <a:ahLst/>
              <a:cxnLst/>
              <a:rect l="l" t="t" r="r" b="b"/>
              <a:pathLst>
                <a:path w="28171" h="37696" extrusionOk="0">
                  <a:moveTo>
                    <a:pt x="9892" y="1"/>
                  </a:moveTo>
                  <a:cubicBezTo>
                    <a:pt x="9541" y="84"/>
                    <a:pt x="9156" y="151"/>
                    <a:pt x="8789" y="218"/>
                  </a:cubicBezTo>
                  <a:cubicBezTo>
                    <a:pt x="6149" y="652"/>
                    <a:pt x="3158" y="753"/>
                    <a:pt x="1554" y="3459"/>
                  </a:cubicBezTo>
                  <a:cubicBezTo>
                    <a:pt x="201" y="5765"/>
                    <a:pt x="1370" y="12482"/>
                    <a:pt x="2573" y="18163"/>
                  </a:cubicBezTo>
                  <a:cubicBezTo>
                    <a:pt x="3242" y="21354"/>
                    <a:pt x="3559" y="24713"/>
                    <a:pt x="2607" y="27820"/>
                  </a:cubicBezTo>
                  <a:cubicBezTo>
                    <a:pt x="1303" y="32115"/>
                    <a:pt x="0" y="37695"/>
                    <a:pt x="0" y="37695"/>
                  </a:cubicBezTo>
                  <a:lnTo>
                    <a:pt x="28171" y="36425"/>
                  </a:lnTo>
                  <a:cubicBezTo>
                    <a:pt x="26928" y="30691"/>
                    <a:pt x="23745" y="20962"/>
                    <a:pt x="23693" y="20805"/>
                  </a:cubicBezTo>
                  <a:lnTo>
                    <a:pt x="23693" y="20805"/>
                  </a:lnTo>
                  <a:cubicBezTo>
                    <a:pt x="23718" y="20228"/>
                    <a:pt x="24444" y="2938"/>
                    <a:pt x="23425" y="1722"/>
                  </a:cubicBezTo>
                  <a:cubicBezTo>
                    <a:pt x="22774" y="987"/>
                    <a:pt x="21287" y="552"/>
                    <a:pt x="20201" y="335"/>
                  </a:cubicBezTo>
                  <a:cubicBezTo>
                    <a:pt x="19516" y="201"/>
                    <a:pt x="18998" y="134"/>
                    <a:pt x="18998" y="134"/>
                  </a:cubicBezTo>
                  <a:cubicBezTo>
                    <a:pt x="18988" y="135"/>
                    <a:pt x="18962" y="136"/>
                    <a:pt x="18922" y="136"/>
                  </a:cubicBezTo>
                  <a:cubicBezTo>
                    <a:pt x="18191" y="136"/>
                    <a:pt x="12662" y="1"/>
                    <a:pt x="989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73;p50">
              <a:extLst>
                <a:ext uri="{FF2B5EF4-FFF2-40B4-BE49-F238E27FC236}">
                  <a16:creationId xmlns:a16="http://schemas.microsoft.com/office/drawing/2014/main" id="{A90B19FB-B8BD-498D-9ABD-B847F2247427}"/>
                </a:ext>
              </a:extLst>
            </p:cNvPr>
            <p:cNvSpPr/>
            <p:nvPr/>
          </p:nvSpPr>
          <p:spPr>
            <a:xfrm>
              <a:off x="1786132" y="2398192"/>
              <a:ext cx="365787" cy="259765"/>
            </a:xfrm>
            <a:custGeom>
              <a:avLst/>
              <a:gdLst/>
              <a:ahLst/>
              <a:cxnLst/>
              <a:rect l="l" t="t" r="r" b="b"/>
              <a:pathLst>
                <a:path w="11413" h="8105" extrusionOk="0">
                  <a:moveTo>
                    <a:pt x="1104" y="1"/>
                  </a:moveTo>
                  <a:cubicBezTo>
                    <a:pt x="753" y="84"/>
                    <a:pt x="385" y="151"/>
                    <a:pt x="1" y="218"/>
                  </a:cubicBezTo>
                  <a:cubicBezTo>
                    <a:pt x="1538" y="3359"/>
                    <a:pt x="5632" y="7854"/>
                    <a:pt x="7937" y="8104"/>
                  </a:cubicBezTo>
                  <a:cubicBezTo>
                    <a:pt x="9358" y="7503"/>
                    <a:pt x="10778" y="2741"/>
                    <a:pt x="11413" y="335"/>
                  </a:cubicBezTo>
                  <a:cubicBezTo>
                    <a:pt x="10728" y="201"/>
                    <a:pt x="10210" y="134"/>
                    <a:pt x="10210" y="134"/>
                  </a:cubicBezTo>
                  <a:cubicBezTo>
                    <a:pt x="10200" y="135"/>
                    <a:pt x="10174" y="136"/>
                    <a:pt x="10134" y="136"/>
                  </a:cubicBezTo>
                  <a:cubicBezTo>
                    <a:pt x="9403" y="136"/>
                    <a:pt x="3874" y="1"/>
                    <a:pt x="110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4;p50">
              <a:extLst>
                <a:ext uri="{FF2B5EF4-FFF2-40B4-BE49-F238E27FC236}">
                  <a16:creationId xmlns:a16="http://schemas.microsoft.com/office/drawing/2014/main" id="{502EC14C-E8E1-473E-8340-F154842D7637}"/>
                </a:ext>
              </a:extLst>
            </p:cNvPr>
            <p:cNvSpPr/>
            <p:nvPr/>
          </p:nvSpPr>
          <p:spPr>
            <a:xfrm>
              <a:off x="2660616" y="2947176"/>
              <a:ext cx="71632" cy="66920"/>
            </a:xfrm>
            <a:custGeom>
              <a:avLst/>
              <a:gdLst/>
              <a:ahLst/>
              <a:cxnLst/>
              <a:rect l="l" t="t" r="r" b="b"/>
              <a:pathLst>
                <a:path w="2235" h="2088" extrusionOk="0">
                  <a:moveTo>
                    <a:pt x="1714" y="0"/>
                  </a:moveTo>
                  <a:cubicBezTo>
                    <a:pt x="1680" y="0"/>
                    <a:pt x="1643" y="5"/>
                    <a:pt x="1605" y="15"/>
                  </a:cubicBezTo>
                  <a:cubicBezTo>
                    <a:pt x="1170" y="115"/>
                    <a:pt x="235" y="1067"/>
                    <a:pt x="151" y="1285"/>
                  </a:cubicBezTo>
                  <a:cubicBezTo>
                    <a:pt x="1" y="1619"/>
                    <a:pt x="1" y="2053"/>
                    <a:pt x="669" y="2087"/>
                  </a:cubicBezTo>
                  <a:cubicBezTo>
                    <a:pt x="677" y="2087"/>
                    <a:pt x="685" y="2087"/>
                    <a:pt x="694" y="2087"/>
                  </a:cubicBezTo>
                  <a:cubicBezTo>
                    <a:pt x="1231" y="2087"/>
                    <a:pt x="2107" y="1030"/>
                    <a:pt x="2173" y="783"/>
                  </a:cubicBezTo>
                  <a:cubicBezTo>
                    <a:pt x="2234" y="539"/>
                    <a:pt x="2085" y="0"/>
                    <a:pt x="17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5;p50">
              <a:extLst>
                <a:ext uri="{FF2B5EF4-FFF2-40B4-BE49-F238E27FC236}">
                  <a16:creationId xmlns:a16="http://schemas.microsoft.com/office/drawing/2014/main" id="{F29610DC-8986-4307-AC1B-B2DA73930B06}"/>
                </a:ext>
              </a:extLst>
            </p:cNvPr>
            <p:cNvSpPr/>
            <p:nvPr/>
          </p:nvSpPr>
          <p:spPr>
            <a:xfrm>
              <a:off x="2514981" y="2874807"/>
              <a:ext cx="197620" cy="189608"/>
            </a:xfrm>
            <a:custGeom>
              <a:avLst/>
              <a:gdLst/>
              <a:ahLst/>
              <a:cxnLst/>
              <a:rect l="l" t="t" r="r" b="b"/>
              <a:pathLst>
                <a:path w="6166" h="5916" extrusionOk="0">
                  <a:moveTo>
                    <a:pt x="3600" y="0"/>
                  </a:moveTo>
                  <a:cubicBezTo>
                    <a:pt x="3597" y="0"/>
                    <a:pt x="3595" y="0"/>
                    <a:pt x="3592" y="0"/>
                  </a:cubicBezTo>
                  <a:cubicBezTo>
                    <a:pt x="3308" y="17"/>
                    <a:pt x="3108" y="385"/>
                    <a:pt x="3108" y="385"/>
                  </a:cubicBezTo>
                  <a:cubicBezTo>
                    <a:pt x="2924" y="385"/>
                    <a:pt x="2724" y="418"/>
                    <a:pt x="2557" y="502"/>
                  </a:cubicBezTo>
                  <a:cubicBezTo>
                    <a:pt x="2490" y="552"/>
                    <a:pt x="2456" y="702"/>
                    <a:pt x="2406" y="919"/>
                  </a:cubicBezTo>
                  <a:cubicBezTo>
                    <a:pt x="2285" y="883"/>
                    <a:pt x="2190" y="820"/>
                    <a:pt x="2109" y="820"/>
                  </a:cubicBezTo>
                  <a:cubicBezTo>
                    <a:pt x="2078" y="820"/>
                    <a:pt x="2049" y="829"/>
                    <a:pt x="2022" y="853"/>
                  </a:cubicBezTo>
                  <a:cubicBezTo>
                    <a:pt x="1855" y="986"/>
                    <a:pt x="1755" y="1170"/>
                    <a:pt x="1688" y="1370"/>
                  </a:cubicBezTo>
                  <a:cubicBezTo>
                    <a:pt x="1688" y="1370"/>
                    <a:pt x="1547" y="1318"/>
                    <a:pt x="1418" y="1318"/>
                  </a:cubicBezTo>
                  <a:cubicBezTo>
                    <a:pt x="1354" y="1318"/>
                    <a:pt x="1292" y="1331"/>
                    <a:pt x="1253" y="1370"/>
                  </a:cubicBezTo>
                  <a:cubicBezTo>
                    <a:pt x="1103" y="1538"/>
                    <a:pt x="34" y="2774"/>
                    <a:pt x="17" y="3994"/>
                  </a:cubicBezTo>
                  <a:cubicBezTo>
                    <a:pt x="0" y="4562"/>
                    <a:pt x="251" y="5096"/>
                    <a:pt x="685" y="5464"/>
                  </a:cubicBezTo>
                  <a:cubicBezTo>
                    <a:pt x="936" y="5715"/>
                    <a:pt x="1270" y="5882"/>
                    <a:pt x="1621" y="5915"/>
                  </a:cubicBezTo>
                  <a:cubicBezTo>
                    <a:pt x="2105" y="5898"/>
                    <a:pt x="2523" y="5447"/>
                    <a:pt x="2523" y="5447"/>
                  </a:cubicBezTo>
                  <a:cubicBezTo>
                    <a:pt x="2740" y="5364"/>
                    <a:pt x="2958" y="5247"/>
                    <a:pt x="3125" y="5080"/>
                  </a:cubicBezTo>
                  <a:cubicBezTo>
                    <a:pt x="3375" y="4846"/>
                    <a:pt x="3359" y="4645"/>
                    <a:pt x="3359" y="4645"/>
                  </a:cubicBezTo>
                  <a:cubicBezTo>
                    <a:pt x="3442" y="4629"/>
                    <a:pt x="3526" y="4629"/>
                    <a:pt x="3592" y="4595"/>
                  </a:cubicBezTo>
                  <a:cubicBezTo>
                    <a:pt x="3877" y="4512"/>
                    <a:pt x="4110" y="4345"/>
                    <a:pt x="4244" y="4094"/>
                  </a:cubicBezTo>
                  <a:lnTo>
                    <a:pt x="4511" y="4094"/>
                  </a:lnTo>
                  <a:cubicBezTo>
                    <a:pt x="4896" y="4077"/>
                    <a:pt x="5196" y="3760"/>
                    <a:pt x="5196" y="3375"/>
                  </a:cubicBezTo>
                  <a:cubicBezTo>
                    <a:pt x="5297" y="3375"/>
                    <a:pt x="5414" y="3342"/>
                    <a:pt x="5481" y="3259"/>
                  </a:cubicBezTo>
                  <a:cubicBezTo>
                    <a:pt x="5898" y="2858"/>
                    <a:pt x="6166" y="1655"/>
                    <a:pt x="6065" y="1387"/>
                  </a:cubicBezTo>
                  <a:cubicBezTo>
                    <a:pt x="5916" y="1056"/>
                    <a:pt x="3924" y="0"/>
                    <a:pt x="36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76;p50">
              <a:extLst>
                <a:ext uri="{FF2B5EF4-FFF2-40B4-BE49-F238E27FC236}">
                  <a16:creationId xmlns:a16="http://schemas.microsoft.com/office/drawing/2014/main" id="{D773320D-1B73-4A97-B8A7-C3DB31F1FF8B}"/>
                </a:ext>
              </a:extLst>
            </p:cNvPr>
            <p:cNvSpPr/>
            <p:nvPr/>
          </p:nvSpPr>
          <p:spPr>
            <a:xfrm>
              <a:off x="2610298" y="2922786"/>
              <a:ext cx="49293" cy="83234"/>
            </a:xfrm>
            <a:custGeom>
              <a:avLst/>
              <a:gdLst/>
              <a:ahLst/>
              <a:cxnLst/>
              <a:rect l="l" t="t" r="r" b="b"/>
              <a:pathLst>
                <a:path w="1538" h="2597" extrusionOk="0">
                  <a:moveTo>
                    <a:pt x="113" y="1"/>
                  </a:moveTo>
                  <a:cubicBezTo>
                    <a:pt x="108" y="1"/>
                    <a:pt x="103" y="3"/>
                    <a:pt x="101" y="7"/>
                  </a:cubicBezTo>
                  <a:cubicBezTo>
                    <a:pt x="0" y="124"/>
                    <a:pt x="936" y="1578"/>
                    <a:pt x="1103" y="2046"/>
                  </a:cubicBezTo>
                  <a:cubicBezTo>
                    <a:pt x="1187" y="2213"/>
                    <a:pt x="1237" y="2413"/>
                    <a:pt x="1270" y="2597"/>
                  </a:cubicBezTo>
                  <a:lnTo>
                    <a:pt x="1537" y="2597"/>
                  </a:lnTo>
                  <a:cubicBezTo>
                    <a:pt x="1521" y="2396"/>
                    <a:pt x="1487" y="2196"/>
                    <a:pt x="1420" y="1995"/>
                  </a:cubicBezTo>
                  <a:cubicBezTo>
                    <a:pt x="1275" y="1480"/>
                    <a:pt x="260" y="1"/>
                    <a:pt x="11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7;p50">
              <a:extLst>
                <a:ext uri="{FF2B5EF4-FFF2-40B4-BE49-F238E27FC236}">
                  <a16:creationId xmlns:a16="http://schemas.microsoft.com/office/drawing/2014/main" id="{5526AD92-DA9F-4177-859D-F2269AE91E12}"/>
                </a:ext>
              </a:extLst>
            </p:cNvPr>
            <p:cNvSpPr/>
            <p:nvPr/>
          </p:nvSpPr>
          <p:spPr>
            <a:xfrm>
              <a:off x="2584049" y="2940638"/>
              <a:ext cx="46088" cy="83074"/>
            </a:xfrm>
            <a:custGeom>
              <a:avLst/>
              <a:gdLst/>
              <a:ahLst/>
              <a:cxnLst/>
              <a:rect l="l" t="t" r="r" b="b"/>
              <a:pathLst>
                <a:path w="1438" h="2592" extrusionOk="0">
                  <a:moveTo>
                    <a:pt x="77" y="0"/>
                  </a:moveTo>
                  <a:cubicBezTo>
                    <a:pt x="74" y="0"/>
                    <a:pt x="70" y="1"/>
                    <a:pt x="67" y="2"/>
                  </a:cubicBezTo>
                  <a:cubicBezTo>
                    <a:pt x="1" y="35"/>
                    <a:pt x="752" y="1572"/>
                    <a:pt x="920" y="1923"/>
                  </a:cubicBezTo>
                  <a:cubicBezTo>
                    <a:pt x="1070" y="2291"/>
                    <a:pt x="1204" y="2591"/>
                    <a:pt x="1204" y="2591"/>
                  </a:cubicBezTo>
                  <a:cubicBezTo>
                    <a:pt x="1287" y="2575"/>
                    <a:pt x="1371" y="2575"/>
                    <a:pt x="1437" y="2541"/>
                  </a:cubicBezTo>
                  <a:cubicBezTo>
                    <a:pt x="1371" y="2240"/>
                    <a:pt x="1287" y="1940"/>
                    <a:pt x="1170" y="1639"/>
                  </a:cubicBezTo>
                  <a:cubicBezTo>
                    <a:pt x="1023" y="1295"/>
                    <a:pt x="263"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8;p50">
              <a:extLst>
                <a:ext uri="{FF2B5EF4-FFF2-40B4-BE49-F238E27FC236}">
                  <a16:creationId xmlns:a16="http://schemas.microsoft.com/office/drawing/2014/main" id="{CD6DBE7F-694F-4F30-A836-B6C4A73CA47A}"/>
                </a:ext>
              </a:extLst>
            </p:cNvPr>
            <p:cNvSpPr/>
            <p:nvPr/>
          </p:nvSpPr>
          <p:spPr>
            <a:xfrm>
              <a:off x="2536390" y="2982431"/>
              <a:ext cx="59485" cy="81984"/>
            </a:xfrm>
            <a:custGeom>
              <a:avLst/>
              <a:gdLst/>
              <a:ahLst/>
              <a:cxnLst/>
              <a:rect l="l" t="t" r="r" b="b"/>
              <a:pathLst>
                <a:path w="1856" h="2558" extrusionOk="0">
                  <a:moveTo>
                    <a:pt x="869" y="1"/>
                  </a:moveTo>
                  <a:lnTo>
                    <a:pt x="869" y="118"/>
                  </a:lnTo>
                  <a:cubicBezTo>
                    <a:pt x="886" y="836"/>
                    <a:pt x="602" y="1521"/>
                    <a:pt x="101" y="2023"/>
                  </a:cubicBezTo>
                  <a:cubicBezTo>
                    <a:pt x="67" y="2056"/>
                    <a:pt x="34" y="2089"/>
                    <a:pt x="0" y="2106"/>
                  </a:cubicBezTo>
                  <a:lnTo>
                    <a:pt x="17" y="2106"/>
                  </a:lnTo>
                  <a:cubicBezTo>
                    <a:pt x="268" y="2357"/>
                    <a:pt x="602" y="2524"/>
                    <a:pt x="953" y="2557"/>
                  </a:cubicBezTo>
                  <a:cubicBezTo>
                    <a:pt x="1437" y="2540"/>
                    <a:pt x="1855" y="2089"/>
                    <a:pt x="1855" y="2089"/>
                  </a:cubicBezTo>
                  <a:cubicBezTo>
                    <a:pt x="1855" y="2089"/>
                    <a:pt x="1437" y="1906"/>
                    <a:pt x="1354" y="1722"/>
                  </a:cubicBezTo>
                  <a:cubicBezTo>
                    <a:pt x="1287" y="1521"/>
                    <a:pt x="1320" y="1337"/>
                    <a:pt x="1538" y="1271"/>
                  </a:cubicBezTo>
                  <a:cubicBezTo>
                    <a:pt x="1337" y="836"/>
                    <a:pt x="1120" y="419"/>
                    <a:pt x="86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79;p50">
              <a:extLst>
                <a:ext uri="{FF2B5EF4-FFF2-40B4-BE49-F238E27FC236}">
                  <a16:creationId xmlns:a16="http://schemas.microsoft.com/office/drawing/2014/main" id="{31B36EA4-36FF-4B2D-B010-276F1884B1D5}"/>
                </a:ext>
              </a:extLst>
            </p:cNvPr>
            <p:cNvSpPr/>
            <p:nvPr/>
          </p:nvSpPr>
          <p:spPr>
            <a:xfrm>
              <a:off x="2638662" y="2909069"/>
              <a:ext cx="51985" cy="73939"/>
            </a:xfrm>
            <a:custGeom>
              <a:avLst/>
              <a:gdLst/>
              <a:ahLst/>
              <a:cxnLst/>
              <a:rect l="l" t="t" r="r" b="b"/>
              <a:pathLst>
                <a:path w="1622" h="2307" extrusionOk="0">
                  <a:moveTo>
                    <a:pt x="1" y="1"/>
                  </a:moveTo>
                  <a:cubicBezTo>
                    <a:pt x="1" y="1"/>
                    <a:pt x="1070" y="1337"/>
                    <a:pt x="1337" y="2306"/>
                  </a:cubicBezTo>
                  <a:cubicBezTo>
                    <a:pt x="1438" y="2306"/>
                    <a:pt x="1555" y="2256"/>
                    <a:pt x="1622" y="2190"/>
                  </a:cubicBezTo>
                  <a:lnTo>
                    <a:pt x="1304" y="1438"/>
                  </a:lnTo>
                  <a:cubicBezTo>
                    <a:pt x="1304" y="1438"/>
                    <a:pt x="1321" y="836"/>
                    <a:pt x="1254" y="719"/>
                  </a:cubicBezTo>
                  <a:cubicBezTo>
                    <a:pt x="1104" y="485"/>
                    <a:pt x="285" y="134"/>
                    <a:pt x="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0;p50">
              <a:extLst>
                <a:ext uri="{FF2B5EF4-FFF2-40B4-BE49-F238E27FC236}">
                  <a16:creationId xmlns:a16="http://schemas.microsoft.com/office/drawing/2014/main" id="{430A84BC-9926-4C7A-9011-BCE18877D193}"/>
                </a:ext>
              </a:extLst>
            </p:cNvPr>
            <p:cNvSpPr/>
            <p:nvPr/>
          </p:nvSpPr>
          <p:spPr>
            <a:xfrm>
              <a:off x="1404320" y="2443735"/>
              <a:ext cx="1155114" cy="894868"/>
            </a:xfrm>
            <a:custGeom>
              <a:avLst/>
              <a:gdLst/>
              <a:ahLst/>
              <a:cxnLst/>
              <a:rect l="l" t="t" r="r" b="b"/>
              <a:pathLst>
                <a:path w="36041" h="27921" extrusionOk="0">
                  <a:moveTo>
                    <a:pt x="7592" y="0"/>
                  </a:moveTo>
                  <a:cubicBezTo>
                    <a:pt x="7529" y="0"/>
                    <a:pt x="7465" y="6"/>
                    <a:pt x="7402" y="17"/>
                  </a:cubicBezTo>
                  <a:cubicBezTo>
                    <a:pt x="1" y="1303"/>
                    <a:pt x="8104" y="22941"/>
                    <a:pt x="8890" y="24695"/>
                  </a:cubicBezTo>
                  <a:cubicBezTo>
                    <a:pt x="9438" y="25909"/>
                    <a:pt x="10695" y="27920"/>
                    <a:pt x="15044" y="27920"/>
                  </a:cubicBezTo>
                  <a:cubicBezTo>
                    <a:pt x="16924" y="27920"/>
                    <a:pt x="19381" y="27545"/>
                    <a:pt x="22607" y="26567"/>
                  </a:cubicBezTo>
                  <a:cubicBezTo>
                    <a:pt x="31997" y="23726"/>
                    <a:pt x="36041" y="21721"/>
                    <a:pt x="36041" y="21721"/>
                  </a:cubicBezTo>
                  <a:lnTo>
                    <a:pt x="34604" y="15355"/>
                  </a:lnTo>
                  <a:lnTo>
                    <a:pt x="15974" y="18513"/>
                  </a:lnTo>
                  <a:cubicBezTo>
                    <a:pt x="15974" y="18513"/>
                    <a:pt x="11322" y="0"/>
                    <a:pt x="75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1;p50">
              <a:extLst>
                <a:ext uri="{FF2B5EF4-FFF2-40B4-BE49-F238E27FC236}">
                  <a16:creationId xmlns:a16="http://schemas.microsoft.com/office/drawing/2014/main" id="{60976FF3-B6B9-4854-AA5C-E5986AE2AF6C}"/>
                </a:ext>
              </a:extLst>
            </p:cNvPr>
            <p:cNvSpPr/>
            <p:nvPr/>
          </p:nvSpPr>
          <p:spPr>
            <a:xfrm>
              <a:off x="1812926" y="1971414"/>
              <a:ext cx="386651" cy="644237"/>
            </a:xfrm>
            <a:custGeom>
              <a:avLst/>
              <a:gdLst/>
              <a:ahLst/>
              <a:cxnLst/>
              <a:rect l="l" t="t" r="r" b="b"/>
              <a:pathLst>
                <a:path w="12064" h="20101" extrusionOk="0">
                  <a:moveTo>
                    <a:pt x="10560" y="0"/>
                  </a:moveTo>
                  <a:cubicBezTo>
                    <a:pt x="10360" y="401"/>
                    <a:pt x="10059" y="769"/>
                    <a:pt x="9674" y="1019"/>
                  </a:cubicBezTo>
                  <a:cubicBezTo>
                    <a:pt x="8639" y="1654"/>
                    <a:pt x="7051" y="1721"/>
                    <a:pt x="6099" y="2055"/>
                  </a:cubicBezTo>
                  <a:cubicBezTo>
                    <a:pt x="4946" y="2456"/>
                    <a:pt x="4679" y="2724"/>
                    <a:pt x="3793" y="3492"/>
                  </a:cubicBezTo>
                  <a:cubicBezTo>
                    <a:pt x="3530" y="2426"/>
                    <a:pt x="3050" y="1781"/>
                    <a:pt x="2341" y="1781"/>
                  </a:cubicBezTo>
                  <a:cubicBezTo>
                    <a:pt x="2240" y="1781"/>
                    <a:pt x="2133" y="1794"/>
                    <a:pt x="2022" y="1821"/>
                  </a:cubicBezTo>
                  <a:cubicBezTo>
                    <a:pt x="1086" y="2039"/>
                    <a:pt x="1571" y="4762"/>
                    <a:pt x="2156" y="5063"/>
                  </a:cubicBezTo>
                  <a:cubicBezTo>
                    <a:pt x="2411" y="5198"/>
                    <a:pt x="2620" y="5235"/>
                    <a:pt x="2771" y="5235"/>
                  </a:cubicBezTo>
                  <a:cubicBezTo>
                    <a:pt x="2957" y="5235"/>
                    <a:pt x="3058" y="5180"/>
                    <a:pt x="3058" y="5180"/>
                  </a:cubicBezTo>
                  <a:lnTo>
                    <a:pt x="3058" y="5180"/>
                  </a:lnTo>
                  <a:cubicBezTo>
                    <a:pt x="3058" y="5180"/>
                    <a:pt x="3425" y="9775"/>
                    <a:pt x="3008" y="11028"/>
                  </a:cubicBezTo>
                  <a:cubicBezTo>
                    <a:pt x="2573" y="12264"/>
                    <a:pt x="1303" y="12966"/>
                    <a:pt x="0" y="13400"/>
                  </a:cubicBezTo>
                  <a:cubicBezTo>
                    <a:pt x="1153" y="15522"/>
                    <a:pt x="5013" y="19415"/>
                    <a:pt x="6734" y="20100"/>
                  </a:cubicBezTo>
                  <a:cubicBezTo>
                    <a:pt x="8004" y="19800"/>
                    <a:pt x="9374" y="13450"/>
                    <a:pt x="9374" y="13450"/>
                  </a:cubicBezTo>
                  <a:cubicBezTo>
                    <a:pt x="9374" y="13450"/>
                    <a:pt x="8538" y="13267"/>
                    <a:pt x="8104" y="12782"/>
                  </a:cubicBezTo>
                  <a:cubicBezTo>
                    <a:pt x="7636" y="12264"/>
                    <a:pt x="7419" y="11579"/>
                    <a:pt x="7469" y="10877"/>
                  </a:cubicBezTo>
                  <a:cubicBezTo>
                    <a:pt x="7485" y="10582"/>
                    <a:pt x="7212" y="8787"/>
                    <a:pt x="7994" y="8787"/>
                  </a:cubicBezTo>
                  <a:cubicBezTo>
                    <a:pt x="8008" y="8787"/>
                    <a:pt x="8022" y="8788"/>
                    <a:pt x="8037" y="8789"/>
                  </a:cubicBezTo>
                  <a:cubicBezTo>
                    <a:pt x="8154" y="8789"/>
                    <a:pt x="8271" y="8806"/>
                    <a:pt x="8371" y="8839"/>
                  </a:cubicBezTo>
                  <a:cubicBezTo>
                    <a:pt x="8778" y="8910"/>
                    <a:pt x="9156" y="8945"/>
                    <a:pt x="9493" y="8945"/>
                  </a:cubicBezTo>
                  <a:cubicBezTo>
                    <a:pt x="10110" y="8945"/>
                    <a:pt x="10590" y="8826"/>
                    <a:pt x="10861" y="8588"/>
                  </a:cubicBezTo>
                  <a:cubicBezTo>
                    <a:pt x="11145" y="8354"/>
                    <a:pt x="11278" y="7101"/>
                    <a:pt x="11295" y="6299"/>
                  </a:cubicBezTo>
                  <a:cubicBezTo>
                    <a:pt x="11312" y="5531"/>
                    <a:pt x="12030" y="5464"/>
                    <a:pt x="12047" y="5197"/>
                  </a:cubicBezTo>
                  <a:cubicBezTo>
                    <a:pt x="12064" y="4578"/>
                    <a:pt x="11128" y="5163"/>
                    <a:pt x="11228" y="2573"/>
                  </a:cubicBezTo>
                  <a:cubicBezTo>
                    <a:pt x="11212" y="1136"/>
                    <a:pt x="10944" y="418"/>
                    <a:pt x="1056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50">
              <a:extLst>
                <a:ext uri="{FF2B5EF4-FFF2-40B4-BE49-F238E27FC236}">
                  <a16:creationId xmlns:a16="http://schemas.microsoft.com/office/drawing/2014/main" id="{F2B8060C-7B96-4A92-A791-40D6B72E5E5B}"/>
                </a:ext>
              </a:extLst>
            </p:cNvPr>
            <p:cNvSpPr/>
            <p:nvPr/>
          </p:nvSpPr>
          <p:spPr>
            <a:xfrm>
              <a:off x="1812926" y="2111697"/>
              <a:ext cx="300437" cy="503954"/>
            </a:xfrm>
            <a:custGeom>
              <a:avLst/>
              <a:gdLst/>
              <a:ahLst/>
              <a:cxnLst/>
              <a:rect l="l" t="t" r="r" b="b"/>
              <a:pathLst>
                <a:path w="9374" h="15724" extrusionOk="0">
                  <a:moveTo>
                    <a:pt x="3643" y="1"/>
                  </a:moveTo>
                  <a:cubicBezTo>
                    <a:pt x="3526" y="686"/>
                    <a:pt x="3058" y="820"/>
                    <a:pt x="3058" y="820"/>
                  </a:cubicBezTo>
                  <a:cubicBezTo>
                    <a:pt x="3058" y="820"/>
                    <a:pt x="3425" y="5414"/>
                    <a:pt x="3008" y="6651"/>
                  </a:cubicBezTo>
                  <a:cubicBezTo>
                    <a:pt x="2573" y="7904"/>
                    <a:pt x="1303" y="8589"/>
                    <a:pt x="0" y="9023"/>
                  </a:cubicBezTo>
                  <a:cubicBezTo>
                    <a:pt x="1153" y="11145"/>
                    <a:pt x="5013" y="15038"/>
                    <a:pt x="6734" y="15723"/>
                  </a:cubicBezTo>
                  <a:cubicBezTo>
                    <a:pt x="8004" y="15423"/>
                    <a:pt x="9374" y="9073"/>
                    <a:pt x="9374" y="9073"/>
                  </a:cubicBezTo>
                  <a:cubicBezTo>
                    <a:pt x="9374" y="9073"/>
                    <a:pt x="8538" y="8890"/>
                    <a:pt x="8104" y="8405"/>
                  </a:cubicBezTo>
                  <a:cubicBezTo>
                    <a:pt x="7636" y="7887"/>
                    <a:pt x="7419" y="7202"/>
                    <a:pt x="7469" y="6500"/>
                  </a:cubicBezTo>
                  <a:cubicBezTo>
                    <a:pt x="7485" y="6205"/>
                    <a:pt x="7212" y="4410"/>
                    <a:pt x="7994" y="4410"/>
                  </a:cubicBezTo>
                  <a:cubicBezTo>
                    <a:pt x="8008" y="4410"/>
                    <a:pt x="8022" y="4411"/>
                    <a:pt x="8037" y="4412"/>
                  </a:cubicBezTo>
                  <a:cubicBezTo>
                    <a:pt x="7135" y="4245"/>
                    <a:pt x="4712" y="3576"/>
                    <a:pt x="3843" y="853"/>
                  </a:cubicBezTo>
                  <a:cubicBezTo>
                    <a:pt x="3793" y="669"/>
                    <a:pt x="3709" y="402"/>
                    <a:pt x="364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3;p50">
              <a:extLst>
                <a:ext uri="{FF2B5EF4-FFF2-40B4-BE49-F238E27FC236}">
                  <a16:creationId xmlns:a16="http://schemas.microsoft.com/office/drawing/2014/main" id="{50F918F0-6236-4270-BC40-B580AA4357F8}"/>
                </a:ext>
              </a:extLst>
            </p:cNvPr>
            <p:cNvSpPr/>
            <p:nvPr/>
          </p:nvSpPr>
          <p:spPr>
            <a:xfrm>
              <a:off x="1878244" y="2047436"/>
              <a:ext cx="41793" cy="69132"/>
            </a:xfrm>
            <a:custGeom>
              <a:avLst/>
              <a:gdLst/>
              <a:ahLst/>
              <a:cxnLst/>
              <a:rect l="l" t="t" r="r" b="b"/>
              <a:pathLst>
                <a:path w="1304" h="2157" extrusionOk="0">
                  <a:moveTo>
                    <a:pt x="288" y="1"/>
                  </a:moveTo>
                  <a:cubicBezTo>
                    <a:pt x="104" y="1"/>
                    <a:pt x="1" y="118"/>
                    <a:pt x="1" y="118"/>
                  </a:cubicBezTo>
                  <a:cubicBezTo>
                    <a:pt x="7" y="118"/>
                    <a:pt x="13" y="118"/>
                    <a:pt x="19" y="118"/>
                  </a:cubicBezTo>
                  <a:cubicBezTo>
                    <a:pt x="687" y="118"/>
                    <a:pt x="769" y="1020"/>
                    <a:pt x="769" y="1020"/>
                  </a:cubicBezTo>
                  <a:cubicBezTo>
                    <a:pt x="686" y="1020"/>
                    <a:pt x="585" y="1037"/>
                    <a:pt x="502" y="1070"/>
                  </a:cubicBezTo>
                  <a:cubicBezTo>
                    <a:pt x="101" y="1170"/>
                    <a:pt x="134" y="2156"/>
                    <a:pt x="719" y="2156"/>
                  </a:cubicBezTo>
                  <a:cubicBezTo>
                    <a:pt x="1304" y="2156"/>
                    <a:pt x="1237" y="569"/>
                    <a:pt x="669" y="151"/>
                  </a:cubicBezTo>
                  <a:cubicBezTo>
                    <a:pt x="519" y="37"/>
                    <a:pt x="391" y="1"/>
                    <a:pt x="2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p50">
              <a:extLst>
                <a:ext uri="{FF2B5EF4-FFF2-40B4-BE49-F238E27FC236}">
                  <a16:creationId xmlns:a16="http://schemas.microsoft.com/office/drawing/2014/main" id="{493A9BC1-A80A-41A7-A3AF-20662DDC8181}"/>
                </a:ext>
              </a:extLst>
            </p:cNvPr>
            <p:cNvSpPr/>
            <p:nvPr/>
          </p:nvSpPr>
          <p:spPr>
            <a:xfrm>
              <a:off x="2091921" y="2035257"/>
              <a:ext cx="51985" cy="25608"/>
            </a:xfrm>
            <a:custGeom>
              <a:avLst/>
              <a:gdLst/>
              <a:ahLst/>
              <a:cxnLst/>
              <a:rect l="l" t="t" r="r" b="b"/>
              <a:pathLst>
                <a:path w="1622" h="799" extrusionOk="0">
                  <a:moveTo>
                    <a:pt x="798" y="1"/>
                  </a:moveTo>
                  <a:cubicBezTo>
                    <a:pt x="456" y="1"/>
                    <a:pt x="117" y="222"/>
                    <a:pt x="0" y="798"/>
                  </a:cubicBezTo>
                  <a:cubicBezTo>
                    <a:pt x="367" y="591"/>
                    <a:pt x="768" y="490"/>
                    <a:pt x="1173" y="490"/>
                  </a:cubicBezTo>
                  <a:cubicBezTo>
                    <a:pt x="1323" y="490"/>
                    <a:pt x="1473" y="504"/>
                    <a:pt x="1621" y="531"/>
                  </a:cubicBezTo>
                  <a:cubicBezTo>
                    <a:pt x="1487" y="222"/>
                    <a:pt x="1141" y="1"/>
                    <a:pt x="79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5;p50">
              <a:extLst>
                <a:ext uri="{FF2B5EF4-FFF2-40B4-BE49-F238E27FC236}">
                  <a16:creationId xmlns:a16="http://schemas.microsoft.com/office/drawing/2014/main" id="{F2DC39FA-40D0-4D90-846C-576ECA0F6DB9}"/>
                </a:ext>
              </a:extLst>
            </p:cNvPr>
            <p:cNvSpPr/>
            <p:nvPr/>
          </p:nvSpPr>
          <p:spPr>
            <a:xfrm>
              <a:off x="2109580" y="2082788"/>
              <a:ext cx="33781" cy="33909"/>
            </a:xfrm>
            <a:custGeom>
              <a:avLst/>
              <a:gdLst/>
              <a:ahLst/>
              <a:cxnLst/>
              <a:rect l="l" t="t" r="r" b="b"/>
              <a:pathLst>
                <a:path w="1054" h="1058" extrusionOk="0">
                  <a:moveTo>
                    <a:pt x="535" y="1"/>
                  </a:moveTo>
                  <a:cubicBezTo>
                    <a:pt x="452" y="1"/>
                    <a:pt x="368" y="17"/>
                    <a:pt x="285" y="67"/>
                  </a:cubicBezTo>
                  <a:cubicBezTo>
                    <a:pt x="235" y="101"/>
                    <a:pt x="201" y="117"/>
                    <a:pt x="168" y="151"/>
                  </a:cubicBezTo>
                  <a:cubicBezTo>
                    <a:pt x="101" y="218"/>
                    <a:pt x="51" y="301"/>
                    <a:pt x="17" y="385"/>
                  </a:cubicBezTo>
                  <a:cubicBezTo>
                    <a:pt x="17" y="435"/>
                    <a:pt x="1" y="468"/>
                    <a:pt x="1" y="518"/>
                  </a:cubicBezTo>
                  <a:cubicBezTo>
                    <a:pt x="1" y="803"/>
                    <a:pt x="235" y="1053"/>
                    <a:pt x="519" y="1053"/>
                  </a:cubicBezTo>
                  <a:cubicBezTo>
                    <a:pt x="534" y="1056"/>
                    <a:pt x="550" y="1058"/>
                    <a:pt x="566" y="1058"/>
                  </a:cubicBezTo>
                  <a:cubicBezTo>
                    <a:pt x="638" y="1058"/>
                    <a:pt x="718" y="1030"/>
                    <a:pt x="786" y="1003"/>
                  </a:cubicBezTo>
                  <a:cubicBezTo>
                    <a:pt x="819" y="970"/>
                    <a:pt x="853" y="936"/>
                    <a:pt x="903" y="919"/>
                  </a:cubicBezTo>
                  <a:cubicBezTo>
                    <a:pt x="970" y="853"/>
                    <a:pt x="1020" y="769"/>
                    <a:pt x="1037" y="669"/>
                  </a:cubicBezTo>
                  <a:cubicBezTo>
                    <a:pt x="1053" y="635"/>
                    <a:pt x="1053" y="585"/>
                    <a:pt x="1053" y="535"/>
                  </a:cubicBezTo>
                  <a:cubicBezTo>
                    <a:pt x="1053" y="335"/>
                    <a:pt x="936" y="134"/>
                    <a:pt x="736" y="51"/>
                  </a:cubicBezTo>
                  <a:cubicBezTo>
                    <a:pt x="686" y="17"/>
                    <a:pt x="619" y="1"/>
                    <a:pt x="5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6;p50">
              <a:extLst>
                <a:ext uri="{FF2B5EF4-FFF2-40B4-BE49-F238E27FC236}">
                  <a16:creationId xmlns:a16="http://schemas.microsoft.com/office/drawing/2014/main" id="{D7109559-9EC0-44DB-95A7-A973D3FDDCE4}"/>
                </a:ext>
              </a:extLst>
            </p:cNvPr>
            <p:cNvSpPr/>
            <p:nvPr/>
          </p:nvSpPr>
          <p:spPr>
            <a:xfrm>
              <a:off x="2101568" y="2170605"/>
              <a:ext cx="62145" cy="29710"/>
            </a:xfrm>
            <a:custGeom>
              <a:avLst/>
              <a:gdLst/>
              <a:ahLst/>
              <a:cxnLst/>
              <a:rect l="l" t="t" r="r" b="b"/>
              <a:pathLst>
                <a:path w="1939" h="927" extrusionOk="0">
                  <a:moveTo>
                    <a:pt x="0" y="1"/>
                  </a:moveTo>
                  <a:lnTo>
                    <a:pt x="0" y="1"/>
                  </a:lnTo>
                  <a:cubicBezTo>
                    <a:pt x="50" y="469"/>
                    <a:pt x="401" y="836"/>
                    <a:pt x="869" y="920"/>
                  </a:cubicBezTo>
                  <a:cubicBezTo>
                    <a:pt x="905" y="925"/>
                    <a:pt x="941" y="927"/>
                    <a:pt x="976" y="927"/>
                  </a:cubicBezTo>
                  <a:cubicBezTo>
                    <a:pt x="1539" y="927"/>
                    <a:pt x="1938" y="335"/>
                    <a:pt x="1938" y="335"/>
                  </a:cubicBezTo>
                  <a:cubicBezTo>
                    <a:pt x="1938" y="335"/>
                    <a:pt x="1504" y="301"/>
                    <a:pt x="936" y="235"/>
                  </a:cubicBezTo>
                  <a:cubicBezTo>
                    <a:pt x="618" y="201"/>
                    <a:pt x="301"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7;p50">
              <a:extLst>
                <a:ext uri="{FF2B5EF4-FFF2-40B4-BE49-F238E27FC236}">
                  <a16:creationId xmlns:a16="http://schemas.microsoft.com/office/drawing/2014/main" id="{043F8D5F-FFFC-4640-9427-9104E29C4254}"/>
                </a:ext>
              </a:extLst>
            </p:cNvPr>
            <p:cNvSpPr/>
            <p:nvPr/>
          </p:nvSpPr>
          <p:spPr>
            <a:xfrm>
              <a:off x="2288996" y="3260369"/>
              <a:ext cx="99611" cy="1893033"/>
            </a:xfrm>
            <a:custGeom>
              <a:avLst/>
              <a:gdLst/>
              <a:ahLst/>
              <a:cxnLst/>
              <a:rect l="l" t="t" r="r" b="b"/>
              <a:pathLst>
                <a:path w="3108" h="59065" extrusionOk="0">
                  <a:moveTo>
                    <a:pt x="0" y="0"/>
                  </a:moveTo>
                  <a:lnTo>
                    <a:pt x="0"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88;p50">
              <a:extLst>
                <a:ext uri="{FF2B5EF4-FFF2-40B4-BE49-F238E27FC236}">
                  <a16:creationId xmlns:a16="http://schemas.microsoft.com/office/drawing/2014/main" id="{7B6589F7-20DE-43CC-AEC5-0F34333CA345}"/>
                </a:ext>
              </a:extLst>
            </p:cNvPr>
            <p:cNvSpPr/>
            <p:nvPr/>
          </p:nvSpPr>
          <p:spPr>
            <a:xfrm>
              <a:off x="4323915"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9;p50">
              <a:extLst>
                <a:ext uri="{FF2B5EF4-FFF2-40B4-BE49-F238E27FC236}">
                  <a16:creationId xmlns:a16="http://schemas.microsoft.com/office/drawing/2014/main" id="{87B7BC41-32CA-42E5-8210-9C3B234C6AE9}"/>
                </a:ext>
              </a:extLst>
            </p:cNvPr>
            <p:cNvSpPr/>
            <p:nvPr/>
          </p:nvSpPr>
          <p:spPr>
            <a:xfrm>
              <a:off x="3186492"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0;p50">
              <a:extLst>
                <a:ext uri="{FF2B5EF4-FFF2-40B4-BE49-F238E27FC236}">
                  <a16:creationId xmlns:a16="http://schemas.microsoft.com/office/drawing/2014/main" id="{9E2FD022-3F21-4540-81C0-E439221D0FD5}"/>
                </a:ext>
              </a:extLst>
            </p:cNvPr>
            <p:cNvSpPr/>
            <p:nvPr/>
          </p:nvSpPr>
          <p:spPr>
            <a:xfrm>
              <a:off x="3497089" y="3260369"/>
              <a:ext cx="99099" cy="1893033"/>
            </a:xfrm>
            <a:custGeom>
              <a:avLst/>
              <a:gdLst/>
              <a:ahLst/>
              <a:cxnLst/>
              <a:rect l="l" t="t" r="r" b="b"/>
              <a:pathLst>
                <a:path w="3092" h="59065" extrusionOk="0">
                  <a:moveTo>
                    <a:pt x="1" y="0"/>
                  </a:moveTo>
                  <a:lnTo>
                    <a:pt x="1" y="59065"/>
                  </a:lnTo>
                  <a:lnTo>
                    <a:pt x="3092" y="59065"/>
                  </a:lnTo>
                  <a:lnTo>
                    <a:pt x="309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1;p50">
              <a:extLst>
                <a:ext uri="{FF2B5EF4-FFF2-40B4-BE49-F238E27FC236}">
                  <a16:creationId xmlns:a16="http://schemas.microsoft.com/office/drawing/2014/main" id="{B18EA49E-9D0D-477D-B3EC-DF09FFF2DB79}"/>
                </a:ext>
              </a:extLst>
            </p:cNvPr>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2;p50">
              <a:extLst>
                <a:ext uri="{FF2B5EF4-FFF2-40B4-BE49-F238E27FC236}">
                  <a16:creationId xmlns:a16="http://schemas.microsoft.com/office/drawing/2014/main" id="{75E9664E-64B0-47FE-9092-27D281E90409}"/>
                </a:ext>
              </a:extLst>
            </p:cNvPr>
            <p:cNvSpPr/>
            <p:nvPr/>
          </p:nvSpPr>
          <p:spPr>
            <a:xfrm>
              <a:off x="2783784" y="2690584"/>
              <a:ext cx="615328" cy="491647"/>
            </a:xfrm>
            <a:custGeom>
              <a:avLst/>
              <a:gdLst/>
              <a:ahLst/>
              <a:cxnLst/>
              <a:rect l="l" t="t" r="r" b="b"/>
              <a:pathLst>
                <a:path w="19199" h="15340" extrusionOk="0">
                  <a:moveTo>
                    <a:pt x="5080" y="1"/>
                  </a:moveTo>
                  <a:cubicBezTo>
                    <a:pt x="4679" y="1"/>
                    <a:pt x="4312" y="268"/>
                    <a:pt x="4195" y="669"/>
                  </a:cubicBezTo>
                  <a:lnTo>
                    <a:pt x="1" y="15339"/>
                  </a:lnTo>
                  <a:lnTo>
                    <a:pt x="14821" y="15339"/>
                  </a:lnTo>
                  <a:lnTo>
                    <a:pt x="19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3;p50">
              <a:extLst>
                <a:ext uri="{FF2B5EF4-FFF2-40B4-BE49-F238E27FC236}">
                  <a16:creationId xmlns:a16="http://schemas.microsoft.com/office/drawing/2014/main" id="{8EA81C98-8F3C-4463-9164-859B6F3D7D75}"/>
                </a:ext>
              </a:extLst>
            </p:cNvPr>
            <p:cNvSpPr/>
            <p:nvPr/>
          </p:nvSpPr>
          <p:spPr>
            <a:xfrm>
              <a:off x="2824488" y="2690584"/>
              <a:ext cx="611578" cy="491647"/>
            </a:xfrm>
            <a:custGeom>
              <a:avLst/>
              <a:gdLst/>
              <a:ahLst/>
              <a:cxnLst/>
              <a:rect l="l" t="t" r="r" b="b"/>
              <a:pathLst>
                <a:path w="19082" h="15340" extrusionOk="0">
                  <a:moveTo>
                    <a:pt x="4846" y="1"/>
                  </a:moveTo>
                  <a:cubicBezTo>
                    <a:pt x="4579" y="1"/>
                    <a:pt x="4328" y="184"/>
                    <a:pt x="4261" y="452"/>
                  </a:cubicBezTo>
                  <a:lnTo>
                    <a:pt x="1" y="15339"/>
                  </a:lnTo>
                  <a:lnTo>
                    <a:pt x="14804" y="15339"/>
                  </a:lnTo>
                  <a:lnTo>
                    <a:pt x="18965" y="786"/>
                  </a:lnTo>
                  <a:cubicBezTo>
                    <a:pt x="19082" y="402"/>
                    <a:pt x="18781" y="1"/>
                    <a:pt x="1836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4;p50">
              <a:extLst>
                <a:ext uri="{FF2B5EF4-FFF2-40B4-BE49-F238E27FC236}">
                  <a16:creationId xmlns:a16="http://schemas.microsoft.com/office/drawing/2014/main" id="{A17E7349-7407-4CC6-B240-97F63818EA76}"/>
                </a:ext>
              </a:extLst>
            </p:cNvPr>
            <p:cNvSpPr/>
            <p:nvPr/>
          </p:nvSpPr>
          <p:spPr>
            <a:xfrm>
              <a:off x="2519244" y="3150053"/>
              <a:ext cx="790449" cy="45543"/>
            </a:xfrm>
            <a:custGeom>
              <a:avLst/>
              <a:gdLst/>
              <a:ahLst/>
              <a:cxnLst/>
              <a:rect l="l" t="t" r="r" b="b"/>
              <a:pathLst>
                <a:path w="24663" h="1421" extrusionOk="0">
                  <a:moveTo>
                    <a:pt x="1" y="1"/>
                  </a:moveTo>
                  <a:cubicBezTo>
                    <a:pt x="1" y="786"/>
                    <a:pt x="636" y="1421"/>
                    <a:pt x="1421" y="1421"/>
                  </a:cubicBezTo>
                  <a:lnTo>
                    <a:pt x="23894" y="1421"/>
                  </a:lnTo>
                  <a:cubicBezTo>
                    <a:pt x="24328" y="1421"/>
                    <a:pt x="24663" y="1070"/>
                    <a:pt x="24663" y="635"/>
                  </a:cubicBezTo>
                  <a:lnTo>
                    <a:pt x="24663"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5;p50">
              <a:extLst>
                <a:ext uri="{FF2B5EF4-FFF2-40B4-BE49-F238E27FC236}">
                  <a16:creationId xmlns:a16="http://schemas.microsoft.com/office/drawing/2014/main" id="{1F6E2B8F-A652-46F7-A448-12960784EDA6}"/>
                </a:ext>
              </a:extLst>
            </p:cNvPr>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FFFFFF">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6;p50">
              <a:extLst>
                <a:ext uri="{FF2B5EF4-FFF2-40B4-BE49-F238E27FC236}">
                  <a16:creationId xmlns:a16="http://schemas.microsoft.com/office/drawing/2014/main" id="{B2DF4E22-7AE3-4EB0-98CB-9F41BD1BB86F}"/>
                </a:ext>
              </a:extLst>
            </p:cNvPr>
            <p:cNvSpPr/>
            <p:nvPr/>
          </p:nvSpPr>
          <p:spPr>
            <a:xfrm>
              <a:off x="2259542" y="3188609"/>
              <a:ext cx="2195617" cy="164961"/>
            </a:xfrm>
            <a:custGeom>
              <a:avLst/>
              <a:gdLst/>
              <a:ahLst/>
              <a:cxnLst/>
              <a:rect l="l" t="t" r="r" b="b"/>
              <a:pathLst>
                <a:path w="68506" h="5147" extrusionOk="0">
                  <a:moveTo>
                    <a:pt x="0" y="1"/>
                  </a:moveTo>
                  <a:lnTo>
                    <a:pt x="0" y="5147"/>
                  </a:lnTo>
                  <a:lnTo>
                    <a:pt x="68505" y="5147"/>
                  </a:lnTo>
                  <a:lnTo>
                    <a:pt x="68505"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D2ED3BD-3B5E-4861-B87D-EEC5B1089F98}"/>
              </a:ext>
            </a:extLst>
          </p:cNvPr>
          <p:cNvSpPr txBox="1"/>
          <p:nvPr/>
        </p:nvSpPr>
        <p:spPr>
          <a:xfrm>
            <a:off x="128896" y="4364235"/>
            <a:ext cx="3234975" cy="707886"/>
          </a:xfrm>
          <a:prstGeom prst="rect">
            <a:avLst/>
          </a:prstGeom>
          <a:noFill/>
        </p:spPr>
        <p:txBody>
          <a:bodyPr wrap="square" rtlCol="0">
            <a:spAutoFit/>
          </a:bodyPr>
          <a:lstStyle/>
          <a:p>
            <a:r>
              <a:rPr lang="en-IN" sz="2000">
                <a:solidFill>
                  <a:schemeClr val="tx1"/>
                </a:solidFill>
                <a:latin typeface="Pompiere" panose="020B0604020202020204" charset="0"/>
              </a:rPr>
              <a:t>JK Lakshmipat University, Jaipur </a:t>
            </a:r>
          </a:p>
          <a:p>
            <a:r>
              <a:rPr lang="en-IN" sz="2000">
                <a:solidFill>
                  <a:schemeClr val="tx1"/>
                </a:solidFill>
                <a:latin typeface="Pompiere" panose="020B0604020202020204" charset="0"/>
              </a:rPr>
              <a:t>B.Tech. 1</a:t>
            </a:r>
            <a:r>
              <a:rPr lang="en-IN" sz="2000" baseline="30000">
                <a:solidFill>
                  <a:schemeClr val="tx1"/>
                </a:solidFill>
                <a:latin typeface="Pompiere" panose="020B0604020202020204" charset="0"/>
              </a:rPr>
              <a:t>st</a:t>
            </a:r>
            <a:r>
              <a:rPr lang="en-IN" sz="2000">
                <a:solidFill>
                  <a:schemeClr val="tx1"/>
                </a:solidFill>
                <a:latin typeface="Pompiere" panose="020B0604020202020204" charset="0"/>
              </a:rPr>
              <a:t> Year</a:t>
            </a:r>
          </a:p>
        </p:txBody>
      </p:sp>
      <p:pic>
        <p:nvPicPr>
          <p:cNvPr id="4" name="Picture 3">
            <a:extLst>
              <a:ext uri="{FF2B5EF4-FFF2-40B4-BE49-F238E27FC236}">
                <a16:creationId xmlns:a16="http://schemas.microsoft.com/office/drawing/2014/main" id="{929E7312-A41F-4DFB-8BE2-653E765094CB}"/>
              </a:ext>
            </a:extLst>
          </p:cNvPr>
          <p:cNvPicPr>
            <a:picLocks noChangeAspect="1"/>
          </p:cNvPicPr>
          <p:nvPr/>
        </p:nvPicPr>
        <p:blipFill>
          <a:blip r:embed="rId3"/>
          <a:stretch>
            <a:fillRect/>
          </a:stretch>
        </p:blipFill>
        <p:spPr>
          <a:xfrm>
            <a:off x="7529998" y="258108"/>
            <a:ext cx="1322165" cy="1325997"/>
          </a:xfrm>
          <a:prstGeom prst="rect">
            <a:avLst/>
          </a:prstGeom>
        </p:spPr>
      </p:pic>
    </p:spTree>
    <p:extLst>
      <p:ext uri="{BB962C8B-B14F-4D97-AF65-F5344CB8AC3E}">
        <p14:creationId xmlns:p14="http://schemas.microsoft.com/office/powerpoint/2010/main" val="2658522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44769" y="289957"/>
            <a:ext cx="8944486" cy="5026540"/>
            <a:chOff x="44769" y="289957"/>
            <a:chExt cx="8944486" cy="5026540"/>
          </a:xfrm>
        </p:grpSpPr>
        <p:grpSp>
          <p:nvGrpSpPr>
            <p:cNvPr id="1781" name="Google Shape;1781;p63"/>
            <p:cNvGrpSpPr/>
            <p:nvPr/>
          </p:nvGrpSpPr>
          <p:grpSpPr>
            <a:xfrm>
              <a:off x="44769" y="289957"/>
              <a:ext cx="8944486" cy="4689021"/>
              <a:chOff x="44769" y="289957"/>
              <a:chExt cx="8944486" cy="4689021"/>
            </a:xfrm>
          </p:grpSpPr>
          <p:grpSp>
            <p:nvGrpSpPr>
              <p:cNvPr id="1782" name="Google Shape;1782;p63"/>
              <p:cNvGrpSpPr/>
              <p:nvPr/>
            </p:nvGrpSpPr>
            <p:grpSpPr>
              <a:xfrm>
                <a:off x="44769" y="664600"/>
                <a:ext cx="8944486" cy="4314378"/>
                <a:chOff x="44769" y="664600"/>
                <a:chExt cx="8944486" cy="4314378"/>
              </a:xfrm>
            </p:grpSpPr>
            <p:sp>
              <p:nvSpPr>
                <p:cNvPr id="1783" name="Google Shape;1783;p63"/>
                <p:cNvSpPr/>
                <p:nvPr/>
              </p:nvSpPr>
              <p:spPr>
                <a:xfrm>
                  <a:off x="44769" y="664600"/>
                  <a:ext cx="8944486" cy="431437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736955" y="914319"/>
                  <a:ext cx="7560088" cy="3770223"/>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7186945" y="3332718"/>
              <a:ext cx="1476255" cy="1983779"/>
              <a:chOff x="7186945" y="3332718"/>
              <a:chExt cx="1476255" cy="1983779"/>
            </a:xfrm>
          </p:grpSpPr>
          <p:sp>
            <p:nvSpPr>
              <p:cNvPr id="1787" name="Google Shape;1787;p63"/>
              <p:cNvSpPr/>
              <p:nvPr/>
            </p:nvSpPr>
            <p:spPr>
              <a:xfrm rot="1751529">
                <a:off x="7186945" y="3332718"/>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8173172" y="3367927"/>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7779094" y="976816"/>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63"/>
          <p:cNvSpPr txBox="1">
            <a:spLocks noGrp="1"/>
          </p:cNvSpPr>
          <p:nvPr>
            <p:ph type="title"/>
          </p:nvPr>
        </p:nvSpPr>
        <p:spPr>
          <a:xfrm>
            <a:off x="3247350" y="871540"/>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400" b="1"/>
              <a:t>Dependencies</a:t>
            </a:r>
            <a:endParaRPr sz="4400" b="1"/>
          </a:p>
        </p:txBody>
      </p:sp>
      <p:sp>
        <p:nvSpPr>
          <p:cNvPr id="18" name="Subtitle 3">
            <a:extLst>
              <a:ext uri="{FF2B5EF4-FFF2-40B4-BE49-F238E27FC236}">
                <a16:creationId xmlns:a16="http://schemas.microsoft.com/office/drawing/2014/main" id="{12E5EBC0-7165-4174-A6DB-AB6B744AD3F0}"/>
              </a:ext>
            </a:extLst>
          </p:cNvPr>
          <p:cNvSpPr txBox="1">
            <a:spLocks/>
          </p:cNvSpPr>
          <p:nvPr/>
        </p:nvSpPr>
        <p:spPr>
          <a:xfrm>
            <a:off x="846957" y="1720564"/>
            <a:ext cx="3256672"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19" name="Subtitle 7">
            <a:extLst>
              <a:ext uri="{FF2B5EF4-FFF2-40B4-BE49-F238E27FC236}">
                <a16:creationId xmlns:a16="http://schemas.microsoft.com/office/drawing/2014/main" id="{4726562B-B8C8-4663-8171-9A1A9BF10E1B}"/>
              </a:ext>
            </a:extLst>
          </p:cNvPr>
          <p:cNvSpPr txBox="1">
            <a:spLocks/>
          </p:cNvSpPr>
          <p:nvPr/>
        </p:nvSpPr>
        <p:spPr>
          <a:xfrm>
            <a:off x="846957" y="2904071"/>
            <a:ext cx="3066757"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0" name="Subtitle 13">
            <a:extLst>
              <a:ext uri="{FF2B5EF4-FFF2-40B4-BE49-F238E27FC236}">
                <a16:creationId xmlns:a16="http://schemas.microsoft.com/office/drawing/2014/main" id="{E557808B-28C0-4432-8CF6-2A926EC9A6E9}"/>
              </a:ext>
            </a:extLst>
          </p:cNvPr>
          <p:cNvSpPr txBox="1">
            <a:spLocks/>
          </p:cNvSpPr>
          <p:nvPr/>
        </p:nvSpPr>
        <p:spPr>
          <a:xfrm flipH="1">
            <a:off x="5136327" y="2951629"/>
            <a:ext cx="3031145"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1" name="TextBox 20">
            <a:extLst>
              <a:ext uri="{FF2B5EF4-FFF2-40B4-BE49-F238E27FC236}">
                <a16:creationId xmlns:a16="http://schemas.microsoft.com/office/drawing/2014/main" id="{3BF1DE6F-FC83-48FC-891A-70D5D9F64713}"/>
              </a:ext>
            </a:extLst>
          </p:cNvPr>
          <p:cNvSpPr txBox="1"/>
          <p:nvPr/>
        </p:nvSpPr>
        <p:spPr>
          <a:xfrm>
            <a:off x="5136327" y="1726382"/>
            <a:ext cx="3256672" cy="954107"/>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4" name="TextBox 23">
            <a:extLst>
              <a:ext uri="{FF2B5EF4-FFF2-40B4-BE49-F238E27FC236}">
                <a16:creationId xmlns:a16="http://schemas.microsoft.com/office/drawing/2014/main" id="{EE3D3593-A608-455F-A9E9-BE831BD94060}"/>
              </a:ext>
            </a:extLst>
          </p:cNvPr>
          <p:cNvSpPr txBox="1"/>
          <p:nvPr/>
        </p:nvSpPr>
        <p:spPr>
          <a:xfrm>
            <a:off x="-1202788" y="1863864"/>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01</a:t>
            </a:r>
          </a:p>
        </p:txBody>
      </p:sp>
      <p:sp>
        <p:nvSpPr>
          <p:cNvPr id="25" name="TextBox 24">
            <a:extLst>
              <a:ext uri="{FF2B5EF4-FFF2-40B4-BE49-F238E27FC236}">
                <a16:creationId xmlns:a16="http://schemas.microsoft.com/office/drawing/2014/main" id="{913ED342-92C2-40EC-AF37-469C0C6CA09A}"/>
              </a:ext>
            </a:extLst>
          </p:cNvPr>
          <p:cNvSpPr txBox="1"/>
          <p:nvPr/>
        </p:nvSpPr>
        <p:spPr>
          <a:xfrm>
            <a:off x="-1202788" y="2944333"/>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03</a:t>
            </a:r>
          </a:p>
        </p:txBody>
      </p:sp>
      <p:sp>
        <p:nvSpPr>
          <p:cNvPr id="26" name="TextBox 25">
            <a:extLst>
              <a:ext uri="{FF2B5EF4-FFF2-40B4-BE49-F238E27FC236}">
                <a16:creationId xmlns:a16="http://schemas.microsoft.com/office/drawing/2014/main" id="{F455CA57-C668-4CCA-A6CD-CE34FF97BFF5}"/>
              </a:ext>
            </a:extLst>
          </p:cNvPr>
          <p:cNvSpPr txBox="1"/>
          <p:nvPr/>
        </p:nvSpPr>
        <p:spPr>
          <a:xfrm>
            <a:off x="3079254" y="1869392"/>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02</a:t>
            </a:r>
          </a:p>
        </p:txBody>
      </p:sp>
      <p:sp>
        <p:nvSpPr>
          <p:cNvPr id="27" name="TextBox 26">
            <a:extLst>
              <a:ext uri="{FF2B5EF4-FFF2-40B4-BE49-F238E27FC236}">
                <a16:creationId xmlns:a16="http://schemas.microsoft.com/office/drawing/2014/main" id="{39CFDBAD-8E8A-4165-BE31-B2341A2A2669}"/>
              </a:ext>
            </a:extLst>
          </p:cNvPr>
          <p:cNvSpPr txBox="1"/>
          <p:nvPr/>
        </p:nvSpPr>
        <p:spPr>
          <a:xfrm>
            <a:off x="3075508" y="2938371"/>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04</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grpSp>
        <p:nvGrpSpPr>
          <p:cNvPr id="1829" name="Google Shape;1829;p65"/>
          <p:cNvGrpSpPr/>
          <p:nvPr/>
        </p:nvGrpSpPr>
        <p:grpSpPr>
          <a:xfrm>
            <a:off x="4854922" y="1691292"/>
            <a:ext cx="1762951" cy="2503234"/>
            <a:chOff x="3687291" y="1691292"/>
            <a:chExt cx="1762951" cy="2503234"/>
          </a:xfrm>
        </p:grpSpPr>
        <p:sp>
          <p:nvSpPr>
            <p:cNvPr id="1830" name="Google Shape;1830;p65"/>
            <p:cNvSpPr/>
            <p:nvPr/>
          </p:nvSpPr>
          <p:spPr>
            <a:xfrm>
              <a:off x="4337586" y="2061799"/>
              <a:ext cx="108225" cy="148508"/>
            </a:xfrm>
            <a:custGeom>
              <a:avLst/>
              <a:gdLst/>
              <a:ahLst/>
              <a:cxnLst/>
              <a:rect l="l" t="t" r="r" b="b"/>
              <a:pathLst>
                <a:path w="8591" h="11791" extrusionOk="0">
                  <a:moveTo>
                    <a:pt x="3896" y="0"/>
                  </a:moveTo>
                  <a:cubicBezTo>
                    <a:pt x="3676" y="0"/>
                    <a:pt x="3440" y="34"/>
                    <a:pt x="3187" y="106"/>
                  </a:cubicBezTo>
                  <a:cubicBezTo>
                    <a:pt x="1" y="993"/>
                    <a:pt x="969" y="4905"/>
                    <a:pt x="2098" y="6478"/>
                  </a:cubicBezTo>
                  <a:cubicBezTo>
                    <a:pt x="3560" y="8428"/>
                    <a:pt x="3700" y="11791"/>
                    <a:pt x="5268" y="11791"/>
                  </a:cubicBezTo>
                  <a:cubicBezTo>
                    <a:pt x="5516" y="11791"/>
                    <a:pt x="5800" y="11706"/>
                    <a:pt x="6131" y="11519"/>
                  </a:cubicBezTo>
                  <a:cubicBezTo>
                    <a:pt x="8591" y="10148"/>
                    <a:pt x="6857" y="4219"/>
                    <a:pt x="6857" y="4219"/>
                  </a:cubicBezTo>
                  <a:cubicBezTo>
                    <a:pt x="6857" y="4219"/>
                    <a:pt x="6380" y="0"/>
                    <a:pt x="38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5"/>
            <p:cNvSpPr/>
            <p:nvPr/>
          </p:nvSpPr>
          <p:spPr>
            <a:xfrm>
              <a:off x="4756214" y="2062769"/>
              <a:ext cx="123985" cy="144792"/>
            </a:xfrm>
            <a:custGeom>
              <a:avLst/>
              <a:gdLst/>
              <a:ahLst/>
              <a:cxnLst/>
              <a:rect l="l" t="t" r="r" b="b"/>
              <a:pathLst>
                <a:path w="9842" h="11496" extrusionOk="0">
                  <a:moveTo>
                    <a:pt x="5840" y="1"/>
                  </a:moveTo>
                  <a:cubicBezTo>
                    <a:pt x="3622" y="1"/>
                    <a:pt x="2622" y="3780"/>
                    <a:pt x="2622" y="3780"/>
                  </a:cubicBezTo>
                  <a:cubicBezTo>
                    <a:pt x="2622" y="3780"/>
                    <a:pt x="1" y="9385"/>
                    <a:pt x="2219" y="11079"/>
                  </a:cubicBezTo>
                  <a:cubicBezTo>
                    <a:pt x="2590" y="11369"/>
                    <a:pt x="2914" y="11496"/>
                    <a:pt x="3205" y="11496"/>
                  </a:cubicBezTo>
                  <a:cubicBezTo>
                    <a:pt x="4653" y="11496"/>
                    <a:pt x="5292" y="8362"/>
                    <a:pt x="6938" y="6683"/>
                  </a:cubicBezTo>
                  <a:cubicBezTo>
                    <a:pt x="8309" y="5352"/>
                    <a:pt x="9841" y="1642"/>
                    <a:pt x="6817" y="231"/>
                  </a:cubicBezTo>
                  <a:cubicBezTo>
                    <a:pt x="6468" y="71"/>
                    <a:pt x="6143" y="1"/>
                    <a:pt x="584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5"/>
            <p:cNvSpPr/>
            <p:nvPr/>
          </p:nvSpPr>
          <p:spPr>
            <a:xfrm>
              <a:off x="4380771" y="1805579"/>
              <a:ext cx="467418" cy="877355"/>
            </a:xfrm>
            <a:custGeom>
              <a:avLst/>
              <a:gdLst/>
              <a:ahLst/>
              <a:cxnLst/>
              <a:rect l="l" t="t" r="r" b="b"/>
              <a:pathLst>
                <a:path w="37104" h="69659" extrusionOk="0">
                  <a:moveTo>
                    <a:pt x="20536" y="1"/>
                  </a:moveTo>
                  <a:cubicBezTo>
                    <a:pt x="19441" y="1"/>
                    <a:pt x="18345" y="108"/>
                    <a:pt x="17262" y="325"/>
                  </a:cubicBezTo>
                  <a:cubicBezTo>
                    <a:pt x="16334" y="526"/>
                    <a:pt x="15406" y="728"/>
                    <a:pt x="14479" y="970"/>
                  </a:cubicBezTo>
                  <a:cubicBezTo>
                    <a:pt x="9317" y="2301"/>
                    <a:pt x="5808" y="5487"/>
                    <a:pt x="3711" y="10367"/>
                  </a:cubicBezTo>
                  <a:cubicBezTo>
                    <a:pt x="2501" y="13311"/>
                    <a:pt x="1816" y="16456"/>
                    <a:pt x="1654" y="19642"/>
                  </a:cubicBezTo>
                  <a:cubicBezTo>
                    <a:pt x="1533" y="20933"/>
                    <a:pt x="1695" y="29765"/>
                    <a:pt x="1816" y="30934"/>
                  </a:cubicBezTo>
                  <a:cubicBezTo>
                    <a:pt x="1856" y="31338"/>
                    <a:pt x="1896" y="31741"/>
                    <a:pt x="1937" y="32144"/>
                  </a:cubicBezTo>
                  <a:cubicBezTo>
                    <a:pt x="2138" y="33556"/>
                    <a:pt x="2461" y="34967"/>
                    <a:pt x="2945" y="36339"/>
                  </a:cubicBezTo>
                  <a:cubicBezTo>
                    <a:pt x="3469" y="37790"/>
                    <a:pt x="5123" y="39283"/>
                    <a:pt x="6897" y="40130"/>
                  </a:cubicBezTo>
                  <a:cubicBezTo>
                    <a:pt x="7623" y="40492"/>
                    <a:pt x="7784" y="41420"/>
                    <a:pt x="7744" y="42267"/>
                  </a:cubicBezTo>
                  <a:cubicBezTo>
                    <a:pt x="7704" y="44646"/>
                    <a:pt x="7744" y="48074"/>
                    <a:pt x="7744" y="50454"/>
                  </a:cubicBezTo>
                  <a:cubicBezTo>
                    <a:pt x="7704" y="51664"/>
                    <a:pt x="7542" y="51785"/>
                    <a:pt x="6453" y="52148"/>
                  </a:cubicBezTo>
                  <a:cubicBezTo>
                    <a:pt x="5163" y="52551"/>
                    <a:pt x="2340" y="52874"/>
                    <a:pt x="1049" y="53357"/>
                  </a:cubicBezTo>
                  <a:cubicBezTo>
                    <a:pt x="81" y="53680"/>
                    <a:pt x="1" y="54487"/>
                    <a:pt x="767" y="55213"/>
                  </a:cubicBezTo>
                  <a:cubicBezTo>
                    <a:pt x="1009" y="55414"/>
                    <a:pt x="1251" y="55616"/>
                    <a:pt x="1533" y="55777"/>
                  </a:cubicBezTo>
                  <a:cubicBezTo>
                    <a:pt x="7220" y="60012"/>
                    <a:pt x="12906" y="64246"/>
                    <a:pt x="18592" y="68481"/>
                  </a:cubicBezTo>
                  <a:cubicBezTo>
                    <a:pt x="18996" y="68763"/>
                    <a:pt x="19359" y="69086"/>
                    <a:pt x="19762" y="69328"/>
                  </a:cubicBezTo>
                  <a:cubicBezTo>
                    <a:pt x="20128" y="69547"/>
                    <a:pt x="20427" y="69659"/>
                    <a:pt x="20709" y="69659"/>
                  </a:cubicBezTo>
                  <a:cubicBezTo>
                    <a:pt x="21049" y="69659"/>
                    <a:pt x="21364" y="69497"/>
                    <a:pt x="21738" y="69166"/>
                  </a:cubicBezTo>
                  <a:cubicBezTo>
                    <a:pt x="21940" y="68924"/>
                    <a:pt x="22182" y="68723"/>
                    <a:pt x="22383" y="68481"/>
                  </a:cubicBezTo>
                  <a:cubicBezTo>
                    <a:pt x="26215" y="64045"/>
                    <a:pt x="30369" y="59971"/>
                    <a:pt x="34401" y="55777"/>
                  </a:cubicBezTo>
                  <a:cubicBezTo>
                    <a:pt x="35127" y="55051"/>
                    <a:pt x="35813" y="54245"/>
                    <a:pt x="36458" y="53438"/>
                  </a:cubicBezTo>
                  <a:cubicBezTo>
                    <a:pt x="37103" y="52672"/>
                    <a:pt x="36902" y="52188"/>
                    <a:pt x="35894" y="51946"/>
                  </a:cubicBezTo>
                  <a:cubicBezTo>
                    <a:pt x="32794" y="51284"/>
                    <a:pt x="31017" y="50953"/>
                    <a:pt x="30902" y="50953"/>
                  </a:cubicBezTo>
                  <a:cubicBezTo>
                    <a:pt x="30884" y="50953"/>
                    <a:pt x="30907" y="50962"/>
                    <a:pt x="30973" y="50978"/>
                  </a:cubicBezTo>
                  <a:cubicBezTo>
                    <a:pt x="29804" y="50736"/>
                    <a:pt x="27707" y="50696"/>
                    <a:pt x="27747" y="49607"/>
                  </a:cubicBezTo>
                  <a:cubicBezTo>
                    <a:pt x="27828" y="47147"/>
                    <a:pt x="27949" y="43678"/>
                    <a:pt x="28110" y="41218"/>
                  </a:cubicBezTo>
                  <a:cubicBezTo>
                    <a:pt x="28110" y="40654"/>
                    <a:pt x="28150" y="40009"/>
                    <a:pt x="28594" y="39646"/>
                  </a:cubicBezTo>
                  <a:cubicBezTo>
                    <a:pt x="30328" y="38274"/>
                    <a:pt x="32546" y="35653"/>
                    <a:pt x="33071" y="33475"/>
                  </a:cubicBezTo>
                  <a:cubicBezTo>
                    <a:pt x="33514" y="31580"/>
                    <a:pt x="33917" y="29725"/>
                    <a:pt x="34280" y="27869"/>
                  </a:cubicBezTo>
                  <a:cubicBezTo>
                    <a:pt x="34442" y="27144"/>
                    <a:pt x="35087" y="19965"/>
                    <a:pt x="35087" y="19965"/>
                  </a:cubicBezTo>
                  <a:cubicBezTo>
                    <a:pt x="35047" y="19521"/>
                    <a:pt x="35006" y="19158"/>
                    <a:pt x="35006" y="18755"/>
                  </a:cubicBezTo>
                  <a:cubicBezTo>
                    <a:pt x="35047" y="16416"/>
                    <a:pt x="34845" y="14117"/>
                    <a:pt x="34482" y="11818"/>
                  </a:cubicBezTo>
                  <a:cubicBezTo>
                    <a:pt x="34119" y="9479"/>
                    <a:pt x="33192" y="7221"/>
                    <a:pt x="31861" y="5205"/>
                  </a:cubicBezTo>
                  <a:cubicBezTo>
                    <a:pt x="30651" y="3390"/>
                    <a:pt x="28917" y="2019"/>
                    <a:pt x="26900" y="1252"/>
                  </a:cubicBezTo>
                  <a:cubicBezTo>
                    <a:pt x="24864" y="422"/>
                    <a:pt x="22703" y="1"/>
                    <a:pt x="205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5"/>
            <p:cNvSpPr/>
            <p:nvPr/>
          </p:nvSpPr>
          <p:spPr>
            <a:xfrm>
              <a:off x="4380771" y="2313032"/>
              <a:ext cx="467418" cy="369903"/>
            </a:xfrm>
            <a:custGeom>
              <a:avLst/>
              <a:gdLst/>
              <a:ahLst/>
              <a:cxnLst/>
              <a:rect l="l" t="t" r="r" b="b"/>
              <a:pathLst>
                <a:path w="37104" h="29369" extrusionOk="0">
                  <a:moveTo>
                    <a:pt x="28191" y="1"/>
                  </a:moveTo>
                  <a:lnTo>
                    <a:pt x="28191" y="1"/>
                  </a:lnTo>
                  <a:cubicBezTo>
                    <a:pt x="24156" y="2727"/>
                    <a:pt x="20548" y="3630"/>
                    <a:pt x="17487" y="3630"/>
                  </a:cubicBezTo>
                  <a:cubicBezTo>
                    <a:pt x="12622" y="3630"/>
                    <a:pt x="9136" y="1351"/>
                    <a:pt x="7502" y="485"/>
                  </a:cubicBezTo>
                  <a:lnTo>
                    <a:pt x="7502" y="485"/>
                  </a:lnTo>
                  <a:cubicBezTo>
                    <a:pt x="7704" y="969"/>
                    <a:pt x="7784" y="1493"/>
                    <a:pt x="7744" y="1977"/>
                  </a:cubicBezTo>
                  <a:cubicBezTo>
                    <a:pt x="7704" y="4397"/>
                    <a:pt x="7744" y="7784"/>
                    <a:pt x="7744" y="10164"/>
                  </a:cubicBezTo>
                  <a:cubicBezTo>
                    <a:pt x="7704" y="11374"/>
                    <a:pt x="7542" y="11495"/>
                    <a:pt x="6453" y="11858"/>
                  </a:cubicBezTo>
                  <a:cubicBezTo>
                    <a:pt x="5163" y="12261"/>
                    <a:pt x="2300" y="12584"/>
                    <a:pt x="1049" y="13067"/>
                  </a:cubicBezTo>
                  <a:cubicBezTo>
                    <a:pt x="81" y="13430"/>
                    <a:pt x="1" y="14197"/>
                    <a:pt x="767" y="14923"/>
                  </a:cubicBezTo>
                  <a:cubicBezTo>
                    <a:pt x="1009" y="15124"/>
                    <a:pt x="1251" y="15326"/>
                    <a:pt x="1533" y="15487"/>
                  </a:cubicBezTo>
                  <a:cubicBezTo>
                    <a:pt x="7220" y="19722"/>
                    <a:pt x="12906" y="23956"/>
                    <a:pt x="18592" y="28191"/>
                  </a:cubicBezTo>
                  <a:cubicBezTo>
                    <a:pt x="18996" y="28473"/>
                    <a:pt x="19359" y="28796"/>
                    <a:pt x="19762" y="29038"/>
                  </a:cubicBezTo>
                  <a:cubicBezTo>
                    <a:pt x="20128" y="29257"/>
                    <a:pt x="20427" y="29369"/>
                    <a:pt x="20706" y="29369"/>
                  </a:cubicBezTo>
                  <a:cubicBezTo>
                    <a:pt x="21041" y="29369"/>
                    <a:pt x="21345" y="29207"/>
                    <a:pt x="21698" y="28876"/>
                  </a:cubicBezTo>
                  <a:cubicBezTo>
                    <a:pt x="21940" y="28634"/>
                    <a:pt x="22182" y="28433"/>
                    <a:pt x="22383" y="28191"/>
                  </a:cubicBezTo>
                  <a:cubicBezTo>
                    <a:pt x="26215" y="23795"/>
                    <a:pt x="30369" y="19722"/>
                    <a:pt x="34401" y="15487"/>
                  </a:cubicBezTo>
                  <a:cubicBezTo>
                    <a:pt x="35127" y="14761"/>
                    <a:pt x="35813" y="13955"/>
                    <a:pt x="36458" y="13148"/>
                  </a:cubicBezTo>
                  <a:cubicBezTo>
                    <a:pt x="37103" y="12382"/>
                    <a:pt x="36902" y="11898"/>
                    <a:pt x="35894" y="11656"/>
                  </a:cubicBezTo>
                  <a:cubicBezTo>
                    <a:pt x="32794" y="10994"/>
                    <a:pt x="31017" y="10663"/>
                    <a:pt x="30902" y="10663"/>
                  </a:cubicBezTo>
                  <a:cubicBezTo>
                    <a:pt x="30884" y="10663"/>
                    <a:pt x="30907" y="10672"/>
                    <a:pt x="30973" y="10688"/>
                  </a:cubicBezTo>
                  <a:cubicBezTo>
                    <a:pt x="29804" y="10446"/>
                    <a:pt x="27707" y="10406"/>
                    <a:pt x="27747" y="9317"/>
                  </a:cubicBezTo>
                  <a:cubicBezTo>
                    <a:pt x="27828" y="6857"/>
                    <a:pt x="27949" y="3388"/>
                    <a:pt x="28110" y="928"/>
                  </a:cubicBezTo>
                  <a:cubicBezTo>
                    <a:pt x="28110" y="606"/>
                    <a:pt x="28110" y="283"/>
                    <a:pt x="2819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3687291" y="2535006"/>
              <a:ext cx="672152" cy="1064769"/>
            </a:xfrm>
            <a:custGeom>
              <a:avLst/>
              <a:gdLst/>
              <a:ahLst/>
              <a:cxnLst/>
              <a:rect l="l" t="t" r="r" b="b"/>
              <a:pathLst>
                <a:path w="53356" h="84539" extrusionOk="0">
                  <a:moveTo>
                    <a:pt x="40531" y="1"/>
                  </a:moveTo>
                  <a:cubicBezTo>
                    <a:pt x="38152" y="1"/>
                    <a:pt x="35127" y="1815"/>
                    <a:pt x="33998" y="3872"/>
                  </a:cubicBezTo>
                  <a:cubicBezTo>
                    <a:pt x="27142" y="16455"/>
                    <a:pt x="1" y="66826"/>
                    <a:pt x="1170" y="72230"/>
                  </a:cubicBezTo>
                  <a:cubicBezTo>
                    <a:pt x="2362" y="77721"/>
                    <a:pt x="6143" y="84538"/>
                    <a:pt x="15178" y="84538"/>
                  </a:cubicBezTo>
                  <a:cubicBezTo>
                    <a:pt x="16230" y="84538"/>
                    <a:pt x="17354" y="84446"/>
                    <a:pt x="18552" y="84248"/>
                  </a:cubicBezTo>
                  <a:cubicBezTo>
                    <a:pt x="30086" y="82393"/>
                    <a:pt x="43435" y="42790"/>
                    <a:pt x="46137" y="36902"/>
                  </a:cubicBezTo>
                  <a:cubicBezTo>
                    <a:pt x="48799" y="31014"/>
                    <a:pt x="53356" y="14398"/>
                    <a:pt x="49605" y="5042"/>
                  </a:cubicBezTo>
                  <a:cubicBezTo>
                    <a:pt x="47605" y="96"/>
                    <a:pt x="44523" y="4"/>
                    <a:pt x="41512" y="4"/>
                  </a:cubicBezTo>
                  <a:cubicBezTo>
                    <a:pt x="41395" y="4"/>
                    <a:pt x="41278" y="4"/>
                    <a:pt x="41161" y="4"/>
                  </a:cubicBezTo>
                  <a:cubicBezTo>
                    <a:pt x="40950" y="4"/>
                    <a:pt x="40740" y="3"/>
                    <a:pt x="4053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5"/>
            <p:cNvSpPr/>
            <p:nvPr/>
          </p:nvSpPr>
          <p:spPr>
            <a:xfrm>
              <a:off x="4832448" y="2511784"/>
              <a:ext cx="617794" cy="1498541"/>
            </a:xfrm>
            <a:custGeom>
              <a:avLst/>
              <a:gdLst/>
              <a:ahLst/>
              <a:cxnLst/>
              <a:rect l="l" t="t" r="r" b="b"/>
              <a:pathLst>
                <a:path w="49041" h="118979" extrusionOk="0">
                  <a:moveTo>
                    <a:pt x="13261" y="1"/>
                  </a:moveTo>
                  <a:cubicBezTo>
                    <a:pt x="12971" y="1"/>
                    <a:pt x="12691" y="43"/>
                    <a:pt x="12422" y="129"/>
                  </a:cubicBezTo>
                  <a:cubicBezTo>
                    <a:pt x="4235" y="2750"/>
                    <a:pt x="1" y="9364"/>
                    <a:pt x="2259" y="21019"/>
                  </a:cubicBezTo>
                  <a:cubicBezTo>
                    <a:pt x="4518" y="32674"/>
                    <a:pt x="20125" y="63808"/>
                    <a:pt x="20125" y="63808"/>
                  </a:cubicBezTo>
                  <a:lnTo>
                    <a:pt x="24763" y="117567"/>
                  </a:lnTo>
                  <a:lnTo>
                    <a:pt x="46057" y="118979"/>
                  </a:lnTo>
                  <a:cubicBezTo>
                    <a:pt x="46057" y="118979"/>
                    <a:pt x="49041" y="74133"/>
                    <a:pt x="46903" y="60663"/>
                  </a:cubicBezTo>
                  <a:cubicBezTo>
                    <a:pt x="44828" y="47620"/>
                    <a:pt x="23048" y="1"/>
                    <a:pt x="1326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5"/>
            <p:cNvSpPr/>
            <p:nvPr/>
          </p:nvSpPr>
          <p:spPr>
            <a:xfrm>
              <a:off x="4315742" y="1691292"/>
              <a:ext cx="515679" cy="377195"/>
            </a:xfrm>
            <a:custGeom>
              <a:avLst/>
              <a:gdLst/>
              <a:ahLst/>
              <a:cxnLst/>
              <a:rect l="l" t="t" r="r" b="b"/>
              <a:pathLst>
                <a:path w="40935" h="29948" extrusionOk="0">
                  <a:moveTo>
                    <a:pt x="12423" y="0"/>
                  </a:moveTo>
                  <a:cubicBezTo>
                    <a:pt x="11796" y="0"/>
                    <a:pt x="11164" y="100"/>
                    <a:pt x="10527" y="325"/>
                  </a:cubicBezTo>
                  <a:cubicBezTo>
                    <a:pt x="9317" y="728"/>
                    <a:pt x="8187" y="1373"/>
                    <a:pt x="7220" y="2220"/>
                  </a:cubicBezTo>
                  <a:cubicBezTo>
                    <a:pt x="4719" y="4438"/>
                    <a:pt x="4114" y="6858"/>
                    <a:pt x="4881" y="10084"/>
                  </a:cubicBezTo>
                  <a:cubicBezTo>
                    <a:pt x="4961" y="10246"/>
                    <a:pt x="5002" y="10407"/>
                    <a:pt x="5042" y="10568"/>
                  </a:cubicBezTo>
                  <a:cubicBezTo>
                    <a:pt x="5082" y="10891"/>
                    <a:pt x="4921" y="11173"/>
                    <a:pt x="4639" y="11294"/>
                  </a:cubicBezTo>
                  <a:cubicBezTo>
                    <a:pt x="4276" y="11455"/>
                    <a:pt x="3913" y="11617"/>
                    <a:pt x="3590" y="11818"/>
                  </a:cubicBezTo>
                  <a:cubicBezTo>
                    <a:pt x="404" y="13996"/>
                    <a:pt x="1" y="17424"/>
                    <a:pt x="2501" y="20247"/>
                  </a:cubicBezTo>
                  <a:cubicBezTo>
                    <a:pt x="3146" y="20973"/>
                    <a:pt x="3953" y="21578"/>
                    <a:pt x="4840" y="21981"/>
                  </a:cubicBezTo>
                  <a:cubicBezTo>
                    <a:pt x="5727" y="22425"/>
                    <a:pt x="6252" y="23353"/>
                    <a:pt x="6131" y="24280"/>
                  </a:cubicBezTo>
                  <a:cubicBezTo>
                    <a:pt x="6131" y="25409"/>
                    <a:pt x="6131" y="26498"/>
                    <a:pt x="6211" y="27627"/>
                  </a:cubicBezTo>
                  <a:cubicBezTo>
                    <a:pt x="6171" y="28111"/>
                    <a:pt x="6211" y="28595"/>
                    <a:pt x="6252" y="29079"/>
                  </a:cubicBezTo>
                  <a:cubicBezTo>
                    <a:pt x="6323" y="29576"/>
                    <a:pt x="6737" y="29948"/>
                    <a:pt x="7220" y="29948"/>
                  </a:cubicBezTo>
                  <a:cubicBezTo>
                    <a:pt x="7286" y="29948"/>
                    <a:pt x="7353" y="29941"/>
                    <a:pt x="7421" y="29926"/>
                  </a:cubicBezTo>
                  <a:cubicBezTo>
                    <a:pt x="8067" y="29926"/>
                    <a:pt x="8631" y="29483"/>
                    <a:pt x="8833" y="28878"/>
                  </a:cubicBezTo>
                  <a:cubicBezTo>
                    <a:pt x="9034" y="28111"/>
                    <a:pt x="9155" y="27345"/>
                    <a:pt x="9155" y="26539"/>
                  </a:cubicBezTo>
                  <a:cubicBezTo>
                    <a:pt x="9236" y="25772"/>
                    <a:pt x="9236" y="24966"/>
                    <a:pt x="9357" y="24199"/>
                  </a:cubicBezTo>
                  <a:cubicBezTo>
                    <a:pt x="9393" y="23843"/>
                    <a:pt x="9681" y="23581"/>
                    <a:pt x="10026" y="23581"/>
                  </a:cubicBezTo>
                  <a:cubicBezTo>
                    <a:pt x="10071" y="23581"/>
                    <a:pt x="10117" y="23585"/>
                    <a:pt x="10164" y="23595"/>
                  </a:cubicBezTo>
                  <a:cubicBezTo>
                    <a:pt x="10325" y="23595"/>
                    <a:pt x="10486" y="23595"/>
                    <a:pt x="10648" y="23635"/>
                  </a:cubicBezTo>
                  <a:cubicBezTo>
                    <a:pt x="11387" y="23694"/>
                    <a:pt x="12128" y="23723"/>
                    <a:pt x="12868" y="23723"/>
                  </a:cubicBezTo>
                  <a:cubicBezTo>
                    <a:pt x="16165" y="23723"/>
                    <a:pt x="19449" y="23141"/>
                    <a:pt x="22545" y="22022"/>
                  </a:cubicBezTo>
                  <a:cubicBezTo>
                    <a:pt x="24682" y="21296"/>
                    <a:pt x="26618" y="20288"/>
                    <a:pt x="28675" y="19400"/>
                  </a:cubicBezTo>
                  <a:cubicBezTo>
                    <a:pt x="29602" y="18957"/>
                    <a:pt x="30489" y="18473"/>
                    <a:pt x="31457" y="18069"/>
                  </a:cubicBezTo>
                  <a:cubicBezTo>
                    <a:pt x="31599" y="17999"/>
                    <a:pt x="31747" y="17966"/>
                    <a:pt x="31891" y="17966"/>
                  </a:cubicBezTo>
                  <a:cubicBezTo>
                    <a:pt x="32240" y="17966"/>
                    <a:pt x="32565" y="18159"/>
                    <a:pt x="32708" y="18473"/>
                  </a:cubicBezTo>
                  <a:cubicBezTo>
                    <a:pt x="33474" y="19521"/>
                    <a:pt x="34361" y="20409"/>
                    <a:pt x="35410" y="21134"/>
                  </a:cubicBezTo>
                  <a:cubicBezTo>
                    <a:pt x="36579" y="22022"/>
                    <a:pt x="37345" y="23312"/>
                    <a:pt x="37587" y="24764"/>
                  </a:cubicBezTo>
                  <a:cubicBezTo>
                    <a:pt x="37708" y="25530"/>
                    <a:pt x="37789" y="26256"/>
                    <a:pt x="37950" y="27022"/>
                  </a:cubicBezTo>
                  <a:cubicBezTo>
                    <a:pt x="37950" y="27661"/>
                    <a:pt x="38475" y="28160"/>
                    <a:pt x="39069" y="28160"/>
                  </a:cubicBezTo>
                  <a:cubicBezTo>
                    <a:pt x="39112" y="28160"/>
                    <a:pt x="39156" y="28157"/>
                    <a:pt x="39200" y="28152"/>
                  </a:cubicBezTo>
                  <a:cubicBezTo>
                    <a:pt x="39362" y="28152"/>
                    <a:pt x="39523" y="28152"/>
                    <a:pt x="39684" y="28111"/>
                  </a:cubicBezTo>
                  <a:cubicBezTo>
                    <a:pt x="40370" y="28111"/>
                    <a:pt x="40894" y="27587"/>
                    <a:pt x="40894" y="26902"/>
                  </a:cubicBezTo>
                  <a:cubicBezTo>
                    <a:pt x="40935" y="26337"/>
                    <a:pt x="40935" y="25732"/>
                    <a:pt x="40894" y="25127"/>
                  </a:cubicBezTo>
                  <a:cubicBezTo>
                    <a:pt x="40854" y="23312"/>
                    <a:pt x="40733" y="21497"/>
                    <a:pt x="40652" y="19642"/>
                  </a:cubicBezTo>
                  <a:lnTo>
                    <a:pt x="40652" y="19642"/>
                  </a:lnTo>
                  <a:cubicBezTo>
                    <a:pt x="40652" y="19642"/>
                    <a:pt x="40670" y="19660"/>
                    <a:pt x="40682" y="19660"/>
                  </a:cubicBezTo>
                  <a:cubicBezTo>
                    <a:pt x="40688" y="19660"/>
                    <a:pt x="40693" y="19656"/>
                    <a:pt x="40693" y="19642"/>
                  </a:cubicBezTo>
                  <a:cubicBezTo>
                    <a:pt x="40652" y="17706"/>
                    <a:pt x="40733" y="15609"/>
                    <a:pt x="40612" y="13714"/>
                  </a:cubicBezTo>
                  <a:cubicBezTo>
                    <a:pt x="40451" y="11052"/>
                    <a:pt x="40088" y="8753"/>
                    <a:pt x="38958" y="6334"/>
                  </a:cubicBezTo>
                  <a:cubicBezTo>
                    <a:pt x="37899" y="4087"/>
                    <a:pt x="36227" y="2862"/>
                    <a:pt x="34023" y="2862"/>
                  </a:cubicBezTo>
                  <a:cubicBezTo>
                    <a:pt x="33458" y="2862"/>
                    <a:pt x="32858" y="2943"/>
                    <a:pt x="32224" y="3107"/>
                  </a:cubicBezTo>
                  <a:cubicBezTo>
                    <a:pt x="31961" y="3185"/>
                    <a:pt x="31734" y="3232"/>
                    <a:pt x="31525" y="3232"/>
                  </a:cubicBezTo>
                  <a:cubicBezTo>
                    <a:pt x="31187" y="3232"/>
                    <a:pt x="30894" y="3108"/>
                    <a:pt x="30570" y="2785"/>
                  </a:cubicBezTo>
                  <a:cubicBezTo>
                    <a:pt x="30353" y="2568"/>
                    <a:pt x="30132" y="2475"/>
                    <a:pt x="29907" y="2475"/>
                  </a:cubicBezTo>
                  <a:cubicBezTo>
                    <a:pt x="28589" y="2475"/>
                    <a:pt x="27121" y="5653"/>
                    <a:pt x="25396" y="5653"/>
                  </a:cubicBezTo>
                  <a:cubicBezTo>
                    <a:pt x="25280" y="5653"/>
                    <a:pt x="25163" y="5638"/>
                    <a:pt x="25045" y="5608"/>
                  </a:cubicBezTo>
                  <a:cubicBezTo>
                    <a:pt x="20657" y="4484"/>
                    <a:pt x="16636" y="0"/>
                    <a:pt x="12423"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5"/>
            <p:cNvSpPr/>
            <p:nvPr/>
          </p:nvSpPr>
          <p:spPr>
            <a:xfrm>
              <a:off x="4062725" y="2456450"/>
              <a:ext cx="1007976" cy="1738076"/>
            </a:xfrm>
            <a:custGeom>
              <a:avLst/>
              <a:gdLst/>
              <a:ahLst/>
              <a:cxnLst/>
              <a:rect l="l" t="t" r="r" b="b"/>
              <a:pathLst>
                <a:path w="80014" h="148776" extrusionOk="0">
                  <a:moveTo>
                    <a:pt x="62456" y="0"/>
                  </a:moveTo>
                  <a:cubicBezTo>
                    <a:pt x="61727" y="0"/>
                    <a:pt x="61153" y="323"/>
                    <a:pt x="60615" y="1076"/>
                  </a:cubicBezTo>
                  <a:cubicBezTo>
                    <a:pt x="60373" y="1398"/>
                    <a:pt x="60051" y="1680"/>
                    <a:pt x="59809" y="1963"/>
                  </a:cubicBezTo>
                  <a:cubicBezTo>
                    <a:pt x="55736" y="6722"/>
                    <a:pt x="51098" y="10875"/>
                    <a:pt x="46863" y="15433"/>
                  </a:cubicBezTo>
                  <a:cubicBezTo>
                    <a:pt x="46490" y="15826"/>
                    <a:pt x="46256" y="16018"/>
                    <a:pt x="45990" y="16018"/>
                  </a:cubicBezTo>
                  <a:cubicBezTo>
                    <a:pt x="45738" y="16018"/>
                    <a:pt x="45459" y="15847"/>
                    <a:pt x="45008" y="15513"/>
                  </a:cubicBezTo>
                  <a:cubicBezTo>
                    <a:pt x="42588" y="13739"/>
                    <a:pt x="40128" y="11924"/>
                    <a:pt x="37708" y="10069"/>
                  </a:cubicBezTo>
                  <a:cubicBezTo>
                    <a:pt x="34442" y="7568"/>
                    <a:pt x="31175" y="4987"/>
                    <a:pt x="27949" y="2366"/>
                  </a:cubicBezTo>
                  <a:cubicBezTo>
                    <a:pt x="27348" y="1795"/>
                    <a:pt x="26522" y="1493"/>
                    <a:pt x="25690" y="1493"/>
                  </a:cubicBezTo>
                  <a:cubicBezTo>
                    <a:pt x="25406" y="1493"/>
                    <a:pt x="25121" y="1528"/>
                    <a:pt x="24844" y="1600"/>
                  </a:cubicBezTo>
                  <a:cubicBezTo>
                    <a:pt x="21537" y="2527"/>
                    <a:pt x="18472" y="3011"/>
                    <a:pt x="15245" y="4221"/>
                  </a:cubicBezTo>
                  <a:cubicBezTo>
                    <a:pt x="14277" y="4584"/>
                    <a:pt x="8712" y="5754"/>
                    <a:pt x="8712" y="8778"/>
                  </a:cubicBezTo>
                  <a:cubicBezTo>
                    <a:pt x="8712" y="16360"/>
                    <a:pt x="8631" y="24870"/>
                    <a:pt x="8188" y="32452"/>
                  </a:cubicBezTo>
                  <a:cubicBezTo>
                    <a:pt x="7663" y="42050"/>
                    <a:pt x="8430" y="52253"/>
                    <a:pt x="7663" y="61811"/>
                  </a:cubicBezTo>
                  <a:cubicBezTo>
                    <a:pt x="7421" y="64433"/>
                    <a:pt x="7099" y="67054"/>
                    <a:pt x="6655" y="69635"/>
                  </a:cubicBezTo>
                  <a:cubicBezTo>
                    <a:pt x="5728" y="74918"/>
                    <a:pt x="5607" y="79637"/>
                    <a:pt x="4679" y="84879"/>
                  </a:cubicBezTo>
                  <a:cubicBezTo>
                    <a:pt x="3711" y="90082"/>
                    <a:pt x="5849" y="96252"/>
                    <a:pt x="4961" y="101455"/>
                  </a:cubicBezTo>
                  <a:cubicBezTo>
                    <a:pt x="4437" y="104762"/>
                    <a:pt x="4074" y="108109"/>
                    <a:pt x="3510" y="111416"/>
                  </a:cubicBezTo>
                  <a:cubicBezTo>
                    <a:pt x="2058" y="119845"/>
                    <a:pt x="1049" y="128314"/>
                    <a:pt x="404" y="136823"/>
                  </a:cubicBezTo>
                  <a:cubicBezTo>
                    <a:pt x="243" y="138598"/>
                    <a:pt x="243" y="140332"/>
                    <a:pt x="122" y="142106"/>
                  </a:cubicBezTo>
                  <a:cubicBezTo>
                    <a:pt x="1" y="143276"/>
                    <a:pt x="686" y="144365"/>
                    <a:pt x="1775" y="144728"/>
                  </a:cubicBezTo>
                  <a:cubicBezTo>
                    <a:pt x="2461" y="145010"/>
                    <a:pt x="3147" y="145212"/>
                    <a:pt x="3832" y="145373"/>
                  </a:cubicBezTo>
                  <a:cubicBezTo>
                    <a:pt x="8349" y="146381"/>
                    <a:pt x="12946" y="146986"/>
                    <a:pt x="17584" y="147309"/>
                  </a:cubicBezTo>
                  <a:cubicBezTo>
                    <a:pt x="21335" y="147551"/>
                    <a:pt x="25045" y="147833"/>
                    <a:pt x="28796" y="147994"/>
                  </a:cubicBezTo>
                  <a:cubicBezTo>
                    <a:pt x="31619" y="148156"/>
                    <a:pt x="34401" y="148196"/>
                    <a:pt x="37184" y="148277"/>
                  </a:cubicBezTo>
                  <a:cubicBezTo>
                    <a:pt x="38273" y="148317"/>
                    <a:pt x="44685" y="148680"/>
                    <a:pt x="46581" y="148720"/>
                  </a:cubicBezTo>
                  <a:cubicBezTo>
                    <a:pt x="47467" y="148758"/>
                    <a:pt x="48358" y="148776"/>
                    <a:pt x="49249" y="148776"/>
                  </a:cubicBezTo>
                  <a:cubicBezTo>
                    <a:pt x="51238" y="148776"/>
                    <a:pt x="53234" y="148686"/>
                    <a:pt x="55211" y="148519"/>
                  </a:cubicBezTo>
                  <a:cubicBezTo>
                    <a:pt x="58357" y="148236"/>
                    <a:pt x="61543" y="147954"/>
                    <a:pt x="64729" y="147712"/>
                  </a:cubicBezTo>
                  <a:cubicBezTo>
                    <a:pt x="68641" y="147430"/>
                    <a:pt x="72553" y="147148"/>
                    <a:pt x="76465" y="146825"/>
                  </a:cubicBezTo>
                  <a:cubicBezTo>
                    <a:pt x="77150" y="146825"/>
                    <a:pt x="77876" y="146704"/>
                    <a:pt x="78562" y="146462"/>
                  </a:cubicBezTo>
                  <a:cubicBezTo>
                    <a:pt x="79368" y="146220"/>
                    <a:pt x="79933" y="145534"/>
                    <a:pt x="79973" y="144687"/>
                  </a:cubicBezTo>
                  <a:cubicBezTo>
                    <a:pt x="80014" y="143921"/>
                    <a:pt x="80014" y="143115"/>
                    <a:pt x="80014" y="142308"/>
                  </a:cubicBezTo>
                  <a:cubicBezTo>
                    <a:pt x="79933" y="135775"/>
                    <a:pt x="79489" y="129241"/>
                    <a:pt x="78884" y="122708"/>
                  </a:cubicBezTo>
                  <a:cubicBezTo>
                    <a:pt x="78642" y="120087"/>
                    <a:pt x="78562" y="117425"/>
                    <a:pt x="78239" y="114844"/>
                  </a:cubicBezTo>
                  <a:cubicBezTo>
                    <a:pt x="77312" y="107302"/>
                    <a:pt x="76303" y="99801"/>
                    <a:pt x="75416" y="92260"/>
                  </a:cubicBezTo>
                  <a:cubicBezTo>
                    <a:pt x="74650" y="85847"/>
                    <a:pt x="74327" y="79354"/>
                    <a:pt x="74448" y="72902"/>
                  </a:cubicBezTo>
                  <a:cubicBezTo>
                    <a:pt x="74529" y="66651"/>
                    <a:pt x="74730" y="60440"/>
                    <a:pt x="75134" y="54229"/>
                  </a:cubicBezTo>
                  <a:cubicBezTo>
                    <a:pt x="75295" y="51366"/>
                    <a:pt x="75497" y="48543"/>
                    <a:pt x="75658" y="45679"/>
                  </a:cubicBezTo>
                  <a:lnTo>
                    <a:pt x="76747" y="4947"/>
                  </a:lnTo>
                  <a:cubicBezTo>
                    <a:pt x="72512" y="3052"/>
                    <a:pt x="68076" y="1721"/>
                    <a:pt x="63680" y="229"/>
                  </a:cubicBezTo>
                  <a:cubicBezTo>
                    <a:pt x="63223" y="81"/>
                    <a:pt x="62820" y="0"/>
                    <a:pt x="62456"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4359450" y="2451125"/>
              <a:ext cx="539006" cy="241448"/>
            </a:xfrm>
            <a:custGeom>
              <a:avLst/>
              <a:gdLst/>
              <a:ahLst/>
              <a:cxnLst/>
              <a:rect l="l" t="t" r="r" b="b"/>
              <a:pathLst>
                <a:path w="43556" h="21175" extrusionOk="0">
                  <a:moveTo>
                    <a:pt x="39316" y="1"/>
                  </a:moveTo>
                  <a:cubicBezTo>
                    <a:pt x="38621" y="1"/>
                    <a:pt x="37989" y="330"/>
                    <a:pt x="37386" y="1005"/>
                  </a:cubicBezTo>
                  <a:cubicBezTo>
                    <a:pt x="35732" y="2860"/>
                    <a:pt x="33998" y="4595"/>
                    <a:pt x="32385" y="6490"/>
                  </a:cubicBezTo>
                  <a:cubicBezTo>
                    <a:pt x="29723" y="9636"/>
                    <a:pt x="26779" y="12580"/>
                    <a:pt x="23875" y="15524"/>
                  </a:cubicBezTo>
                  <a:cubicBezTo>
                    <a:pt x="23593" y="15927"/>
                    <a:pt x="23150" y="16209"/>
                    <a:pt x="22706" y="16371"/>
                  </a:cubicBezTo>
                  <a:cubicBezTo>
                    <a:pt x="22504" y="16290"/>
                    <a:pt x="22303" y="16209"/>
                    <a:pt x="22101" y="16088"/>
                  </a:cubicBezTo>
                  <a:cubicBezTo>
                    <a:pt x="16415" y="11692"/>
                    <a:pt x="10648" y="7418"/>
                    <a:pt x="5163" y="2699"/>
                  </a:cubicBezTo>
                  <a:cubicBezTo>
                    <a:pt x="4639" y="2255"/>
                    <a:pt x="4074" y="1812"/>
                    <a:pt x="3509" y="1368"/>
                  </a:cubicBezTo>
                  <a:cubicBezTo>
                    <a:pt x="3297" y="1183"/>
                    <a:pt x="3033" y="1084"/>
                    <a:pt x="2774" y="1084"/>
                  </a:cubicBezTo>
                  <a:cubicBezTo>
                    <a:pt x="2639" y="1084"/>
                    <a:pt x="2505" y="1111"/>
                    <a:pt x="2380" y="1167"/>
                  </a:cubicBezTo>
                  <a:cubicBezTo>
                    <a:pt x="1614" y="1409"/>
                    <a:pt x="888" y="1812"/>
                    <a:pt x="283" y="2336"/>
                  </a:cubicBezTo>
                  <a:cubicBezTo>
                    <a:pt x="41" y="2538"/>
                    <a:pt x="1" y="2901"/>
                    <a:pt x="202" y="3183"/>
                  </a:cubicBezTo>
                  <a:cubicBezTo>
                    <a:pt x="364" y="3465"/>
                    <a:pt x="525" y="3707"/>
                    <a:pt x="727" y="3949"/>
                  </a:cubicBezTo>
                  <a:cubicBezTo>
                    <a:pt x="3469" y="7337"/>
                    <a:pt x="14318" y="15806"/>
                    <a:pt x="20004" y="20162"/>
                  </a:cubicBezTo>
                  <a:cubicBezTo>
                    <a:pt x="20884" y="20844"/>
                    <a:pt x="21924" y="21175"/>
                    <a:pt x="22960" y="21175"/>
                  </a:cubicBezTo>
                  <a:cubicBezTo>
                    <a:pt x="24251" y="21175"/>
                    <a:pt x="25535" y="20662"/>
                    <a:pt x="26497" y="19678"/>
                  </a:cubicBezTo>
                  <a:cubicBezTo>
                    <a:pt x="31901" y="13951"/>
                    <a:pt x="42749" y="2457"/>
                    <a:pt x="43112" y="1771"/>
                  </a:cubicBezTo>
                  <a:cubicBezTo>
                    <a:pt x="43556" y="1005"/>
                    <a:pt x="42386" y="1207"/>
                    <a:pt x="41701" y="844"/>
                  </a:cubicBezTo>
                  <a:cubicBezTo>
                    <a:pt x="41419" y="683"/>
                    <a:pt x="41096" y="562"/>
                    <a:pt x="40814" y="441"/>
                  </a:cubicBezTo>
                  <a:cubicBezTo>
                    <a:pt x="40279" y="149"/>
                    <a:pt x="39783" y="1"/>
                    <a:pt x="3931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5"/>
            <p:cNvSpPr/>
            <p:nvPr/>
          </p:nvSpPr>
          <p:spPr>
            <a:xfrm>
              <a:off x="4522518" y="2081926"/>
              <a:ext cx="35575" cy="35052"/>
            </a:xfrm>
            <a:custGeom>
              <a:avLst/>
              <a:gdLst/>
              <a:ahLst/>
              <a:cxnLst/>
              <a:rect l="l" t="t" r="r" b="b"/>
              <a:pathLst>
                <a:path w="2824" h="2783" extrusionOk="0">
                  <a:moveTo>
                    <a:pt x="1372" y="0"/>
                  </a:moveTo>
                  <a:cubicBezTo>
                    <a:pt x="1009" y="40"/>
                    <a:pt x="686" y="161"/>
                    <a:pt x="404" y="444"/>
                  </a:cubicBezTo>
                  <a:cubicBezTo>
                    <a:pt x="283" y="565"/>
                    <a:pt x="162" y="726"/>
                    <a:pt x="122" y="887"/>
                  </a:cubicBezTo>
                  <a:cubicBezTo>
                    <a:pt x="41" y="1049"/>
                    <a:pt x="1" y="1250"/>
                    <a:pt x="41" y="1412"/>
                  </a:cubicBezTo>
                  <a:cubicBezTo>
                    <a:pt x="41" y="1533"/>
                    <a:pt x="41" y="1654"/>
                    <a:pt x="81" y="1775"/>
                  </a:cubicBezTo>
                  <a:cubicBezTo>
                    <a:pt x="162" y="2017"/>
                    <a:pt x="283" y="2218"/>
                    <a:pt x="444" y="2420"/>
                  </a:cubicBezTo>
                  <a:cubicBezTo>
                    <a:pt x="565" y="2500"/>
                    <a:pt x="646" y="2541"/>
                    <a:pt x="767" y="2621"/>
                  </a:cubicBezTo>
                  <a:cubicBezTo>
                    <a:pt x="969" y="2742"/>
                    <a:pt x="1210" y="2783"/>
                    <a:pt x="1452" y="2783"/>
                  </a:cubicBezTo>
                  <a:cubicBezTo>
                    <a:pt x="2219" y="2742"/>
                    <a:pt x="2824" y="2138"/>
                    <a:pt x="2824" y="1371"/>
                  </a:cubicBezTo>
                  <a:lnTo>
                    <a:pt x="2783" y="1008"/>
                  </a:lnTo>
                  <a:cubicBezTo>
                    <a:pt x="2703" y="766"/>
                    <a:pt x="2582" y="565"/>
                    <a:pt x="2380" y="403"/>
                  </a:cubicBezTo>
                  <a:lnTo>
                    <a:pt x="2098" y="161"/>
                  </a:lnTo>
                  <a:cubicBezTo>
                    <a:pt x="1856" y="40"/>
                    <a:pt x="1614" y="0"/>
                    <a:pt x="13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5"/>
            <p:cNvSpPr/>
            <p:nvPr/>
          </p:nvSpPr>
          <p:spPr>
            <a:xfrm>
              <a:off x="4670362" y="2082933"/>
              <a:ext cx="35575" cy="35568"/>
            </a:xfrm>
            <a:custGeom>
              <a:avLst/>
              <a:gdLst/>
              <a:ahLst/>
              <a:cxnLst/>
              <a:rect l="l" t="t" r="r" b="b"/>
              <a:pathLst>
                <a:path w="2824" h="2824" extrusionOk="0">
                  <a:moveTo>
                    <a:pt x="1372" y="1"/>
                  </a:moveTo>
                  <a:cubicBezTo>
                    <a:pt x="1170" y="1"/>
                    <a:pt x="1009" y="41"/>
                    <a:pt x="847" y="162"/>
                  </a:cubicBezTo>
                  <a:cubicBezTo>
                    <a:pt x="686" y="202"/>
                    <a:pt x="525" y="323"/>
                    <a:pt x="404" y="444"/>
                  </a:cubicBezTo>
                  <a:cubicBezTo>
                    <a:pt x="242" y="565"/>
                    <a:pt x="162" y="727"/>
                    <a:pt x="81" y="928"/>
                  </a:cubicBezTo>
                  <a:cubicBezTo>
                    <a:pt x="0" y="1090"/>
                    <a:pt x="0" y="1251"/>
                    <a:pt x="0" y="1453"/>
                  </a:cubicBezTo>
                  <a:cubicBezTo>
                    <a:pt x="0" y="1574"/>
                    <a:pt x="41" y="1695"/>
                    <a:pt x="41" y="1816"/>
                  </a:cubicBezTo>
                  <a:cubicBezTo>
                    <a:pt x="121" y="2058"/>
                    <a:pt x="242" y="2259"/>
                    <a:pt x="444" y="2420"/>
                  </a:cubicBezTo>
                  <a:lnTo>
                    <a:pt x="726" y="2662"/>
                  </a:lnTo>
                  <a:cubicBezTo>
                    <a:pt x="928" y="2743"/>
                    <a:pt x="1170" y="2824"/>
                    <a:pt x="1412" y="2824"/>
                  </a:cubicBezTo>
                  <a:cubicBezTo>
                    <a:pt x="1613" y="2824"/>
                    <a:pt x="1775" y="2783"/>
                    <a:pt x="1936" y="2703"/>
                  </a:cubicBezTo>
                  <a:cubicBezTo>
                    <a:pt x="2299" y="2541"/>
                    <a:pt x="2581" y="2259"/>
                    <a:pt x="2702" y="1896"/>
                  </a:cubicBezTo>
                  <a:cubicBezTo>
                    <a:pt x="2783" y="1735"/>
                    <a:pt x="2823" y="1574"/>
                    <a:pt x="2783" y="1372"/>
                  </a:cubicBezTo>
                  <a:cubicBezTo>
                    <a:pt x="2783" y="1251"/>
                    <a:pt x="2743" y="1130"/>
                    <a:pt x="2743" y="1049"/>
                  </a:cubicBezTo>
                  <a:cubicBezTo>
                    <a:pt x="2662" y="807"/>
                    <a:pt x="2541" y="565"/>
                    <a:pt x="2380" y="404"/>
                  </a:cubicBezTo>
                  <a:lnTo>
                    <a:pt x="2057" y="202"/>
                  </a:lnTo>
                  <a:cubicBezTo>
                    <a:pt x="1855" y="81"/>
                    <a:pt x="1613" y="1"/>
                    <a:pt x="13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4569255" y="2194689"/>
              <a:ext cx="102128" cy="49876"/>
            </a:xfrm>
            <a:custGeom>
              <a:avLst/>
              <a:gdLst/>
              <a:ahLst/>
              <a:cxnLst/>
              <a:rect l="l" t="t" r="r" b="b"/>
              <a:pathLst>
                <a:path w="8107" h="3960" extrusionOk="0">
                  <a:moveTo>
                    <a:pt x="8107" y="0"/>
                  </a:moveTo>
                  <a:cubicBezTo>
                    <a:pt x="8107" y="0"/>
                    <a:pt x="5768" y="1412"/>
                    <a:pt x="3429" y="1412"/>
                  </a:cubicBezTo>
                  <a:cubicBezTo>
                    <a:pt x="3298" y="1421"/>
                    <a:pt x="3167" y="1425"/>
                    <a:pt x="3035" y="1425"/>
                  </a:cubicBezTo>
                  <a:cubicBezTo>
                    <a:pt x="1991" y="1425"/>
                    <a:pt x="932" y="1142"/>
                    <a:pt x="1" y="605"/>
                  </a:cubicBezTo>
                  <a:lnTo>
                    <a:pt x="1" y="605"/>
                  </a:lnTo>
                  <a:cubicBezTo>
                    <a:pt x="195" y="2543"/>
                    <a:pt x="1804" y="3959"/>
                    <a:pt x="3719" y="3959"/>
                  </a:cubicBezTo>
                  <a:cubicBezTo>
                    <a:pt x="3796" y="3959"/>
                    <a:pt x="3875" y="3957"/>
                    <a:pt x="3953" y="3952"/>
                  </a:cubicBezTo>
                  <a:cubicBezTo>
                    <a:pt x="3971" y="3953"/>
                    <a:pt x="3990" y="3953"/>
                    <a:pt x="4008" y="3953"/>
                  </a:cubicBezTo>
                  <a:cubicBezTo>
                    <a:pt x="7588" y="3953"/>
                    <a:pt x="8107" y="0"/>
                    <a:pt x="8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5"/>
            <p:cNvSpPr/>
            <p:nvPr/>
          </p:nvSpPr>
          <p:spPr>
            <a:xfrm>
              <a:off x="4578917" y="2038801"/>
              <a:ext cx="39128" cy="131328"/>
            </a:xfrm>
            <a:custGeom>
              <a:avLst/>
              <a:gdLst/>
              <a:ahLst/>
              <a:cxnLst/>
              <a:rect l="l" t="t" r="r" b="b"/>
              <a:pathLst>
                <a:path w="3106" h="10427" extrusionOk="0">
                  <a:moveTo>
                    <a:pt x="1746" y="0"/>
                  </a:moveTo>
                  <a:cubicBezTo>
                    <a:pt x="1659" y="0"/>
                    <a:pt x="1573" y="78"/>
                    <a:pt x="1573" y="198"/>
                  </a:cubicBezTo>
                  <a:cubicBezTo>
                    <a:pt x="1573" y="1448"/>
                    <a:pt x="1896" y="2738"/>
                    <a:pt x="1855" y="4029"/>
                  </a:cubicBezTo>
                  <a:cubicBezTo>
                    <a:pt x="1855" y="5118"/>
                    <a:pt x="1613" y="6207"/>
                    <a:pt x="1129" y="7215"/>
                  </a:cubicBezTo>
                  <a:cubicBezTo>
                    <a:pt x="807" y="7941"/>
                    <a:pt x="0" y="8627"/>
                    <a:pt x="363" y="9473"/>
                  </a:cubicBezTo>
                  <a:cubicBezTo>
                    <a:pt x="666" y="10199"/>
                    <a:pt x="1399" y="10426"/>
                    <a:pt x="2121" y="10426"/>
                  </a:cubicBezTo>
                  <a:cubicBezTo>
                    <a:pt x="2362" y="10426"/>
                    <a:pt x="2601" y="10401"/>
                    <a:pt x="2823" y="10361"/>
                  </a:cubicBezTo>
                  <a:cubicBezTo>
                    <a:pt x="3105" y="10320"/>
                    <a:pt x="3065" y="9957"/>
                    <a:pt x="2823" y="9917"/>
                  </a:cubicBezTo>
                  <a:cubicBezTo>
                    <a:pt x="2218" y="9877"/>
                    <a:pt x="1533" y="9957"/>
                    <a:pt x="1089" y="9514"/>
                  </a:cubicBezTo>
                  <a:cubicBezTo>
                    <a:pt x="686" y="9070"/>
                    <a:pt x="928" y="8667"/>
                    <a:pt x="1210" y="8223"/>
                  </a:cubicBezTo>
                  <a:cubicBezTo>
                    <a:pt x="1694" y="7497"/>
                    <a:pt x="2017" y="6731"/>
                    <a:pt x="2218" y="5884"/>
                  </a:cubicBezTo>
                  <a:cubicBezTo>
                    <a:pt x="2380" y="4997"/>
                    <a:pt x="2460" y="4110"/>
                    <a:pt x="2380" y="3182"/>
                  </a:cubicBezTo>
                  <a:cubicBezTo>
                    <a:pt x="2339" y="2134"/>
                    <a:pt x="2178" y="1125"/>
                    <a:pt x="1896" y="117"/>
                  </a:cubicBezTo>
                  <a:cubicBezTo>
                    <a:pt x="1863" y="36"/>
                    <a:pt x="1804" y="0"/>
                    <a:pt x="174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5"/>
            <p:cNvSpPr/>
            <p:nvPr/>
          </p:nvSpPr>
          <p:spPr>
            <a:xfrm>
              <a:off x="4383819" y="2043826"/>
              <a:ext cx="448622" cy="103128"/>
            </a:xfrm>
            <a:custGeom>
              <a:avLst/>
              <a:gdLst/>
              <a:ahLst/>
              <a:cxnLst/>
              <a:rect l="l" t="t" r="r" b="b"/>
              <a:pathLst>
                <a:path w="35612" h="8188" extrusionOk="0">
                  <a:moveTo>
                    <a:pt x="23874" y="1510"/>
                  </a:moveTo>
                  <a:cubicBezTo>
                    <a:pt x="24223" y="1510"/>
                    <a:pt x="24637" y="1521"/>
                    <a:pt x="25126" y="1533"/>
                  </a:cubicBezTo>
                  <a:cubicBezTo>
                    <a:pt x="25771" y="1533"/>
                    <a:pt x="26416" y="1573"/>
                    <a:pt x="27062" y="1614"/>
                  </a:cubicBezTo>
                  <a:cubicBezTo>
                    <a:pt x="28271" y="1654"/>
                    <a:pt x="29481" y="1694"/>
                    <a:pt x="30691" y="1735"/>
                  </a:cubicBezTo>
                  <a:cubicBezTo>
                    <a:pt x="31094" y="1735"/>
                    <a:pt x="31457" y="2098"/>
                    <a:pt x="31457" y="2501"/>
                  </a:cubicBezTo>
                  <a:cubicBezTo>
                    <a:pt x="31457" y="2743"/>
                    <a:pt x="31498" y="2985"/>
                    <a:pt x="31457" y="3227"/>
                  </a:cubicBezTo>
                  <a:cubicBezTo>
                    <a:pt x="31494" y="6091"/>
                    <a:pt x="31497" y="6380"/>
                    <a:pt x="29155" y="6380"/>
                  </a:cubicBezTo>
                  <a:cubicBezTo>
                    <a:pt x="28891" y="6380"/>
                    <a:pt x="28598" y="6376"/>
                    <a:pt x="28271" y="6372"/>
                  </a:cubicBezTo>
                  <a:cubicBezTo>
                    <a:pt x="27465" y="6372"/>
                    <a:pt x="26658" y="6382"/>
                    <a:pt x="25852" y="6382"/>
                  </a:cubicBezTo>
                  <a:cubicBezTo>
                    <a:pt x="25045" y="6382"/>
                    <a:pt x="24239" y="6372"/>
                    <a:pt x="23432" y="6332"/>
                  </a:cubicBezTo>
                  <a:cubicBezTo>
                    <a:pt x="22101" y="6251"/>
                    <a:pt x="21899" y="6009"/>
                    <a:pt x="21940" y="4638"/>
                  </a:cubicBezTo>
                  <a:cubicBezTo>
                    <a:pt x="21974" y="1883"/>
                    <a:pt x="21832" y="1510"/>
                    <a:pt x="23874" y="1510"/>
                  </a:cubicBezTo>
                  <a:close/>
                  <a:moveTo>
                    <a:pt x="7825" y="1896"/>
                  </a:moveTo>
                  <a:cubicBezTo>
                    <a:pt x="9680" y="1896"/>
                    <a:pt x="11535" y="1936"/>
                    <a:pt x="13390" y="2017"/>
                  </a:cubicBezTo>
                  <a:cubicBezTo>
                    <a:pt x="14156" y="2057"/>
                    <a:pt x="14398" y="2259"/>
                    <a:pt x="14519" y="2985"/>
                  </a:cubicBezTo>
                  <a:cubicBezTo>
                    <a:pt x="14560" y="3307"/>
                    <a:pt x="14600" y="3630"/>
                    <a:pt x="14640" y="3953"/>
                  </a:cubicBezTo>
                  <a:cubicBezTo>
                    <a:pt x="14802" y="6372"/>
                    <a:pt x="14519" y="6655"/>
                    <a:pt x="11979" y="6695"/>
                  </a:cubicBezTo>
                  <a:cubicBezTo>
                    <a:pt x="11011" y="6695"/>
                    <a:pt x="10043" y="6614"/>
                    <a:pt x="9075" y="6614"/>
                  </a:cubicBezTo>
                  <a:cubicBezTo>
                    <a:pt x="8026" y="6614"/>
                    <a:pt x="6978" y="6574"/>
                    <a:pt x="5929" y="6534"/>
                  </a:cubicBezTo>
                  <a:cubicBezTo>
                    <a:pt x="5042" y="6453"/>
                    <a:pt x="4719" y="6171"/>
                    <a:pt x="4679" y="5364"/>
                  </a:cubicBezTo>
                  <a:cubicBezTo>
                    <a:pt x="4639" y="2138"/>
                    <a:pt x="4316" y="1896"/>
                    <a:pt x="7825" y="1896"/>
                  </a:cubicBezTo>
                  <a:close/>
                  <a:moveTo>
                    <a:pt x="23916" y="0"/>
                  </a:moveTo>
                  <a:cubicBezTo>
                    <a:pt x="23271" y="0"/>
                    <a:pt x="22625" y="41"/>
                    <a:pt x="21980" y="121"/>
                  </a:cubicBezTo>
                  <a:cubicBezTo>
                    <a:pt x="21294" y="162"/>
                    <a:pt x="20690" y="444"/>
                    <a:pt x="20528" y="1170"/>
                  </a:cubicBezTo>
                  <a:cubicBezTo>
                    <a:pt x="20459" y="1760"/>
                    <a:pt x="19971" y="2171"/>
                    <a:pt x="19425" y="2171"/>
                  </a:cubicBezTo>
                  <a:cubicBezTo>
                    <a:pt x="19337" y="2171"/>
                    <a:pt x="19247" y="2160"/>
                    <a:pt x="19157" y="2138"/>
                  </a:cubicBezTo>
                  <a:lnTo>
                    <a:pt x="17423" y="2138"/>
                  </a:lnTo>
                  <a:cubicBezTo>
                    <a:pt x="16697" y="2138"/>
                    <a:pt x="16011" y="2098"/>
                    <a:pt x="15608" y="1291"/>
                  </a:cubicBezTo>
                  <a:cubicBezTo>
                    <a:pt x="15306" y="838"/>
                    <a:pt x="14827" y="561"/>
                    <a:pt x="14270" y="561"/>
                  </a:cubicBezTo>
                  <a:cubicBezTo>
                    <a:pt x="14232" y="561"/>
                    <a:pt x="14195" y="562"/>
                    <a:pt x="14156" y="565"/>
                  </a:cubicBezTo>
                  <a:cubicBezTo>
                    <a:pt x="12512" y="448"/>
                    <a:pt x="10867" y="385"/>
                    <a:pt x="9222" y="385"/>
                  </a:cubicBezTo>
                  <a:cubicBezTo>
                    <a:pt x="8044" y="385"/>
                    <a:pt x="6866" y="417"/>
                    <a:pt x="5687" y="484"/>
                  </a:cubicBezTo>
                  <a:cubicBezTo>
                    <a:pt x="4881" y="525"/>
                    <a:pt x="4034" y="646"/>
                    <a:pt x="3509" y="1331"/>
                  </a:cubicBezTo>
                  <a:cubicBezTo>
                    <a:pt x="3214" y="1761"/>
                    <a:pt x="2846" y="1905"/>
                    <a:pt x="2443" y="1905"/>
                  </a:cubicBezTo>
                  <a:cubicBezTo>
                    <a:pt x="2241" y="1905"/>
                    <a:pt x="2031" y="1869"/>
                    <a:pt x="1816" y="1815"/>
                  </a:cubicBezTo>
                  <a:cubicBezTo>
                    <a:pt x="1587" y="1739"/>
                    <a:pt x="1359" y="1699"/>
                    <a:pt x="1134" y="1699"/>
                  </a:cubicBezTo>
                  <a:cubicBezTo>
                    <a:pt x="884" y="1699"/>
                    <a:pt x="638" y="1749"/>
                    <a:pt x="404" y="1856"/>
                  </a:cubicBezTo>
                  <a:cubicBezTo>
                    <a:pt x="202" y="2017"/>
                    <a:pt x="81" y="2218"/>
                    <a:pt x="1" y="2420"/>
                  </a:cubicBezTo>
                  <a:cubicBezTo>
                    <a:pt x="1" y="2581"/>
                    <a:pt x="81" y="2743"/>
                    <a:pt x="202" y="2823"/>
                  </a:cubicBezTo>
                  <a:cubicBezTo>
                    <a:pt x="404" y="2985"/>
                    <a:pt x="606" y="3106"/>
                    <a:pt x="848" y="3146"/>
                  </a:cubicBezTo>
                  <a:cubicBezTo>
                    <a:pt x="2461" y="3267"/>
                    <a:pt x="3227" y="3912"/>
                    <a:pt x="3146" y="5727"/>
                  </a:cubicBezTo>
                  <a:cubicBezTo>
                    <a:pt x="3066" y="7219"/>
                    <a:pt x="3872" y="7865"/>
                    <a:pt x="5405" y="7986"/>
                  </a:cubicBezTo>
                  <a:cubicBezTo>
                    <a:pt x="6695" y="8107"/>
                    <a:pt x="7986" y="8107"/>
                    <a:pt x="9276" y="8147"/>
                  </a:cubicBezTo>
                  <a:cubicBezTo>
                    <a:pt x="9760" y="8147"/>
                    <a:pt x="10244" y="8187"/>
                    <a:pt x="10728" y="8187"/>
                  </a:cubicBezTo>
                  <a:cubicBezTo>
                    <a:pt x="11858" y="8147"/>
                    <a:pt x="12987" y="8147"/>
                    <a:pt x="14116" y="8066"/>
                  </a:cubicBezTo>
                  <a:cubicBezTo>
                    <a:pt x="15124" y="8026"/>
                    <a:pt x="15971" y="7260"/>
                    <a:pt x="16092" y="6251"/>
                  </a:cubicBezTo>
                  <a:cubicBezTo>
                    <a:pt x="16132" y="6009"/>
                    <a:pt x="16173" y="5808"/>
                    <a:pt x="16173" y="5566"/>
                  </a:cubicBezTo>
                  <a:cubicBezTo>
                    <a:pt x="16213" y="4195"/>
                    <a:pt x="16173" y="4033"/>
                    <a:pt x="17947" y="4033"/>
                  </a:cubicBezTo>
                  <a:cubicBezTo>
                    <a:pt x="18512" y="4074"/>
                    <a:pt x="19076" y="4074"/>
                    <a:pt x="19641" y="4114"/>
                  </a:cubicBezTo>
                  <a:cubicBezTo>
                    <a:pt x="19964" y="4154"/>
                    <a:pt x="20246" y="4396"/>
                    <a:pt x="20286" y="4719"/>
                  </a:cubicBezTo>
                  <a:cubicBezTo>
                    <a:pt x="20367" y="5122"/>
                    <a:pt x="20407" y="5525"/>
                    <a:pt x="20448" y="5888"/>
                  </a:cubicBezTo>
                  <a:cubicBezTo>
                    <a:pt x="20569" y="7018"/>
                    <a:pt x="21214" y="7542"/>
                    <a:pt x="22303" y="7744"/>
                  </a:cubicBezTo>
                  <a:cubicBezTo>
                    <a:pt x="23418" y="7929"/>
                    <a:pt x="24533" y="7990"/>
                    <a:pt x="25648" y="7990"/>
                  </a:cubicBezTo>
                  <a:cubicBezTo>
                    <a:pt x="27437" y="7990"/>
                    <a:pt x="29225" y="7834"/>
                    <a:pt x="31014" y="7784"/>
                  </a:cubicBezTo>
                  <a:cubicBezTo>
                    <a:pt x="31941" y="7784"/>
                    <a:pt x="32748" y="7058"/>
                    <a:pt x="32829" y="6130"/>
                  </a:cubicBezTo>
                  <a:cubicBezTo>
                    <a:pt x="32909" y="5525"/>
                    <a:pt x="32990" y="4880"/>
                    <a:pt x="32990" y="4235"/>
                  </a:cubicBezTo>
                  <a:cubicBezTo>
                    <a:pt x="32950" y="3590"/>
                    <a:pt x="33353" y="2985"/>
                    <a:pt x="33958" y="2743"/>
                  </a:cubicBezTo>
                  <a:cubicBezTo>
                    <a:pt x="34522" y="2460"/>
                    <a:pt x="35168" y="2259"/>
                    <a:pt x="35531" y="1694"/>
                  </a:cubicBezTo>
                  <a:cubicBezTo>
                    <a:pt x="35611" y="1493"/>
                    <a:pt x="35611" y="1251"/>
                    <a:pt x="35571" y="1049"/>
                  </a:cubicBezTo>
                  <a:cubicBezTo>
                    <a:pt x="35531" y="928"/>
                    <a:pt x="35329" y="847"/>
                    <a:pt x="35168" y="767"/>
                  </a:cubicBezTo>
                  <a:cubicBezTo>
                    <a:pt x="35083" y="742"/>
                    <a:pt x="35001" y="731"/>
                    <a:pt x="34920" y="731"/>
                  </a:cubicBezTo>
                  <a:cubicBezTo>
                    <a:pt x="34416" y="731"/>
                    <a:pt x="33989" y="1153"/>
                    <a:pt x="33505" y="1153"/>
                  </a:cubicBezTo>
                  <a:cubicBezTo>
                    <a:pt x="33442" y="1153"/>
                    <a:pt x="33378" y="1146"/>
                    <a:pt x="33313" y="1130"/>
                  </a:cubicBezTo>
                  <a:cubicBezTo>
                    <a:pt x="32723" y="1012"/>
                    <a:pt x="32402" y="281"/>
                    <a:pt x="31714" y="281"/>
                  </a:cubicBezTo>
                  <a:cubicBezTo>
                    <a:pt x="31696" y="281"/>
                    <a:pt x="31678" y="282"/>
                    <a:pt x="31659" y="283"/>
                  </a:cubicBezTo>
                  <a:cubicBezTo>
                    <a:pt x="31336" y="283"/>
                    <a:pt x="31014" y="242"/>
                    <a:pt x="30691" y="202"/>
                  </a:cubicBezTo>
                  <a:cubicBezTo>
                    <a:pt x="28433" y="162"/>
                    <a:pt x="26174" y="81"/>
                    <a:pt x="239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5"/>
            <p:cNvSpPr/>
            <p:nvPr/>
          </p:nvSpPr>
          <p:spPr>
            <a:xfrm>
              <a:off x="4718623" y="2808280"/>
              <a:ext cx="179867" cy="206419"/>
            </a:xfrm>
            <a:custGeom>
              <a:avLst/>
              <a:gdLst/>
              <a:ahLst/>
              <a:cxnLst/>
              <a:rect l="l" t="t" r="r" b="b"/>
              <a:pathLst>
                <a:path w="14278" h="16389" extrusionOk="0">
                  <a:moveTo>
                    <a:pt x="1" y="1"/>
                  </a:moveTo>
                  <a:lnTo>
                    <a:pt x="1" y="11414"/>
                  </a:lnTo>
                  <a:cubicBezTo>
                    <a:pt x="1" y="11414"/>
                    <a:pt x="323" y="14761"/>
                    <a:pt x="4759" y="16011"/>
                  </a:cubicBezTo>
                  <a:cubicBezTo>
                    <a:pt x="5659" y="16273"/>
                    <a:pt x="6548" y="16389"/>
                    <a:pt x="7396" y="16389"/>
                  </a:cubicBezTo>
                  <a:cubicBezTo>
                    <a:pt x="10728" y="16389"/>
                    <a:pt x="13439" y="14602"/>
                    <a:pt x="13793" y="12866"/>
                  </a:cubicBezTo>
                  <a:cubicBezTo>
                    <a:pt x="14277" y="10486"/>
                    <a:pt x="13995" y="525"/>
                    <a:pt x="13954" y="323"/>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65"/>
          <p:cNvGrpSpPr/>
          <p:nvPr/>
        </p:nvGrpSpPr>
        <p:grpSpPr>
          <a:xfrm>
            <a:off x="2636436" y="1752604"/>
            <a:ext cx="1601026" cy="2118550"/>
            <a:chOff x="1264824" y="1905004"/>
            <a:chExt cx="1601026" cy="2118550"/>
          </a:xfrm>
        </p:grpSpPr>
        <p:sp>
          <p:nvSpPr>
            <p:cNvPr id="1846" name="Google Shape;1846;p65"/>
            <p:cNvSpPr/>
            <p:nvPr/>
          </p:nvSpPr>
          <p:spPr>
            <a:xfrm>
              <a:off x="1862378" y="2346660"/>
              <a:ext cx="420072" cy="375269"/>
            </a:xfrm>
            <a:custGeom>
              <a:avLst/>
              <a:gdLst/>
              <a:ahLst/>
              <a:cxnLst/>
              <a:rect l="l" t="t" r="r" b="b"/>
              <a:pathLst>
                <a:path w="13117" h="11718" extrusionOk="0">
                  <a:moveTo>
                    <a:pt x="7147" y="0"/>
                  </a:moveTo>
                  <a:cubicBezTo>
                    <a:pt x="7012" y="0"/>
                    <a:pt x="6881" y="10"/>
                    <a:pt x="6755" y="30"/>
                  </a:cubicBezTo>
                  <a:cubicBezTo>
                    <a:pt x="4817" y="331"/>
                    <a:pt x="1358" y="1701"/>
                    <a:pt x="656" y="5477"/>
                  </a:cubicBezTo>
                  <a:cubicBezTo>
                    <a:pt x="1" y="9020"/>
                    <a:pt x="3937" y="11717"/>
                    <a:pt x="6515" y="11717"/>
                  </a:cubicBezTo>
                  <a:cubicBezTo>
                    <a:pt x="6697" y="11717"/>
                    <a:pt x="6873" y="11704"/>
                    <a:pt x="7039" y="11676"/>
                  </a:cubicBezTo>
                  <a:cubicBezTo>
                    <a:pt x="9545" y="11275"/>
                    <a:pt x="12352" y="10039"/>
                    <a:pt x="12753" y="6380"/>
                  </a:cubicBezTo>
                  <a:cubicBezTo>
                    <a:pt x="13117" y="2921"/>
                    <a:pt x="9480" y="0"/>
                    <a:pt x="71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5"/>
            <p:cNvSpPr/>
            <p:nvPr/>
          </p:nvSpPr>
          <p:spPr>
            <a:xfrm>
              <a:off x="1791891" y="1905004"/>
              <a:ext cx="595569" cy="599956"/>
            </a:xfrm>
            <a:custGeom>
              <a:avLst/>
              <a:gdLst/>
              <a:ahLst/>
              <a:cxnLst/>
              <a:rect l="l" t="t" r="r" b="b"/>
              <a:pathLst>
                <a:path w="18597" h="18734" extrusionOk="0">
                  <a:moveTo>
                    <a:pt x="7805" y="0"/>
                  </a:moveTo>
                  <a:cubicBezTo>
                    <a:pt x="7060" y="0"/>
                    <a:pt x="6259" y="236"/>
                    <a:pt x="5380" y="822"/>
                  </a:cubicBezTo>
                  <a:cubicBezTo>
                    <a:pt x="2741" y="2543"/>
                    <a:pt x="134" y="5868"/>
                    <a:pt x="0" y="9327"/>
                  </a:cubicBezTo>
                  <a:cubicBezTo>
                    <a:pt x="67" y="14005"/>
                    <a:pt x="9157" y="18734"/>
                    <a:pt x="9157" y="18734"/>
                  </a:cubicBezTo>
                  <a:cubicBezTo>
                    <a:pt x="13484" y="17597"/>
                    <a:pt x="18547" y="12134"/>
                    <a:pt x="18580" y="9711"/>
                  </a:cubicBezTo>
                  <a:cubicBezTo>
                    <a:pt x="18597" y="7288"/>
                    <a:pt x="16358" y="2978"/>
                    <a:pt x="15439" y="2075"/>
                  </a:cubicBezTo>
                  <a:cubicBezTo>
                    <a:pt x="14881" y="1538"/>
                    <a:pt x="14261" y="1351"/>
                    <a:pt x="13386" y="1351"/>
                  </a:cubicBezTo>
                  <a:cubicBezTo>
                    <a:pt x="12819" y="1351"/>
                    <a:pt x="12145" y="1429"/>
                    <a:pt x="11312" y="1541"/>
                  </a:cubicBezTo>
                  <a:cubicBezTo>
                    <a:pt x="10230" y="713"/>
                    <a:pt x="9101" y="0"/>
                    <a:pt x="78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5"/>
            <p:cNvSpPr/>
            <p:nvPr/>
          </p:nvSpPr>
          <p:spPr>
            <a:xfrm>
              <a:off x="1264824" y="2653012"/>
              <a:ext cx="605753" cy="950566"/>
            </a:xfrm>
            <a:custGeom>
              <a:avLst/>
              <a:gdLst/>
              <a:ahLst/>
              <a:cxnLst/>
              <a:rect l="l" t="t" r="r" b="b"/>
              <a:pathLst>
                <a:path w="18915" h="29682" extrusionOk="0">
                  <a:moveTo>
                    <a:pt x="14041" y="0"/>
                  </a:moveTo>
                  <a:cubicBezTo>
                    <a:pt x="13236" y="0"/>
                    <a:pt x="12632" y="189"/>
                    <a:pt x="12632" y="189"/>
                  </a:cubicBezTo>
                  <a:cubicBezTo>
                    <a:pt x="12632" y="189"/>
                    <a:pt x="0" y="23163"/>
                    <a:pt x="485" y="25335"/>
                  </a:cubicBezTo>
                  <a:cubicBezTo>
                    <a:pt x="904" y="27280"/>
                    <a:pt x="2234" y="29681"/>
                    <a:pt x="5436" y="29681"/>
                  </a:cubicBezTo>
                  <a:cubicBezTo>
                    <a:pt x="5809" y="29681"/>
                    <a:pt x="6208" y="29649"/>
                    <a:pt x="6634" y="29579"/>
                  </a:cubicBezTo>
                  <a:cubicBezTo>
                    <a:pt x="10694" y="28927"/>
                    <a:pt x="15422" y="14926"/>
                    <a:pt x="16358" y="12854"/>
                  </a:cubicBezTo>
                  <a:cubicBezTo>
                    <a:pt x="17310" y="10765"/>
                    <a:pt x="18914" y="5669"/>
                    <a:pt x="17594" y="2361"/>
                  </a:cubicBezTo>
                  <a:cubicBezTo>
                    <a:pt x="16812" y="400"/>
                    <a:pt x="15213" y="0"/>
                    <a:pt x="140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5"/>
            <p:cNvSpPr/>
            <p:nvPr/>
          </p:nvSpPr>
          <p:spPr>
            <a:xfrm>
              <a:off x="2260641" y="2653012"/>
              <a:ext cx="605208" cy="950566"/>
            </a:xfrm>
            <a:custGeom>
              <a:avLst/>
              <a:gdLst/>
              <a:ahLst/>
              <a:cxnLst/>
              <a:rect l="l" t="t" r="r" b="b"/>
              <a:pathLst>
                <a:path w="18898" h="29682" extrusionOk="0">
                  <a:moveTo>
                    <a:pt x="4873" y="0"/>
                  </a:moveTo>
                  <a:cubicBezTo>
                    <a:pt x="3701" y="0"/>
                    <a:pt x="2102" y="400"/>
                    <a:pt x="1320" y="2361"/>
                  </a:cubicBezTo>
                  <a:cubicBezTo>
                    <a:pt x="0" y="5669"/>
                    <a:pt x="1604" y="10765"/>
                    <a:pt x="2540" y="12854"/>
                  </a:cubicBezTo>
                  <a:cubicBezTo>
                    <a:pt x="3492" y="14926"/>
                    <a:pt x="8221" y="28927"/>
                    <a:pt x="12281" y="29579"/>
                  </a:cubicBezTo>
                  <a:cubicBezTo>
                    <a:pt x="12705" y="29649"/>
                    <a:pt x="13102" y="29681"/>
                    <a:pt x="13474" y="29681"/>
                  </a:cubicBezTo>
                  <a:cubicBezTo>
                    <a:pt x="16667" y="29681"/>
                    <a:pt x="18011" y="27280"/>
                    <a:pt x="18430" y="25335"/>
                  </a:cubicBezTo>
                  <a:cubicBezTo>
                    <a:pt x="18897" y="23163"/>
                    <a:pt x="6282" y="189"/>
                    <a:pt x="6282" y="189"/>
                  </a:cubicBezTo>
                  <a:cubicBezTo>
                    <a:pt x="6282" y="189"/>
                    <a:pt x="5679" y="0"/>
                    <a:pt x="487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5"/>
            <p:cNvSpPr/>
            <p:nvPr/>
          </p:nvSpPr>
          <p:spPr>
            <a:xfrm>
              <a:off x="1578380" y="2585727"/>
              <a:ext cx="1045072" cy="1437826"/>
            </a:xfrm>
            <a:custGeom>
              <a:avLst/>
              <a:gdLst/>
              <a:ahLst/>
              <a:cxnLst/>
              <a:rect l="l" t="t" r="r" b="b"/>
              <a:pathLst>
                <a:path w="32633" h="44897" extrusionOk="0">
                  <a:moveTo>
                    <a:pt x="9675" y="1"/>
                  </a:moveTo>
                  <a:cubicBezTo>
                    <a:pt x="9675" y="1"/>
                    <a:pt x="9174" y="67"/>
                    <a:pt x="8438" y="201"/>
                  </a:cubicBezTo>
                  <a:cubicBezTo>
                    <a:pt x="6684" y="535"/>
                    <a:pt x="3610" y="1237"/>
                    <a:pt x="2841" y="2290"/>
                  </a:cubicBezTo>
                  <a:cubicBezTo>
                    <a:pt x="2156" y="3225"/>
                    <a:pt x="3259" y="10276"/>
                    <a:pt x="4161" y="15406"/>
                  </a:cubicBezTo>
                  <a:cubicBezTo>
                    <a:pt x="4696" y="18447"/>
                    <a:pt x="5180" y="20819"/>
                    <a:pt x="5180" y="20819"/>
                  </a:cubicBezTo>
                  <a:cubicBezTo>
                    <a:pt x="5180" y="20819"/>
                    <a:pt x="3509" y="26333"/>
                    <a:pt x="2106" y="32248"/>
                  </a:cubicBezTo>
                  <a:cubicBezTo>
                    <a:pt x="953" y="37160"/>
                    <a:pt x="1" y="42357"/>
                    <a:pt x="335" y="44896"/>
                  </a:cubicBezTo>
                  <a:lnTo>
                    <a:pt x="32599" y="44896"/>
                  </a:lnTo>
                  <a:cubicBezTo>
                    <a:pt x="32632" y="43827"/>
                    <a:pt x="32566" y="42758"/>
                    <a:pt x="32399" y="41705"/>
                  </a:cubicBezTo>
                  <a:cubicBezTo>
                    <a:pt x="32248" y="40886"/>
                    <a:pt x="30995" y="36609"/>
                    <a:pt x="29658" y="32248"/>
                  </a:cubicBezTo>
                  <a:cubicBezTo>
                    <a:pt x="28322" y="27937"/>
                    <a:pt x="26918" y="23526"/>
                    <a:pt x="26434" y="22256"/>
                  </a:cubicBezTo>
                  <a:cubicBezTo>
                    <a:pt x="26835" y="20201"/>
                    <a:pt x="27152" y="17812"/>
                    <a:pt x="27403" y="15406"/>
                  </a:cubicBezTo>
                  <a:cubicBezTo>
                    <a:pt x="27987" y="9625"/>
                    <a:pt x="28138" y="3844"/>
                    <a:pt x="27971" y="2925"/>
                  </a:cubicBezTo>
                  <a:cubicBezTo>
                    <a:pt x="27720" y="1638"/>
                    <a:pt x="25231" y="1003"/>
                    <a:pt x="24061" y="753"/>
                  </a:cubicBezTo>
                  <a:cubicBezTo>
                    <a:pt x="23493" y="636"/>
                    <a:pt x="22657" y="519"/>
                    <a:pt x="21956" y="418"/>
                  </a:cubicBezTo>
                  <a:cubicBezTo>
                    <a:pt x="21187" y="318"/>
                    <a:pt x="20552" y="235"/>
                    <a:pt x="20552" y="235"/>
                  </a:cubicBezTo>
                  <a:lnTo>
                    <a:pt x="967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5"/>
            <p:cNvSpPr/>
            <p:nvPr/>
          </p:nvSpPr>
          <p:spPr>
            <a:xfrm>
              <a:off x="1848607" y="2585727"/>
              <a:ext cx="432914" cy="294342"/>
            </a:xfrm>
            <a:custGeom>
              <a:avLst/>
              <a:gdLst/>
              <a:ahLst/>
              <a:cxnLst/>
              <a:rect l="l" t="t" r="r" b="b"/>
              <a:pathLst>
                <a:path w="13518" h="9191" extrusionOk="0">
                  <a:moveTo>
                    <a:pt x="1237" y="1"/>
                  </a:moveTo>
                  <a:cubicBezTo>
                    <a:pt x="1237" y="1"/>
                    <a:pt x="736" y="67"/>
                    <a:pt x="0" y="201"/>
                  </a:cubicBezTo>
                  <a:cubicBezTo>
                    <a:pt x="268" y="2089"/>
                    <a:pt x="3325" y="8338"/>
                    <a:pt x="7018" y="9190"/>
                  </a:cubicBezTo>
                  <a:cubicBezTo>
                    <a:pt x="11128" y="7553"/>
                    <a:pt x="13200" y="3192"/>
                    <a:pt x="13518" y="418"/>
                  </a:cubicBezTo>
                  <a:cubicBezTo>
                    <a:pt x="12749" y="301"/>
                    <a:pt x="12114" y="235"/>
                    <a:pt x="12114" y="235"/>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5"/>
            <p:cNvSpPr/>
            <p:nvPr/>
          </p:nvSpPr>
          <p:spPr>
            <a:xfrm>
              <a:off x="2209241" y="2167449"/>
              <a:ext cx="127940" cy="150614"/>
            </a:xfrm>
            <a:custGeom>
              <a:avLst/>
              <a:gdLst/>
              <a:ahLst/>
              <a:cxnLst/>
              <a:rect l="l" t="t" r="r" b="b"/>
              <a:pathLst>
                <a:path w="3995" h="4703" extrusionOk="0">
                  <a:moveTo>
                    <a:pt x="2322" y="1"/>
                  </a:moveTo>
                  <a:cubicBezTo>
                    <a:pt x="1310" y="1"/>
                    <a:pt x="970" y="1633"/>
                    <a:pt x="970" y="1633"/>
                  </a:cubicBezTo>
                  <a:cubicBezTo>
                    <a:pt x="970" y="1633"/>
                    <a:pt x="1" y="3972"/>
                    <a:pt x="1004" y="4574"/>
                  </a:cubicBezTo>
                  <a:cubicBezTo>
                    <a:pt x="1149" y="4663"/>
                    <a:pt x="1276" y="4702"/>
                    <a:pt x="1388" y="4702"/>
                  </a:cubicBezTo>
                  <a:cubicBezTo>
                    <a:pt x="2035" y="4702"/>
                    <a:pt x="2211" y="3390"/>
                    <a:pt x="2908" y="2636"/>
                  </a:cubicBezTo>
                  <a:cubicBezTo>
                    <a:pt x="3443" y="2051"/>
                    <a:pt x="3994" y="497"/>
                    <a:pt x="2674" y="62"/>
                  </a:cubicBezTo>
                  <a:cubicBezTo>
                    <a:pt x="2549" y="20"/>
                    <a:pt x="2431" y="1"/>
                    <a:pt x="23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5"/>
            <p:cNvSpPr/>
            <p:nvPr/>
          </p:nvSpPr>
          <p:spPr>
            <a:xfrm>
              <a:off x="1827215" y="2167449"/>
              <a:ext cx="127908" cy="150614"/>
            </a:xfrm>
            <a:custGeom>
              <a:avLst/>
              <a:gdLst/>
              <a:ahLst/>
              <a:cxnLst/>
              <a:rect l="l" t="t" r="r" b="b"/>
              <a:pathLst>
                <a:path w="3994" h="4703" extrusionOk="0">
                  <a:moveTo>
                    <a:pt x="1673" y="1"/>
                  </a:moveTo>
                  <a:cubicBezTo>
                    <a:pt x="1563" y="1"/>
                    <a:pt x="1446" y="20"/>
                    <a:pt x="1320" y="62"/>
                  </a:cubicBezTo>
                  <a:cubicBezTo>
                    <a:pt x="0" y="497"/>
                    <a:pt x="551" y="2051"/>
                    <a:pt x="1103" y="2636"/>
                  </a:cubicBezTo>
                  <a:cubicBezTo>
                    <a:pt x="1786" y="3390"/>
                    <a:pt x="1960" y="4702"/>
                    <a:pt x="2617" y="4702"/>
                  </a:cubicBezTo>
                  <a:cubicBezTo>
                    <a:pt x="2731" y="4702"/>
                    <a:pt x="2859" y="4663"/>
                    <a:pt x="3008" y="4574"/>
                  </a:cubicBezTo>
                  <a:cubicBezTo>
                    <a:pt x="3993" y="3972"/>
                    <a:pt x="3024" y="1633"/>
                    <a:pt x="3024" y="1633"/>
                  </a:cubicBezTo>
                  <a:cubicBezTo>
                    <a:pt x="3024" y="1633"/>
                    <a:pt x="2684" y="1"/>
                    <a:pt x="16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5"/>
            <p:cNvSpPr/>
            <p:nvPr/>
          </p:nvSpPr>
          <p:spPr>
            <a:xfrm>
              <a:off x="1888190" y="2349767"/>
              <a:ext cx="357495" cy="460199"/>
            </a:xfrm>
            <a:custGeom>
              <a:avLst/>
              <a:gdLst/>
              <a:ahLst/>
              <a:cxnLst/>
              <a:rect l="l" t="t" r="r" b="b"/>
              <a:pathLst>
                <a:path w="11163" h="14370" extrusionOk="0">
                  <a:moveTo>
                    <a:pt x="2875" y="0"/>
                  </a:moveTo>
                  <a:cubicBezTo>
                    <a:pt x="2908" y="84"/>
                    <a:pt x="3710" y="4077"/>
                    <a:pt x="2875" y="5648"/>
                  </a:cubicBezTo>
                  <a:cubicBezTo>
                    <a:pt x="2156" y="6984"/>
                    <a:pt x="1" y="7369"/>
                    <a:pt x="1" y="7369"/>
                  </a:cubicBezTo>
                  <a:cubicBezTo>
                    <a:pt x="1" y="7369"/>
                    <a:pt x="2340" y="13735"/>
                    <a:pt x="5749" y="14369"/>
                  </a:cubicBezTo>
                  <a:cubicBezTo>
                    <a:pt x="8539" y="13233"/>
                    <a:pt x="10360" y="9908"/>
                    <a:pt x="11162" y="7636"/>
                  </a:cubicBezTo>
                  <a:cubicBezTo>
                    <a:pt x="9040" y="7335"/>
                    <a:pt x="8489" y="6316"/>
                    <a:pt x="8372" y="5347"/>
                  </a:cubicBezTo>
                  <a:cubicBezTo>
                    <a:pt x="8288" y="4545"/>
                    <a:pt x="8873" y="217"/>
                    <a:pt x="8873" y="217"/>
                  </a:cubicBezTo>
                  <a:lnTo>
                    <a:pt x="287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5"/>
            <p:cNvSpPr/>
            <p:nvPr/>
          </p:nvSpPr>
          <p:spPr>
            <a:xfrm>
              <a:off x="1889791" y="2023880"/>
              <a:ext cx="368736" cy="419560"/>
            </a:xfrm>
            <a:custGeom>
              <a:avLst/>
              <a:gdLst/>
              <a:ahLst/>
              <a:cxnLst/>
              <a:rect l="l" t="t" r="r" b="b"/>
              <a:pathLst>
                <a:path w="11514" h="13101" extrusionOk="0">
                  <a:moveTo>
                    <a:pt x="8472" y="1"/>
                  </a:moveTo>
                  <a:cubicBezTo>
                    <a:pt x="7754" y="1154"/>
                    <a:pt x="7069" y="2240"/>
                    <a:pt x="5364" y="2524"/>
                  </a:cubicBezTo>
                  <a:cubicBezTo>
                    <a:pt x="3643" y="2791"/>
                    <a:pt x="3209" y="2574"/>
                    <a:pt x="1672" y="2891"/>
                  </a:cubicBezTo>
                  <a:lnTo>
                    <a:pt x="1605" y="2908"/>
                  </a:lnTo>
                  <a:cubicBezTo>
                    <a:pt x="619" y="3159"/>
                    <a:pt x="1" y="4111"/>
                    <a:pt x="168" y="5097"/>
                  </a:cubicBezTo>
                  <a:cubicBezTo>
                    <a:pt x="452" y="7185"/>
                    <a:pt x="1003" y="9291"/>
                    <a:pt x="1739" y="10444"/>
                  </a:cubicBezTo>
                  <a:cubicBezTo>
                    <a:pt x="3075" y="12582"/>
                    <a:pt x="4947" y="13100"/>
                    <a:pt x="5999" y="13100"/>
                  </a:cubicBezTo>
                  <a:cubicBezTo>
                    <a:pt x="7252" y="13100"/>
                    <a:pt x="10043" y="11713"/>
                    <a:pt x="10761" y="8639"/>
                  </a:cubicBezTo>
                  <a:cubicBezTo>
                    <a:pt x="10945" y="7870"/>
                    <a:pt x="11095" y="7052"/>
                    <a:pt x="11246" y="6250"/>
                  </a:cubicBezTo>
                  <a:cubicBezTo>
                    <a:pt x="11513" y="4629"/>
                    <a:pt x="10828" y="3125"/>
                    <a:pt x="9709" y="1956"/>
                  </a:cubicBezTo>
                  <a:cubicBezTo>
                    <a:pt x="9308" y="1538"/>
                    <a:pt x="8606" y="886"/>
                    <a:pt x="847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5"/>
            <p:cNvSpPr/>
            <p:nvPr/>
          </p:nvSpPr>
          <p:spPr>
            <a:xfrm>
              <a:off x="1994673" y="2191916"/>
              <a:ext cx="35900" cy="35868"/>
            </a:xfrm>
            <a:custGeom>
              <a:avLst/>
              <a:gdLst/>
              <a:ahLst/>
              <a:cxnLst/>
              <a:rect l="l" t="t" r="r" b="b"/>
              <a:pathLst>
                <a:path w="1121" h="1120" extrusionOk="0">
                  <a:moveTo>
                    <a:pt x="552" y="0"/>
                  </a:moveTo>
                  <a:cubicBezTo>
                    <a:pt x="485" y="0"/>
                    <a:pt x="402" y="17"/>
                    <a:pt x="352" y="50"/>
                  </a:cubicBezTo>
                  <a:cubicBezTo>
                    <a:pt x="201" y="100"/>
                    <a:pt x="101" y="217"/>
                    <a:pt x="51" y="368"/>
                  </a:cubicBezTo>
                  <a:cubicBezTo>
                    <a:pt x="18" y="435"/>
                    <a:pt x="1" y="501"/>
                    <a:pt x="1" y="568"/>
                  </a:cubicBezTo>
                  <a:cubicBezTo>
                    <a:pt x="18" y="618"/>
                    <a:pt x="18" y="669"/>
                    <a:pt x="34" y="719"/>
                  </a:cubicBezTo>
                  <a:cubicBezTo>
                    <a:pt x="51" y="802"/>
                    <a:pt x="101" y="886"/>
                    <a:pt x="185" y="953"/>
                  </a:cubicBezTo>
                  <a:lnTo>
                    <a:pt x="302" y="1053"/>
                  </a:lnTo>
                  <a:cubicBezTo>
                    <a:pt x="385" y="1086"/>
                    <a:pt x="485" y="1120"/>
                    <a:pt x="569" y="1120"/>
                  </a:cubicBezTo>
                  <a:cubicBezTo>
                    <a:pt x="870" y="1103"/>
                    <a:pt x="1120" y="852"/>
                    <a:pt x="1120" y="552"/>
                  </a:cubicBezTo>
                  <a:cubicBezTo>
                    <a:pt x="1104" y="501"/>
                    <a:pt x="1104" y="451"/>
                    <a:pt x="1104" y="401"/>
                  </a:cubicBezTo>
                  <a:lnTo>
                    <a:pt x="1087" y="401"/>
                  </a:lnTo>
                  <a:cubicBezTo>
                    <a:pt x="1070" y="318"/>
                    <a:pt x="1020" y="234"/>
                    <a:pt x="953" y="151"/>
                  </a:cubicBezTo>
                  <a:lnTo>
                    <a:pt x="820" y="67"/>
                  </a:lnTo>
                  <a:cubicBezTo>
                    <a:pt x="736"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5"/>
            <p:cNvSpPr/>
            <p:nvPr/>
          </p:nvSpPr>
          <p:spPr>
            <a:xfrm>
              <a:off x="2111885" y="2191916"/>
              <a:ext cx="35324" cy="35868"/>
            </a:xfrm>
            <a:custGeom>
              <a:avLst/>
              <a:gdLst/>
              <a:ahLst/>
              <a:cxnLst/>
              <a:rect l="l" t="t" r="r" b="b"/>
              <a:pathLst>
                <a:path w="1103" h="1120" extrusionOk="0">
                  <a:moveTo>
                    <a:pt x="535" y="0"/>
                  </a:moveTo>
                  <a:cubicBezTo>
                    <a:pt x="468" y="0"/>
                    <a:pt x="401" y="17"/>
                    <a:pt x="334" y="50"/>
                  </a:cubicBezTo>
                  <a:cubicBezTo>
                    <a:pt x="134" y="151"/>
                    <a:pt x="0" y="351"/>
                    <a:pt x="0" y="568"/>
                  </a:cubicBezTo>
                  <a:cubicBezTo>
                    <a:pt x="0" y="618"/>
                    <a:pt x="0" y="669"/>
                    <a:pt x="17" y="719"/>
                  </a:cubicBezTo>
                  <a:cubicBezTo>
                    <a:pt x="50" y="802"/>
                    <a:pt x="100" y="886"/>
                    <a:pt x="167" y="953"/>
                  </a:cubicBezTo>
                  <a:lnTo>
                    <a:pt x="284" y="1053"/>
                  </a:lnTo>
                  <a:cubicBezTo>
                    <a:pt x="368" y="1086"/>
                    <a:pt x="468" y="1120"/>
                    <a:pt x="568" y="1120"/>
                  </a:cubicBezTo>
                  <a:cubicBezTo>
                    <a:pt x="785" y="1120"/>
                    <a:pt x="986" y="969"/>
                    <a:pt x="1069" y="752"/>
                  </a:cubicBezTo>
                  <a:cubicBezTo>
                    <a:pt x="1086" y="685"/>
                    <a:pt x="1103" y="618"/>
                    <a:pt x="1103" y="552"/>
                  </a:cubicBezTo>
                  <a:cubicBezTo>
                    <a:pt x="1103" y="501"/>
                    <a:pt x="1086" y="451"/>
                    <a:pt x="1086" y="401"/>
                  </a:cubicBezTo>
                  <a:cubicBezTo>
                    <a:pt x="1053" y="318"/>
                    <a:pt x="1003" y="234"/>
                    <a:pt x="936" y="151"/>
                  </a:cubicBezTo>
                  <a:cubicBezTo>
                    <a:pt x="886" y="134"/>
                    <a:pt x="852" y="100"/>
                    <a:pt x="819" y="67"/>
                  </a:cubicBezTo>
                  <a:cubicBezTo>
                    <a:pt x="735" y="17"/>
                    <a:pt x="635"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5"/>
            <p:cNvSpPr/>
            <p:nvPr/>
          </p:nvSpPr>
          <p:spPr>
            <a:xfrm>
              <a:off x="1980230" y="2138402"/>
              <a:ext cx="59438" cy="28919"/>
            </a:xfrm>
            <a:custGeom>
              <a:avLst/>
              <a:gdLst/>
              <a:ahLst/>
              <a:cxnLst/>
              <a:rect l="l" t="t" r="r" b="b"/>
              <a:pathLst>
                <a:path w="1856" h="903" extrusionOk="0">
                  <a:moveTo>
                    <a:pt x="956" y="0"/>
                  </a:moveTo>
                  <a:cubicBezTo>
                    <a:pt x="950" y="0"/>
                    <a:pt x="943" y="0"/>
                    <a:pt x="936" y="0"/>
                  </a:cubicBezTo>
                  <a:cubicBezTo>
                    <a:pt x="285" y="17"/>
                    <a:pt x="1" y="903"/>
                    <a:pt x="1" y="903"/>
                  </a:cubicBezTo>
                  <a:cubicBezTo>
                    <a:pt x="301" y="736"/>
                    <a:pt x="602" y="619"/>
                    <a:pt x="936" y="535"/>
                  </a:cubicBezTo>
                  <a:cubicBezTo>
                    <a:pt x="1032" y="524"/>
                    <a:pt x="1129" y="519"/>
                    <a:pt x="1226" y="519"/>
                  </a:cubicBezTo>
                  <a:cubicBezTo>
                    <a:pt x="1437" y="519"/>
                    <a:pt x="1650" y="545"/>
                    <a:pt x="1855" y="602"/>
                  </a:cubicBezTo>
                  <a:cubicBezTo>
                    <a:pt x="1855" y="602"/>
                    <a:pt x="1449" y="0"/>
                    <a:pt x="95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5"/>
            <p:cNvSpPr/>
            <p:nvPr/>
          </p:nvSpPr>
          <p:spPr>
            <a:xfrm>
              <a:off x="2100644" y="2138402"/>
              <a:ext cx="59951" cy="28919"/>
            </a:xfrm>
            <a:custGeom>
              <a:avLst/>
              <a:gdLst/>
              <a:ahLst/>
              <a:cxnLst/>
              <a:rect l="l" t="t" r="r" b="b"/>
              <a:pathLst>
                <a:path w="1872" h="903" extrusionOk="0">
                  <a:moveTo>
                    <a:pt x="915" y="0"/>
                  </a:moveTo>
                  <a:cubicBezTo>
                    <a:pt x="407" y="0"/>
                    <a:pt x="0" y="602"/>
                    <a:pt x="0" y="602"/>
                  </a:cubicBezTo>
                  <a:cubicBezTo>
                    <a:pt x="204" y="545"/>
                    <a:pt x="417" y="511"/>
                    <a:pt x="631" y="511"/>
                  </a:cubicBezTo>
                  <a:cubicBezTo>
                    <a:pt x="732" y="511"/>
                    <a:pt x="834" y="519"/>
                    <a:pt x="936" y="535"/>
                  </a:cubicBezTo>
                  <a:cubicBezTo>
                    <a:pt x="1253" y="619"/>
                    <a:pt x="1571" y="736"/>
                    <a:pt x="1872" y="903"/>
                  </a:cubicBezTo>
                  <a:cubicBezTo>
                    <a:pt x="1872" y="903"/>
                    <a:pt x="1571" y="17"/>
                    <a:pt x="936" y="0"/>
                  </a:cubicBezTo>
                  <a:cubicBezTo>
                    <a:pt x="929" y="0"/>
                    <a:pt x="922" y="0"/>
                    <a:pt x="9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5"/>
            <p:cNvSpPr/>
            <p:nvPr/>
          </p:nvSpPr>
          <p:spPr>
            <a:xfrm>
              <a:off x="2035345" y="2296253"/>
              <a:ext cx="103313" cy="50407"/>
            </a:xfrm>
            <a:custGeom>
              <a:avLst/>
              <a:gdLst/>
              <a:ahLst/>
              <a:cxnLst/>
              <a:rect l="l" t="t" r="r" b="b"/>
              <a:pathLst>
                <a:path w="3226" h="1574" extrusionOk="0">
                  <a:moveTo>
                    <a:pt x="3225" y="0"/>
                  </a:moveTo>
                  <a:lnTo>
                    <a:pt x="3225" y="0"/>
                  </a:lnTo>
                  <a:cubicBezTo>
                    <a:pt x="3225" y="0"/>
                    <a:pt x="2290" y="568"/>
                    <a:pt x="1371" y="568"/>
                  </a:cubicBezTo>
                  <a:cubicBezTo>
                    <a:pt x="1340" y="570"/>
                    <a:pt x="1310" y="570"/>
                    <a:pt x="1280" y="570"/>
                  </a:cubicBezTo>
                  <a:cubicBezTo>
                    <a:pt x="828" y="570"/>
                    <a:pt x="392" y="454"/>
                    <a:pt x="1" y="234"/>
                  </a:cubicBezTo>
                  <a:lnTo>
                    <a:pt x="1" y="234"/>
                  </a:lnTo>
                  <a:cubicBezTo>
                    <a:pt x="81" y="1004"/>
                    <a:pt x="715" y="1574"/>
                    <a:pt x="1476" y="1574"/>
                  </a:cubicBezTo>
                  <a:cubicBezTo>
                    <a:pt x="1507" y="1574"/>
                    <a:pt x="1539" y="1573"/>
                    <a:pt x="1571" y="1571"/>
                  </a:cubicBezTo>
                  <a:cubicBezTo>
                    <a:pt x="3008" y="1571"/>
                    <a:pt x="3225" y="0"/>
                    <a:pt x="3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5"/>
            <p:cNvSpPr/>
            <p:nvPr/>
          </p:nvSpPr>
          <p:spPr>
            <a:xfrm>
              <a:off x="2045529" y="2145255"/>
              <a:ext cx="39071" cy="132359"/>
            </a:xfrm>
            <a:custGeom>
              <a:avLst/>
              <a:gdLst/>
              <a:ahLst/>
              <a:cxnLst/>
              <a:rect l="l" t="t" r="r" b="b"/>
              <a:pathLst>
                <a:path w="1220" h="4133" extrusionOk="0">
                  <a:moveTo>
                    <a:pt x="684" y="1"/>
                  </a:moveTo>
                  <a:cubicBezTo>
                    <a:pt x="646" y="1"/>
                    <a:pt x="602" y="29"/>
                    <a:pt x="602" y="70"/>
                  </a:cubicBezTo>
                  <a:cubicBezTo>
                    <a:pt x="602" y="588"/>
                    <a:pt x="735" y="1090"/>
                    <a:pt x="719" y="1608"/>
                  </a:cubicBezTo>
                  <a:cubicBezTo>
                    <a:pt x="719" y="2042"/>
                    <a:pt x="618" y="2460"/>
                    <a:pt x="435" y="2861"/>
                  </a:cubicBezTo>
                  <a:cubicBezTo>
                    <a:pt x="301" y="3145"/>
                    <a:pt x="0" y="3412"/>
                    <a:pt x="134" y="3763"/>
                  </a:cubicBezTo>
                  <a:cubicBezTo>
                    <a:pt x="263" y="4048"/>
                    <a:pt x="574" y="4132"/>
                    <a:pt x="870" y="4132"/>
                  </a:cubicBezTo>
                  <a:cubicBezTo>
                    <a:pt x="956" y="4132"/>
                    <a:pt x="1041" y="4125"/>
                    <a:pt x="1120" y="4114"/>
                  </a:cubicBezTo>
                  <a:cubicBezTo>
                    <a:pt x="1220" y="4097"/>
                    <a:pt x="1203" y="3947"/>
                    <a:pt x="1103" y="3930"/>
                  </a:cubicBezTo>
                  <a:cubicBezTo>
                    <a:pt x="1064" y="3930"/>
                    <a:pt x="1024" y="3931"/>
                    <a:pt x="984" y="3931"/>
                  </a:cubicBezTo>
                  <a:cubicBezTo>
                    <a:pt x="782" y="3931"/>
                    <a:pt x="571" y="3919"/>
                    <a:pt x="418" y="3780"/>
                  </a:cubicBezTo>
                  <a:cubicBezTo>
                    <a:pt x="251" y="3613"/>
                    <a:pt x="351" y="3429"/>
                    <a:pt x="468" y="3262"/>
                  </a:cubicBezTo>
                  <a:cubicBezTo>
                    <a:pt x="652" y="2978"/>
                    <a:pt x="785" y="2660"/>
                    <a:pt x="869" y="2326"/>
                  </a:cubicBezTo>
                  <a:cubicBezTo>
                    <a:pt x="936" y="1975"/>
                    <a:pt x="953" y="1624"/>
                    <a:pt x="936" y="1273"/>
                  </a:cubicBezTo>
                  <a:cubicBezTo>
                    <a:pt x="919" y="856"/>
                    <a:pt x="852" y="438"/>
                    <a:pt x="735" y="37"/>
                  </a:cubicBezTo>
                  <a:cubicBezTo>
                    <a:pt x="729" y="11"/>
                    <a:pt x="708" y="1"/>
                    <a:pt x="6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5"/>
          <p:cNvGrpSpPr/>
          <p:nvPr/>
        </p:nvGrpSpPr>
        <p:grpSpPr>
          <a:xfrm>
            <a:off x="7305032" y="1696752"/>
            <a:ext cx="1736652" cy="2154066"/>
            <a:chOff x="6278081" y="1849152"/>
            <a:chExt cx="1736652" cy="2154066"/>
          </a:xfrm>
        </p:grpSpPr>
        <p:sp>
          <p:nvSpPr>
            <p:cNvPr id="1863" name="Google Shape;1863;p65"/>
            <p:cNvSpPr/>
            <p:nvPr/>
          </p:nvSpPr>
          <p:spPr>
            <a:xfrm>
              <a:off x="6278081" y="2603149"/>
              <a:ext cx="680723" cy="773724"/>
            </a:xfrm>
            <a:custGeom>
              <a:avLst/>
              <a:gdLst/>
              <a:ahLst/>
              <a:cxnLst/>
              <a:rect l="l" t="t" r="r" b="b"/>
              <a:pathLst>
                <a:path w="21256" h="24160" extrusionOk="0">
                  <a:moveTo>
                    <a:pt x="17446" y="0"/>
                  </a:moveTo>
                  <a:cubicBezTo>
                    <a:pt x="17006" y="0"/>
                    <a:pt x="16526" y="131"/>
                    <a:pt x="16008" y="426"/>
                  </a:cubicBezTo>
                  <a:cubicBezTo>
                    <a:pt x="12466" y="2447"/>
                    <a:pt x="3660" y="11370"/>
                    <a:pt x="2056" y="15029"/>
                  </a:cubicBezTo>
                  <a:cubicBezTo>
                    <a:pt x="469" y="18688"/>
                    <a:pt x="1" y="22481"/>
                    <a:pt x="2223" y="23851"/>
                  </a:cubicBezTo>
                  <a:cubicBezTo>
                    <a:pt x="2566" y="24062"/>
                    <a:pt x="2954" y="24160"/>
                    <a:pt x="3377" y="24160"/>
                  </a:cubicBezTo>
                  <a:cubicBezTo>
                    <a:pt x="8727" y="24160"/>
                    <a:pt x="19842" y="8500"/>
                    <a:pt x="20569" y="6441"/>
                  </a:cubicBezTo>
                  <a:cubicBezTo>
                    <a:pt x="21255" y="4540"/>
                    <a:pt x="20047" y="0"/>
                    <a:pt x="174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5"/>
            <p:cNvSpPr/>
            <p:nvPr/>
          </p:nvSpPr>
          <p:spPr>
            <a:xfrm>
              <a:off x="7346147" y="2608016"/>
              <a:ext cx="668586" cy="718385"/>
            </a:xfrm>
            <a:custGeom>
              <a:avLst/>
              <a:gdLst/>
              <a:ahLst/>
              <a:cxnLst/>
              <a:rect l="l" t="t" r="r" b="b"/>
              <a:pathLst>
                <a:path w="20877" h="22432" extrusionOk="0">
                  <a:moveTo>
                    <a:pt x="6462" y="1"/>
                  </a:moveTo>
                  <a:cubicBezTo>
                    <a:pt x="5880" y="1"/>
                    <a:pt x="5312" y="229"/>
                    <a:pt x="4562" y="558"/>
                  </a:cubicBezTo>
                  <a:cubicBezTo>
                    <a:pt x="4562" y="558"/>
                    <a:pt x="0" y="3599"/>
                    <a:pt x="1738" y="7960"/>
                  </a:cubicBezTo>
                  <a:cubicBezTo>
                    <a:pt x="2690" y="10366"/>
                    <a:pt x="8488" y="18419"/>
                    <a:pt x="13718" y="21460"/>
                  </a:cubicBezTo>
                  <a:cubicBezTo>
                    <a:pt x="14893" y="22147"/>
                    <a:pt x="15903" y="22432"/>
                    <a:pt x="16761" y="22432"/>
                  </a:cubicBezTo>
                  <a:cubicBezTo>
                    <a:pt x="19722" y="22432"/>
                    <a:pt x="20876" y="19042"/>
                    <a:pt x="20786" y="17099"/>
                  </a:cubicBezTo>
                  <a:cubicBezTo>
                    <a:pt x="20685" y="14610"/>
                    <a:pt x="11646" y="3498"/>
                    <a:pt x="9357" y="1527"/>
                  </a:cubicBezTo>
                  <a:cubicBezTo>
                    <a:pt x="8047" y="408"/>
                    <a:pt x="7241" y="1"/>
                    <a:pt x="6462"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5"/>
            <p:cNvSpPr/>
            <p:nvPr/>
          </p:nvSpPr>
          <p:spPr>
            <a:xfrm>
              <a:off x="6684222" y="2541853"/>
              <a:ext cx="1076104" cy="1461365"/>
            </a:xfrm>
            <a:custGeom>
              <a:avLst/>
              <a:gdLst/>
              <a:ahLst/>
              <a:cxnLst/>
              <a:rect l="l" t="t" r="r" b="b"/>
              <a:pathLst>
                <a:path w="33602" h="45632" extrusionOk="0">
                  <a:moveTo>
                    <a:pt x="10260" y="1"/>
                  </a:moveTo>
                  <a:cubicBezTo>
                    <a:pt x="10260" y="1"/>
                    <a:pt x="9759" y="67"/>
                    <a:pt x="9023" y="218"/>
                  </a:cubicBezTo>
                  <a:cubicBezTo>
                    <a:pt x="7236" y="552"/>
                    <a:pt x="4094" y="1270"/>
                    <a:pt x="3326" y="2340"/>
                  </a:cubicBezTo>
                  <a:cubicBezTo>
                    <a:pt x="2223" y="3844"/>
                    <a:pt x="5698" y="21153"/>
                    <a:pt x="5698" y="21153"/>
                  </a:cubicBezTo>
                  <a:cubicBezTo>
                    <a:pt x="5698" y="21153"/>
                    <a:pt x="1" y="39951"/>
                    <a:pt x="786" y="45631"/>
                  </a:cubicBezTo>
                  <a:lnTo>
                    <a:pt x="33568" y="45631"/>
                  </a:lnTo>
                  <a:cubicBezTo>
                    <a:pt x="33602" y="44562"/>
                    <a:pt x="33535" y="43476"/>
                    <a:pt x="33368" y="42407"/>
                  </a:cubicBezTo>
                  <a:cubicBezTo>
                    <a:pt x="33084" y="40719"/>
                    <a:pt x="28288" y="25214"/>
                    <a:pt x="27303" y="22641"/>
                  </a:cubicBezTo>
                  <a:cubicBezTo>
                    <a:pt x="28706" y="15523"/>
                    <a:pt x="29107" y="4295"/>
                    <a:pt x="28856" y="2991"/>
                  </a:cubicBezTo>
                  <a:cubicBezTo>
                    <a:pt x="28623" y="1688"/>
                    <a:pt x="26083" y="1020"/>
                    <a:pt x="24897" y="786"/>
                  </a:cubicBezTo>
                  <a:cubicBezTo>
                    <a:pt x="24312" y="669"/>
                    <a:pt x="23476" y="535"/>
                    <a:pt x="22741" y="435"/>
                  </a:cubicBezTo>
                  <a:cubicBezTo>
                    <a:pt x="21973" y="318"/>
                    <a:pt x="21338" y="251"/>
                    <a:pt x="21338" y="251"/>
                  </a:cubicBezTo>
                  <a:lnTo>
                    <a:pt x="1026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5"/>
            <p:cNvSpPr/>
            <p:nvPr/>
          </p:nvSpPr>
          <p:spPr>
            <a:xfrm>
              <a:off x="6973184" y="2541853"/>
              <a:ext cx="439351" cy="278810"/>
            </a:xfrm>
            <a:custGeom>
              <a:avLst/>
              <a:gdLst/>
              <a:ahLst/>
              <a:cxnLst/>
              <a:rect l="l" t="t" r="r" b="b"/>
              <a:pathLst>
                <a:path w="13719" h="8706" extrusionOk="0">
                  <a:moveTo>
                    <a:pt x="1237" y="1"/>
                  </a:moveTo>
                  <a:cubicBezTo>
                    <a:pt x="1237" y="1"/>
                    <a:pt x="736" y="67"/>
                    <a:pt x="0" y="218"/>
                  </a:cubicBezTo>
                  <a:cubicBezTo>
                    <a:pt x="268" y="2139"/>
                    <a:pt x="3125" y="7837"/>
                    <a:pt x="6884" y="8706"/>
                  </a:cubicBezTo>
                  <a:cubicBezTo>
                    <a:pt x="11045" y="7035"/>
                    <a:pt x="13417" y="3259"/>
                    <a:pt x="13718" y="435"/>
                  </a:cubicBezTo>
                  <a:cubicBezTo>
                    <a:pt x="12950" y="318"/>
                    <a:pt x="12315" y="251"/>
                    <a:pt x="12315" y="251"/>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5"/>
            <p:cNvSpPr/>
            <p:nvPr/>
          </p:nvSpPr>
          <p:spPr>
            <a:xfrm>
              <a:off x="6824428" y="1849152"/>
              <a:ext cx="771098" cy="629804"/>
            </a:xfrm>
            <a:custGeom>
              <a:avLst/>
              <a:gdLst/>
              <a:ahLst/>
              <a:cxnLst/>
              <a:rect l="l" t="t" r="r" b="b"/>
              <a:pathLst>
                <a:path w="24078" h="19666" extrusionOk="0">
                  <a:moveTo>
                    <a:pt x="11763" y="1"/>
                  </a:moveTo>
                  <a:cubicBezTo>
                    <a:pt x="8790" y="1"/>
                    <a:pt x="5688" y="1170"/>
                    <a:pt x="4512" y="5089"/>
                  </a:cubicBezTo>
                  <a:cubicBezTo>
                    <a:pt x="3509" y="8414"/>
                    <a:pt x="2590" y="11839"/>
                    <a:pt x="2106" y="13945"/>
                  </a:cubicBezTo>
                  <a:cubicBezTo>
                    <a:pt x="1621" y="16050"/>
                    <a:pt x="0" y="18940"/>
                    <a:pt x="0" y="18940"/>
                  </a:cubicBezTo>
                  <a:cubicBezTo>
                    <a:pt x="0" y="18940"/>
                    <a:pt x="1805" y="19124"/>
                    <a:pt x="2523" y="19174"/>
                  </a:cubicBezTo>
                  <a:cubicBezTo>
                    <a:pt x="3342" y="17955"/>
                    <a:pt x="4027" y="16635"/>
                    <a:pt x="4562" y="15265"/>
                  </a:cubicBezTo>
                  <a:lnTo>
                    <a:pt x="4562" y="15265"/>
                  </a:lnTo>
                  <a:lnTo>
                    <a:pt x="3609" y="19241"/>
                  </a:lnTo>
                  <a:cubicBezTo>
                    <a:pt x="3609" y="19241"/>
                    <a:pt x="6563" y="19665"/>
                    <a:pt x="11185" y="19665"/>
                  </a:cubicBezTo>
                  <a:cubicBezTo>
                    <a:pt x="11503" y="19665"/>
                    <a:pt x="11830" y="19663"/>
                    <a:pt x="12164" y="19659"/>
                  </a:cubicBezTo>
                  <a:cubicBezTo>
                    <a:pt x="17327" y="19609"/>
                    <a:pt x="17645" y="19358"/>
                    <a:pt x="17645" y="19358"/>
                  </a:cubicBezTo>
                  <a:lnTo>
                    <a:pt x="17695" y="16301"/>
                  </a:lnTo>
                  <a:lnTo>
                    <a:pt x="18547" y="19358"/>
                  </a:lnTo>
                  <a:lnTo>
                    <a:pt x="20652" y="19308"/>
                  </a:lnTo>
                  <a:lnTo>
                    <a:pt x="20585" y="16718"/>
                  </a:lnTo>
                  <a:lnTo>
                    <a:pt x="21371" y="19007"/>
                  </a:lnTo>
                  <a:lnTo>
                    <a:pt x="24077" y="18940"/>
                  </a:lnTo>
                  <a:cubicBezTo>
                    <a:pt x="24077" y="18940"/>
                    <a:pt x="22089" y="13109"/>
                    <a:pt x="21554" y="10636"/>
                  </a:cubicBezTo>
                  <a:cubicBezTo>
                    <a:pt x="21003" y="8164"/>
                    <a:pt x="20051" y="3235"/>
                    <a:pt x="17945" y="1664"/>
                  </a:cubicBezTo>
                  <a:cubicBezTo>
                    <a:pt x="16947" y="925"/>
                    <a:pt x="14405" y="1"/>
                    <a:pt x="1176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5"/>
            <p:cNvSpPr/>
            <p:nvPr/>
          </p:nvSpPr>
          <p:spPr>
            <a:xfrm>
              <a:off x="6929854" y="2100997"/>
              <a:ext cx="153047" cy="152919"/>
            </a:xfrm>
            <a:custGeom>
              <a:avLst/>
              <a:gdLst/>
              <a:ahLst/>
              <a:cxnLst/>
              <a:rect l="l" t="t" r="r" b="b"/>
              <a:pathLst>
                <a:path w="4779" h="4775" extrusionOk="0">
                  <a:moveTo>
                    <a:pt x="1753" y="0"/>
                  </a:moveTo>
                  <a:cubicBezTo>
                    <a:pt x="1579" y="0"/>
                    <a:pt x="1395" y="54"/>
                    <a:pt x="1203" y="183"/>
                  </a:cubicBezTo>
                  <a:cubicBezTo>
                    <a:pt x="0" y="985"/>
                    <a:pt x="919" y="2472"/>
                    <a:pt x="1587" y="2973"/>
                  </a:cubicBezTo>
                  <a:cubicBezTo>
                    <a:pt x="2406" y="3550"/>
                    <a:pt x="2891" y="4774"/>
                    <a:pt x="3483" y="4774"/>
                  </a:cubicBezTo>
                  <a:cubicBezTo>
                    <a:pt x="3628" y="4774"/>
                    <a:pt x="3779" y="4701"/>
                    <a:pt x="3943" y="4527"/>
                  </a:cubicBezTo>
                  <a:cubicBezTo>
                    <a:pt x="4779" y="3641"/>
                    <a:pt x="3275" y="1402"/>
                    <a:pt x="3275" y="1402"/>
                  </a:cubicBezTo>
                  <a:cubicBezTo>
                    <a:pt x="3275" y="1402"/>
                    <a:pt x="2644" y="0"/>
                    <a:pt x="175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5"/>
            <p:cNvSpPr/>
            <p:nvPr/>
          </p:nvSpPr>
          <p:spPr>
            <a:xfrm>
              <a:off x="7317773" y="2100997"/>
              <a:ext cx="153079" cy="152919"/>
            </a:xfrm>
            <a:custGeom>
              <a:avLst/>
              <a:gdLst/>
              <a:ahLst/>
              <a:cxnLst/>
              <a:rect l="l" t="t" r="r" b="b"/>
              <a:pathLst>
                <a:path w="4780" h="4775" extrusionOk="0">
                  <a:moveTo>
                    <a:pt x="3026" y="0"/>
                  </a:moveTo>
                  <a:cubicBezTo>
                    <a:pt x="2135" y="0"/>
                    <a:pt x="1505" y="1402"/>
                    <a:pt x="1505" y="1402"/>
                  </a:cubicBezTo>
                  <a:cubicBezTo>
                    <a:pt x="1505" y="1402"/>
                    <a:pt x="1" y="3641"/>
                    <a:pt x="836" y="4527"/>
                  </a:cubicBezTo>
                  <a:cubicBezTo>
                    <a:pt x="1000" y="4701"/>
                    <a:pt x="1152" y="4774"/>
                    <a:pt x="1297" y="4774"/>
                  </a:cubicBezTo>
                  <a:cubicBezTo>
                    <a:pt x="1888" y="4774"/>
                    <a:pt x="2370" y="3550"/>
                    <a:pt x="3175" y="2973"/>
                  </a:cubicBezTo>
                  <a:cubicBezTo>
                    <a:pt x="3860" y="2472"/>
                    <a:pt x="4779" y="985"/>
                    <a:pt x="3576" y="183"/>
                  </a:cubicBezTo>
                  <a:cubicBezTo>
                    <a:pt x="3385" y="54"/>
                    <a:pt x="3200" y="0"/>
                    <a:pt x="302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5"/>
            <p:cNvSpPr/>
            <p:nvPr/>
          </p:nvSpPr>
          <p:spPr>
            <a:xfrm>
              <a:off x="7012767" y="2329431"/>
              <a:ext cx="363900" cy="440408"/>
            </a:xfrm>
            <a:custGeom>
              <a:avLst/>
              <a:gdLst/>
              <a:ahLst/>
              <a:cxnLst/>
              <a:rect l="l" t="t" r="r" b="b"/>
              <a:pathLst>
                <a:path w="11363" h="13752" extrusionOk="0">
                  <a:moveTo>
                    <a:pt x="3443" y="0"/>
                  </a:moveTo>
                  <a:cubicBezTo>
                    <a:pt x="3476" y="84"/>
                    <a:pt x="3393" y="3860"/>
                    <a:pt x="2925" y="4896"/>
                  </a:cubicBezTo>
                  <a:cubicBezTo>
                    <a:pt x="2307" y="6316"/>
                    <a:pt x="1" y="6634"/>
                    <a:pt x="1" y="6634"/>
                  </a:cubicBezTo>
                  <a:cubicBezTo>
                    <a:pt x="1" y="6634"/>
                    <a:pt x="2390" y="13116"/>
                    <a:pt x="5849" y="13751"/>
                  </a:cubicBezTo>
                  <a:cubicBezTo>
                    <a:pt x="8689" y="12615"/>
                    <a:pt x="10544" y="9223"/>
                    <a:pt x="11363" y="6918"/>
                  </a:cubicBezTo>
                  <a:cubicBezTo>
                    <a:pt x="9207" y="6617"/>
                    <a:pt x="8639" y="5581"/>
                    <a:pt x="8522" y="4595"/>
                  </a:cubicBezTo>
                  <a:cubicBezTo>
                    <a:pt x="8439" y="3776"/>
                    <a:pt x="8188" y="117"/>
                    <a:pt x="8188" y="117"/>
                  </a:cubicBezTo>
                  <a:lnTo>
                    <a:pt x="344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5"/>
            <p:cNvSpPr/>
            <p:nvPr/>
          </p:nvSpPr>
          <p:spPr>
            <a:xfrm>
              <a:off x="7014912" y="1970367"/>
              <a:ext cx="374596" cy="427053"/>
            </a:xfrm>
            <a:custGeom>
              <a:avLst/>
              <a:gdLst/>
              <a:ahLst/>
              <a:cxnLst/>
              <a:rect l="l" t="t" r="r" b="b"/>
              <a:pathLst>
                <a:path w="11697" h="13335" extrusionOk="0">
                  <a:moveTo>
                    <a:pt x="9157" y="1"/>
                  </a:moveTo>
                  <a:cubicBezTo>
                    <a:pt x="8439" y="1171"/>
                    <a:pt x="7185" y="2307"/>
                    <a:pt x="5448" y="2591"/>
                  </a:cubicBezTo>
                  <a:cubicBezTo>
                    <a:pt x="3710" y="2858"/>
                    <a:pt x="3242" y="2641"/>
                    <a:pt x="1688" y="2958"/>
                  </a:cubicBezTo>
                  <a:cubicBezTo>
                    <a:pt x="1672" y="2958"/>
                    <a:pt x="1638" y="2975"/>
                    <a:pt x="1621" y="2975"/>
                  </a:cubicBezTo>
                  <a:cubicBezTo>
                    <a:pt x="636" y="3242"/>
                    <a:pt x="1" y="4195"/>
                    <a:pt x="151" y="5214"/>
                  </a:cubicBezTo>
                  <a:cubicBezTo>
                    <a:pt x="452" y="7336"/>
                    <a:pt x="1020" y="9475"/>
                    <a:pt x="1755" y="10627"/>
                  </a:cubicBezTo>
                  <a:cubicBezTo>
                    <a:pt x="3125" y="12800"/>
                    <a:pt x="5013" y="13334"/>
                    <a:pt x="6083" y="13334"/>
                  </a:cubicBezTo>
                  <a:cubicBezTo>
                    <a:pt x="7369" y="13334"/>
                    <a:pt x="10210" y="11931"/>
                    <a:pt x="10928" y="8806"/>
                  </a:cubicBezTo>
                  <a:cubicBezTo>
                    <a:pt x="11112" y="8021"/>
                    <a:pt x="11279" y="7186"/>
                    <a:pt x="11413" y="6384"/>
                  </a:cubicBezTo>
                  <a:cubicBezTo>
                    <a:pt x="11697" y="4746"/>
                    <a:pt x="11179" y="3075"/>
                    <a:pt x="10026" y="1856"/>
                  </a:cubicBezTo>
                  <a:cubicBezTo>
                    <a:pt x="9541" y="1354"/>
                    <a:pt x="9241" y="703"/>
                    <a:pt x="9157"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5"/>
            <p:cNvSpPr/>
            <p:nvPr/>
          </p:nvSpPr>
          <p:spPr>
            <a:xfrm>
              <a:off x="7121395" y="2142149"/>
              <a:ext cx="36412" cy="35868"/>
            </a:xfrm>
            <a:custGeom>
              <a:avLst/>
              <a:gdLst/>
              <a:ahLst/>
              <a:cxnLst/>
              <a:rect l="l" t="t" r="r" b="b"/>
              <a:pathLst>
                <a:path w="1137" h="1120" extrusionOk="0">
                  <a:moveTo>
                    <a:pt x="552" y="0"/>
                  </a:moveTo>
                  <a:cubicBezTo>
                    <a:pt x="485" y="0"/>
                    <a:pt x="418" y="17"/>
                    <a:pt x="352" y="50"/>
                  </a:cubicBezTo>
                  <a:cubicBezTo>
                    <a:pt x="201" y="101"/>
                    <a:pt x="101" y="218"/>
                    <a:pt x="51" y="368"/>
                  </a:cubicBezTo>
                  <a:cubicBezTo>
                    <a:pt x="17" y="435"/>
                    <a:pt x="1" y="502"/>
                    <a:pt x="1" y="568"/>
                  </a:cubicBezTo>
                  <a:cubicBezTo>
                    <a:pt x="17" y="619"/>
                    <a:pt x="17" y="669"/>
                    <a:pt x="34" y="719"/>
                  </a:cubicBezTo>
                  <a:cubicBezTo>
                    <a:pt x="51" y="819"/>
                    <a:pt x="101" y="903"/>
                    <a:pt x="184" y="969"/>
                  </a:cubicBezTo>
                  <a:lnTo>
                    <a:pt x="301" y="1053"/>
                  </a:lnTo>
                  <a:cubicBezTo>
                    <a:pt x="385" y="1103"/>
                    <a:pt x="485" y="1120"/>
                    <a:pt x="585" y="1120"/>
                  </a:cubicBezTo>
                  <a:cubicBezTo>
                    <a:pt x="736" y="1120"/>
                    <a:pt x="870" y="1053"/>
                    <a:pt x="970" y="953"/>
                  </a:cubicBezTo>
                  <a:cubicBezTo>
                    <a:pt x="1070" y="836"/>
                    <a:pt x="1137" y="702"/>
                    <a:pt x="1137" y="552"/>
                  </a:cubicBezTo>
                  <a:lnTo>
                    <a:pt x="1103" y="401"/>
                  </a:lnTo>
                  <a:cubicBezTo>
                    <a:pt x="1087" y="318"/>
                    <a:pt x="1037" y="218"/>
                    <a:pt x="953" y="151"/>
                  </a:cubicBezTo>
                  <a:cubicBezTo>
                    <a:pt x="920" y="117"/>
                    <a:pt x="870" y="101"/>
                    <a:pt x="836" y="67"/>
                  </a:cubicBezTo>
                  <a:cubicBezTo>
                    <a:pt x="753"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5"/>
            <p:cNvSpPr/>
            <p:nvPr/>
          </p:nvSpPr>
          <p:spPr>
            <a:xfrm>
              <a:off x="7240176" y="2142149"/>
              <a:ext cx="36444" cy="35868"/>
            </a:xfrm>
            <a:custGeom>
              <a:avLst/>
              <a:gdLst/>
              <a:ahLst/>
              <a:cxnLst/>
              <a:rect l="l" t="t" r="r" b="b"/>
              <a:pathLst>
                <a:path w="1138" h="1120" extrusionOk="0">
                  <a:moveTo>
                    <a:pt x="552" y="0"/>
                  </a:moveTo>
                  <a:cubicBezTo>
                    <a:pt x="486" y="0"/>
                    <a:pt x="402" y="17"/>
                    <a:pt x="352" y="50"/>
                  </a:cubicBezTo>
                  <a:cubicBezTo>
                    <a:pt x="268" y="67"/>
                    <a:pt x="201" y="117"/>
                    <a:pt x="151" y="167"/>
                  </a:cubicBezTo>
                  <a:cubicBezTo>
                    <a:pt x="68" y="284"/>
                    <a:pt x="1" y="418"/>
                    <a:pt x="1" y="568"/>
                  </a:cubicBezTo>
                  <a:lnTo>
                    <a:pt x="18" y="719"/>
                  </a:lnTo>
                  <a:cubicBezTo>
                    <a:pt x="51" y="819"/>
                    <a:pt x="101" y="903"/>
                    <a:pt x="168" y="969"/>
                  </a:cubicBezTo>
                  <a:cubicBezTo>
                    <a:pt x="218" y="1003"/>
                    <a:pt x="252" y="1036"/>
                    <a:pt x="302" y="1053"/>
                  </a:cubicBezTo>
                  <a:cubicBezTo>
                    <a:pt x="385" y="1103"/>
                    <a:pt x="486" y="1120"/>
                    <a:pt x="586" y="1120"/>
                  </a:cubicBezTo>
                  <a:cubicBezTo>
                    <a:pt x="803" y="1120"/>
                    <a:pt x="1004" y="969"/>
                    <a:pt x="1087" y="769"/>
                  </a:cubicBezTo>
                  <a:cubicBezTo>
                    <a:pt x="1120" y="702"/>
                    <a:pt x="1137" y="619"/>
                    <a:pt x="1137" y="552"/>
                  </a:cubicBezTo>
                  <a:lnTo>
                    <a:pt x="1104" y="401"/>
                  </a:lnTo>
                  <a:cubicBezTo>
                    <a:pt x="1087" y="318"/>
                    <a:pt x="1020" y="218"/>
                    <a:pt x="953" y="151"/>
                  </a:cubicBezTo>
                  <a:cubicBezTo>
                    <a:pt x="920" y="117"/>
                    <a:pt x="870" y="101"/>
                    <a:pt x="836" y="67"/>
                  </a:cubicBezTo>
                  <a:cubicBezTo>
                    <a:pt x="753" y="17"/>
                    <a:pt x="653"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5"/>
            <p:cNvSpPr/>
            <p:nvPr/>
          </p:nvSpPr>
          <p:spPr>
            <a:xfrm>
              <a:off x="7106952" y="2087546"/>
              <a:ext cx="60495" cy="29495"/>
            </a:xfrm>
            <a:custGeom>
              <a:avLst/>
              <a:gdLst/>
              <a:ahLst/>
              <a:cxnLst/>
              <a:rect l="l" t="t" r="r" b="b"/>
              <a:pathLst>
                <a:path w="1889" h="921" extrusionOk="0">
                  <a:moveTo>
                    <a:pt x="956" y="1"/>
                  </a:moveTo>
                  <a:cubicBezTo>
                    <a:pt x="950" y="1"/>
                    <a:pt x="943" y="1"/>
                    <a:pt x="936" y="1"/>
                  </a:cubicBezTo>
                  <a:cubicBezTo>
                    <a:pt x="285" y="18"/>
                    <a:pt x="1" y="920"/>
                    <a:pt x="1" y="920"/>
                  </a:cubicBezTo>
                  <a:cubicBezTo>
                    <a:pt x="285" y="753"/>
                    <a:pt x="602" y="619"/>
                    <a:pt x="936" y="536"/>
                  </a:cubicBezTo>
                  <a:cubicBezTo>
                    <a:pt x="1018" y="527"/>
                    <a:pt x="1100" y="523"/>
                    <a:pt x="1182" y="523"/>
                  </a:cubicBezTo>
                  <a:cubicBezTo>
                    <a:pt x="1418" y="523"/>
                    <a:pt x="1653" y="557"/>
                    <a:pt x="1889" y="619"/>
                  </a:cubicBezTo>
                  <a:cubicBezTo>
                    <a:pt x="1889" y="619"/>
                    <a:pt x="1465" y="1"/>
                    <a:pt x="95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5"/>
            <p:cNvSpPr/>
            <p:nvPr/>
          </p:nvSpPr>
          <p:spPr>
            <a:xfrm>
              <a:off x="7228967" y="2087546"/>
              <a:ext cx="61008" cy="29495"/>
            </a:xfrm>
            <a:custGeom>
              <a:avLst/>
              <a:gdLst/>
              <a:ahLst/>
              <a:cxnLst/>
              <a:rect l="l" t="t" r="r" b="b"/>
              <a:pathLst>
                <a:path w="1905" h="921" extrusionOk="0">
                  <a:moveTo>
                    <a:pt x="932" y="1"/>
                  </a:moveTo>
                  <a:cubicBezTo>
                    <a:pt x="423" y="1"/>
                    <a:pt x="0" y="619"/>
                    <a:pt x="0" y="619"/>
                  </a:cubicBezTo>
                  <a:cubicBezTo>
                    <a:pt x="221" y="549"/>
                    <a:pt x="443" y="520"/>
                    <a:pt x="664" y="520"/>
                  </a:cubicBezTo>
                  <a:cubicBezTo>
                    <a:pt x="760" y="520"/>
                    <a:pt x="856" y="526"/>
                    <a:pt x="952" y="536"/>
                  </a:cubicBezTo>
                  <a:cubicBezTo>
                    <a:pt x="1287" y="619"/>
                    <a:pt x="1604" y="753"/>
                    <a:pt x="1905" y="920"/>
                  </a:cubicBezTo>
                  <a:cubicBezTo>
                    <a:pt x="1905" y="920"/>
                    <a:pt x="1604" y="18"/>
                    <a:pt x="952" y="1"/>
                  </a:cubicBezTo>
                  <a:cubicBezTo>
                    <a:pt x="946" y="1"/>
                    <a:pt x="939" y="1"/>
                    <a:pt x="93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5"/>
            <p:cNvSpPr/>
            <p:nvPr/>
          </p:nvSpPr>
          <p:spPr>
            <a:xfrm>
              <a:off x="7172764" y="2094432"/>
              <a:ext cx="39647" cy="134537"/>
            </a:xfrm>
            <a:custGeom>
              <a:avLst/>
              <a:gdLst/>
              <a:ahLst/>
              <a:cxnLst/>
              <a:rect l="l" t="t" r="r" b="b"/>
              <a:pathLst>
                <a:path w="1238" h="4201" extrusionOk="0">
                  <a:moveTo>
                    <a:pt x="702" y="0"/>
                  </a:moveTo>
                  <a:cubicBezTo>
                    <a:pt x="664" y="0"/>
                    <a:pt x="619" y="29"/>
                    <a:pt x="619" y="70"/>
                  </a:cubicBezTo>
                  <a:cubicBezTo>
                    <a:pt x="619" y="588"/>
                    <a:pt x="753" y="1106"/>
                    <a:pt x="736" y="1624"/>
                  </a:cubicBezTo>
                  <a:cubicBezTo>
                    <a:pt x="736" y="2075"/>
                    <a:pt x="636" y="2510"/>
                    <a:pt x="452" y="2911"/>
                  </a:cubicBezTo>
                  <a:cubicBezTo>
                    <a:pt x="318" y="3195"/>
                    <a:pt x="1" y="3479"/>
                    <a:pt x="151" y="3830"/>
                  </a:cubicBezTo>
                  <a:cubicBezTo>
                    <a:pt x="265" y="4121"/>
                    <a:pt x="571" y="4201"/>
                    <a:pt x="865" y="4201"/>
                  </a:cubicBezTo>
                  <a:cubicBezTo>
                    <a:pt x="959" y="4201"/>
                    <a:pt x="1052" y="4193"/>
                    <a:pt x="1137" y="4180"/>
                  </a:cubicBezTo>
                  <a:cubicBezTo>
                    <a:pt x="1237" y="4164"/>
                    <a:pt x="1237" y="4013"/>
                    <a:pt x="1120" y="3997"/>
                  </a:cubicBezTo>
                  <a:cubicBezTo>
                    <a:pt x="1058" y="3997"/>
                    <a:pt x="993" y="3999"/>
                    <a:pt x="928" y="3999"/>
                  </a:cubicBezTo>
                  <a:cubicBezTo>
                    <a:pt x="750" y="3999"/>
                    <a:pt x="570" y="3981"/>
                    <a:pt x="435" y="3846"/>
                  </a:cubicBezTo>
                  <a:cubicBezTo>
                    <a:pt x="268" y="3662"/>
                    <a:pt x="368" y="3495"/>
                    <a:pt x="485" y="3328"/>
                  </a:cubicBezTo>
                  <a:cubicBezTo>
                    <a:pt x="669" y="3028"/>
                    <a:pt x="803" y="2710"/>
                    <a:pt x="886" y="2376"/>
                  </a:cubicBezTo>
                  <a:cubicBezTo>
                    <a:pt x="953" y="2008"/>
                    <a:pt x="970" y="1657"/>
                    <a:pt x="953" y="1290"/>
                  </a:cubicBezTo>
                  <a:cubicBezTo>
                    <a:pt x="936" y="872"/>
                    <a:pt x="870" y="454"/>
                    <a:pt x="753" y="37"/>
                  </a:cubicBezTo>
                  <a:cubicBezTo>
                    <a:pt x="746" y="11"/>
                    <a:pt x="725" y="0"/>
                    <a:pt x="7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5"/>
            <p:cNvSpPr/>
            <p:nvPr/>
          </p:nvSpPr>
          <p:spPr>
            <a:xfrm>
              <a:off x="7176510" y="2254813"/>
              <a:ext cx="100110" cy="54731"/>
            </a:xfrm>
            <a:custGeom>
              <a:avLst/>
              <a:gdLst/>
              <a:ahLst/>
              <a:cxnLst/>
              <a:rect l="l" t="t" r="r" b="b"/>
              <a:pathLst>
                <a:path w="3126" h="1709" extrusionOk="0">
                  <a:moveTo>
                    <a:pt x="2817" y="0"/>
                  </a:moveTo>
                  <a:cubicBezTo>
                    <a:pt x="2744" y="0"/>
                    <a:pt x="2673" y="32"/>
                    <a:pt x="2624" y="108"/>
                  </a:cubicBezTo>
                  <a:cubicBezTo>
                    <a:pt x="2373" y="509"/>
                    <a:pt x="2089" y="877"/>
                    <a:pt x="1605" y="994"/>
                  </a:cubicBezTo>
                  <a:cubicBezTo>
                    <a:pt x="1529" y="1010"/>
                    <a:pt x="1456" y="1017"/>
                    <a:pt x="1385" y="1017"/>
                  </a:cubicBezTo>
                  <a:cubicBezTo>
                    <a:pt x="1021" y="1017"/>
                    <a:pt x="715" y="830"/>
                    <a:pt x="352" y="760"/>
                  </a:cubicBezTo>
                  <a:cubicBezTo>
                    <a:pt x="151" y="760"/>
                    <a:pt x="1" y="977"/>
                    <a:pt x="101" y="1161"/>
                  </a:cubicBezTo>
                  <a:cubicBezTo>
                    <a:pt x="322" y="1556"/>
                    <a:pt x="810" y="1709"/>
                    <a:pt x="1283" y="1709"/>
                  </a:cubicBezTo>
                  <a:cubicBezTo>
                    <a:pt x="1490" y="1709"/>
                    <a:pt x="1694" y="1679"/>
                    <a:pt x="1872" y="1629"/>
                  </a:cubicBezTo>
                  <a:cubicBezTo>
                    <a:pt x="2490" y="1445"/>
                    <a:pt x="2958" y="943"/>
                    <a:pt x="3092" y="309"/>
                  </a:cubicBezTo>
                  <a:cubicBezTo>
                    <a:pt x="3126" y="139"/>
                    <a:pt x="2969" y="0"/>
                    <a:pt x="281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8" name="Google Shape;1878;p6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Team </a:t>
            </a:r>
            <a:r>
              <a:rPr lang="en" sz="6000" b="1">
                <a:solidFill>
                  <a:srgbClr val="0A2E4E"/>
                </a:solidFill>
              </a:rPr>
              <a:t>“Takshak”</a:t>
            </a:r>
            <a:endParaRPr sz="6000" b="1">
              <a:solidFill>
                <a:srgbClr val="0A2E4E"/>
              </a:solidFill>
            </a:endParaRPr>
          </a:p>
        </p:txBody>
      </p:sp>
      <p:sp>
        <p:nvSpPr>
          <p:cNvPr id="1879" name="Google Shape;1879;p65"/>
          <p:cNvSpPr/>
          <p:nvPr/>
        </p:nvSpPr>
        <p:spPr>
          <a:xfrm rot="10800000">
            <a:off x="2468886"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5"/>
          <p:cNvSpPr/>
          <p:nvPr/>
        </p:nvSpPr>
        <p:spPr>
          <a:xfrm rot="10800000">
            <a:off x="4828692"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5"/>
          <p:cNvSpPr/>
          <p:nvPr/>
        </p:nvSpPr>
        <p:spPr>
          <a:xfrm rot="10800000">
            <a:off x="7223669"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5"/>
          <p:cNvSpPr txBox="1">
            <a:spLocks noGrp="1"/>
          </p:cNvSpPr>
          <p:nvPr>
            <p:ph type="subTitle" idx="1"/>
          </p:nvPr>
        </p:nvSpPr>
        <p:spPr>
          <a:xfrm>
            <a:off x="4901505" y="2858109"/>
            <a:ext cx="1766100" cy="9601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Maram Sai Harshavardhan Reddy</a:t>
            </a:r>
            <a:endParaRPr sz="2400"/>
          </a:p>
        </p:txBody>
      </p:sp>
      <p:sp>
        <p:nvSpPr>
          <p:cNvPr id="1884" name="Google Shape;1884;p65"/>
          <p:cNvSpPr txBox="1">
            <a:spLocks noGrp="1"/>
          </p:cNvSpPr>
          <p:nvPr>
            <p:ph type="subTitle" idx="3"/>
          </p:nvPr>
        </p:nvSpPr>
        <p:spPr>
          <a:xfrm>
            <a:off x="7265296" y="3343867"/>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Sakshi Kashyap</a:t>
            </a:r>
            <a:endParaRPr sz="2400"/>
          </a:p>
        </p:txBody>
      </p:sp>
      <p:sp>
        <p:nvSpPr>
          <p:cNvPr id="1886" name="Google Shape;1886;p65"/>
          <p:cNvSpPr txBox="1">
            <a:spLocks noGrp="1"/>
          </p:cNvSpPr>
          <p:nvPr>
            <p:ph type="subTitle" idx="5"/>
          </p:nvPr>
        </p:nvSpPr>
        <p:spPr>
          <a:xfrm>
            <a:off x="2531935" y="3270945"/>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Shruti Jain</a:t>
            </a:r>
            <a:endParaRPr sz="2800"/>
          </a:p>
        </p:txBody>
      </p:sp>
      <p:cxnSp>
        <p:nvCxnSpPr>
          <p:cNvPr id="1888" name="Google Shape;1888;p65"/>
          <p:cNvCxnSpPr/>
          <p:nvPr/>
        </p:nvCxnSpPr>
        <p:spPr>
          <a:xfrm>
            <a:off x="-391850" y="2819600"/>
            <a:ext cx="9928200" cy="0"/>
          </a:xfrm>
          <a:prstGeom prst="straightConnector1">
            <a:avLst/>
          </a:prstGeom>
          <a:noFill/>
          <a:ln w="19050" cap="flat" cmpd="sng">
            <a:solidFill>
              <a:schemeClr val="dk1"/>
            </a:solidFill>
            <a:prstDash val="solid"/>
            <a:round/>
            <a:headEnd type="none" w="med" len="med"/>
            <a:tailEnd type="none" w="med" len="med"/>
          </a:ln>
        </p:spPr>
      </p:cxnSp>
      <p:grpSp>
        <p:nvGrpSpPr>
          <p:cNvPr id="62" name="Google Shape;1829;p65">
            <a:extLst>
              <a:ext uri="{FF2B5EF4-FFF2-40B4-BE49-F238E27FC236}">
                <a16:creationId xmlns:a16="http://schemas.microsoft.com/office/drawing/2014/main" id="{1E3CBDFB-842E-4658-9A4F-83AFDDFF7AA6}"/>
              </a:ext>
            </a:extLst>
          </p:cNvPr>
          <p:cNvGrpSpPr/>
          <p:nvPr/>
        </p:nvGrpSpPr>
        <p:grpSpPr>
          <a:xfrm>
            <a:off x="111694" y="1691292"/>
            <a:ext cx="1762951" cy="2503234"/>
            <a:chOff x="3687291" y="1691292"/>
            <a:chExt cx="1762951" cy="2503234"/>
          </a:xfrm>
        </p:grpSpPr>
        <p:sp>
          <p:nvSpPr>
            <p:cNvPr id="63" name="Google Shape;1830;p65">
              <a:extLst>
                <a:ext uri="{FF2B5EF4-FFF2-40B4-BE49-F238E27FC236}">
                  <a16:creationId xmlns:a16="http://schemas.microsoft.com/office/drawing/2014/main" id="{A01BF130-9F65-4FD2-B4E7-C14CA3AD2E41}"/>
                </a:ext>
              </a:extLst>
            </p:cNvPr>
            <p:cNvSpPr/>
            <p:nvPr/>
          </p:nvSpPr>
          <p:spPr>
            <a:xfrm>
              <a:off x="4337586" y="2061799"/>
              <a:ext cx="108225" cy="148508"/>
            </a:xfrm>
            <a:custGeom>
              <a:avLst/>
              <a:gdLst/>
              <a:ahLst/>
              <a:cxnLst/>
              <a:rect l="l" t="t" r="r" b="b"/>
              <a:pathLst>
                <a:path w="8591" h="11791" extrusionOk="0">
                  <a:moveTo>
                    <a:pt x="3896" y="0"/>
                  </a:moveTo>
                  <a:cubicBezTo>
                    <a:pt x="3676" y="0"/>
                    <a:pt x="3440" y="34"/>
                    <a:pt x="3187" y="106"/>
                  </a:cubicBezTo>
                  <a:cubicBezTo>
                    <a:pt x="1" y="993"/>
                    <a:pt x="969" y="4905"/>
                    <a:pt x="2098" y="6478"/>
                  </a:cubicBezTo>
                  <a:cubicBezTo>
                    <a:pt x="3560" y="8428"/>
                    <a:pt x="3700" y="11791"/>
                    <a:pt x="5268" y="11791"/>
                  </a:cubicBezTo>
                  <a:cubicBezTo>
                    <a:pt x="5516" y="11791"/>
                    <a:pt x="5800" y="11706"/>
                    <a:pt x="6131" y="11519"/>
                  </a:cubicBezTo>
                  <a:cubicBezTo>
                    <a:pt x="8591" y="10148"/>
                    <a:pt x="6857" y="4219"/>
                    <a:pt x="6857" y="4219"/>
                  </a:cubicBezTo>
                  <a:cubicBezTo>
                    <a:pt x="6857" y="4219"/>
                    <a:pt x="6380" y="0"/>
                    <a:pt x="38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31;p65">
              <a:extLst>
                <a:ext uri="{FF2B5EF4-FFF2-40B4-BE49-F238E27FC236}">
                  <a16:creationId xmlns:a16="http://schemas.microsoft.com/office/drawing/2014/main" id="{0D5540AF-43B8-4668-9BAD-C7B8E152F5F1}"/>
                </a:ext>
              </a:extLst>
            </p:cNvPr>
            <p:cNvSpPr/>
            <p:nvPr/>
          </p:nvSpPr>
          <p:spPr>
            <a:xfrm>
              <a:off x="4756214" y="2062769"/>
              <a:ext cx="123985" cy="144792"/>
            </a:xfrm>
            <a:custGeom>
              <a:avLst/>
              <a:gdLst/>
              <a:ahLst/>
              <a:cxnLst/>
              <a:rect l="l" t="t" r="r" b="b"/>
              <a:pathLst>
                <a:path w="9842" h="11496" extrusionOk="0">
                  <a:moveTo>
                    <a:pt x="5840" y="1"/>
                  </a:moveTo>
                  <a:cubicBezTo>
                    <a:pt x="3622" y="1"/>
                    <a:pt x="2622" y="3780"/>
                    <a:pt x="2622" y="3780"/>
                  </a:cubicBezTo>
                  <a:cubicBezTo>
                    <a:pt x="2622" y="3780"/>
                    <a:pt x="1" y="9385"/>
                    <a:pt x="2219" y="11079"/>
                  </a:cubicBezTo>
                  <a:cubicBezTo>
                    <a:pt x="2590" y="11369"/>
                    <a:pt x="2914" y="11496"/>
                    <a:pt x="3205" y="11496"/>
                  </a:cubicBezTo>
                  <a:cubicBezTo>
                    <a:pt x="4653" y="11496"/>
                    <a:pt x="5292" y="8362"/>
                    <a:pt x="6938" y="6683"/>
                  </a:cubicBezTo>
                  <a:cubicBezTo>
                    <a:pt x="8309" y="5352"/>
                    <a:pt x="9841" y="1642"/>
                    <a:pt x="6817" y="231"/>
                  </a:cubicBezTo>
                  <a:cubicBezTo>
                    <a:pt x="6468" y="71"/>
                    <a:pt x="6143" y="1"/>
                    <a:pt x="584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32;p65">
              <a:extLst>
                <a:ext uri="{FF2B5EF4-FFF2-40B4-BE49-F238E27FC236}">
                  <a16:creationId xmlns:a16="http://schemas.microsoft.com/office/drawing/2014/main" id="{13748D8F-5928-450B-9202-DA93C81FBA09}"/>
                </a:ext>
              </a:extLst>
            </p:cNvPr>
            <p:cNvSpPr/>
            <p:nvPr/>
          </p:nvSpPr>
          <p:spPr>
            <a:xfrm>
              <a:off x="4380771" y="1805579"/>
              <a:ext cx="467418" cy="877355"/>
            </a:xfrm>
            <a:custGeom>
              <a:avLst/>
              <a:gdLst/>
              <a:ahLst/>
              <a:cxnLst/>
              <a:rect l="l" t="t" r="r" b="b"/>
              <a:pathLst>
                <a:path w="37104" h="69659" extrusionOk="0">
                  <a:moveTo>
                    <a:pt x="20536" y="1"/>
                  </a:moveTo>
                  <a:cubicBezTo>
                    <a:pt x="19441" y="1"/>
                    <a:pt x="18345" y="108"/>
                    <a:pt x="17262" y="325"/>
                  </a:cubicBezTo>
                  <a:cubicBezTo>
                    <a:pt x="16334" y="526"/>
                    <a:pt x="15406" y="728"/>
                    <a:pt x="14479" y="970"/>
                  </a:cubicBezTo>
                  <a:cubicBezTo>
                    <a:pt x="9317" y="2301"/>
                    <a:pt x="5808" y="5487"/>
                    <a:pt x="3711" y="10367"/>
                  </a:cubicBezTo>
                  <a:cubicBezTo>
                    <a:pt x="2501" y="13311"/>
                    <a:pt x="1816" y="16456"/>
                    <a:pt x="1654" y="19642"/>
                  </a:cubicBezTo>
                  <a:cubicBezTo>
                    <a:pt x="1533" y="20933"/>
                    <a:pt x="1695" y="29765"/>
                    <a:pt x="1816" y="30934"/>
                  </a:cubicBezTo>
                  <a:cubicBezTo>
                    <a:pt x="1856" y="31338"/>
                    <a:pt x="1896" y="31741"/>
                    <a:pt x="1937" y="32144"/>
                  </a:cubicBezTo>
                  <a:cubicBezTo>
                    <a:pt x="2138" y="33556"/>
                    <a:pt x="2461" y="34967"/>
                    <a:pt x="2945" y="36339"/>
                  </a:cubicBezTo>
                  <a:cubicBezTo>
                    <a:pt x="3469" y="37790"/>
                    <a:pt x="5123" y="39283"/>
                    <a:pt x="6897" y="40130"/>
                  </a:cubicBezTo>
                  <a:cubicBezTo>
                    <a:pt x="7623" y="40492"/>
                    <a:pt x="7784" y="41420"/>
                    <a:pt x="7744" y="42267"/>
                  </a:cubicBezTo>
                  <a:cubicBezTo>
                    <a:pt x="7704" y="44646"/>
                    <a:pt x="7744" y="48074"/>
                    <a:pt x="7744" y="50454"/>
                  </a:cubicBezTo>
                  <a:cubicBezTo>
                    <a:pt x="7704" y="51664"/>
                    <a:pt x="7542" y="51785"/>
                    <a:pt x="6453" y="52148"/>
                  </a:cubicBezTo>
                  <a:cubicBezTo>
                    <a:pt x="5163" y="52551"/>
                    <a:pt x="2340" y="52874"/>
                    <a:pt x="1049" y="53357"/>
                  </a:cubicBezTo>
                  <a:cubicBezTo>
                    <a:pt x="81" y="53680"/>
                    <a:pt x="1" y="54487"/>
                    <a:pt x="767" y="55213"/>
                  </a:cubicBezTo>
                  <a:cubicBezTo>
                    <a:pt x="1009" y="55414"/>
                    <a:pt x="1251" y="55616"/>
                    <a:pt x="1533" y="55777"/>
                  </a:cubicBezTo>
                  <a:cubicBezTo>
                    <a:pt x="7220" y="60012"/>
                    <a:pt x="12906" y="64246"/>
                    <a:pt x="18592" y="68481"/>
                  </a:cubicBezTo>
                  <a:cubicBezTo>
                    <a:pt x="18996" y="68763"/>
                    <a:pt x="19359" y="69086"/>
                    <a:pt x="19762" y="69328"/>
                  </a:cubicBezTo>
                  <a:cubicBezTo>
                    <a:pt x="20128" y="69547"/>
                    <a:pt x="20427" y="69659"/>
                    <a:pt x="20709" y="69659"/>
                  </a:cubicBezTo>
                  <a:cubicBezTo>
                    <a:pt x="21049" y="69659"/>
                    <a:pt x="21364" y="69497"/>
                    <a:pt x="21738" y="69166"/>
                  </a:cubicBezTo>
                  <a:cubicBezTo>
                    <a:pt x="21940" y="68924"/>
                    <a:pt x="22182" y="68723"/>
                    <a:pt x="22383" y="68481"/>
                  </a:cubicBezTo>
                  <a:cubicBezTo>
                    <a:pt x="26215" y="64045"/>
                    <a:pt x="30369" y="59971"/>
                    <a:pt x="34401" y="55777"/>
                  </a:cubicBezTo>
                  <a:cubicBezTo>
                    <a:pt x="35127" y="55051"/>
                    <a:pt x="35813" y="54245"/>
                    <a:pt x="36458" y="53438"/>
                  </a:cubicBezTo>
                  <a:cubicBezTo>
                    <a:pt x="37103" y="52672"/>
                    <a:pt x="36902" y="52188"/>
                    <a:pt x="35894" y="51946"/>
                  </a:cubicBezTo>
                  <a:cubicBezTo>
                    <a:pt x="32794" y="51284"/>
                    <a:pt x="31017" y="50953"/>
                    <a:pt x="30902" y="50953"/>
                  </a:cubicBezTo>
                  <a:cubicBezTo>
                    <a:pt x="30884" y="50953"/>
                    <a:pt x="30907" y="50962"/>
                    <a:pt x="30973" y="50978"/>
                  </a:cubicBezTo>
                  <a:cubicBezTo>
                    <a:pt x="29804" y="50736"/>
                    <a:pt x="27707" y="50696"/>
                    <a:pt x="27747" y="49607"/>
                  </a:cubicBezTo>
                  <a:cubicBezTo>
                    <a:pt x="27828" y="47147"/>
                    <a:pt x="27949" y="43678"/>
                    <a:pt x="28110" y="41218"/>
                  </a:cubicBezTo>
                  <a:cubicBezTo>
                    <a:pt x="28110" y="40654"/>
                    <a:pt x="28150" y="40009"/>
                    <a:pt x="28594" y="39646"/>
                  </a:cubicBezTo>
                  <a:cubicBezTo>
                    <a:pt x="30328" y="38274"/>
                    <a:pt x="32546" y="35653"/>
                    <a:pt x="33071" y="33475"/>
                  </a:cubicBezTo>
                  <a:cubicBezTo>
                    <a:pt x="33514" y="31580"/>
                    <a:pt x="33917" y="29725"/>
                    <a:pt x="34280" y="27869"/>
                  </a:cubicBezTo>
                  <a:cubicBezTo>
                    <a:pt x="34442" y="27144"/>
                    <a:pt x="35087" y="19965"/>
                    <a:pt x="35087" y="19965"/>
                  </a:cubicBezTo>
                  <a:cubicBezTo>
                    <a:pt x="35047" y="19521"/>
                    <a:pt x="35006" y="19158"/>
                    <a:pt x="35006" y="18755"/>
                  </a:cubicBezTo>
                  <a:cubicBezTo>
                    <a:pt x="35047" y="16416"/>
                    <a:pt x="34845" y="14117"/>
                    <a:pt x="34482" y="11818"/>
                  </a:cubicBezTo>
                  <a:cubicBezTo>
                    <a:pt x="34119" y="9479"/>
                    <a:pt x="33192" y="7221"/>
                    <a:pt x="31861" y="5205"/>
                  </a:cubicBezTo>
                  <a:cubicBezTo>
                    <a:pt x="30651" y="3390"/>
                    <a:pt x="28917" y="2019"/>
                    <a:pt x="26900" y="1252"/>
                  </a:cubicBezTo>
                  <a:cubicBezTo>
                    <a:pt x="24864" y="422"/>
                    <a:pt x="22703" y="1"/>
                    <a:pt x="205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33;p65">
              <a:extLst>
                <a:ext uri="{FF2B5EF4-FFF2-40B4-BE49-F238E27FC236}">
                  <a16:creationId xmlns:a16="http://schemas.microsoft.com/office/drawing/2014/main" id="{7B6E37BD-957A-40C2-B8FE-6D5AD45D1AD5}"/>
                </a:ext>
              </a:extLst>
            </p:cNvPr>
            <p:cNvSpPr/>
            <p:nvPr/>
          </p:nvSpPr>
          <p:spPr>
            <a:xfrm>
              <a:off x="4380771" y="2313032"/>
              <a:ext cx="467418" cy="369903"/>
            </a:xfrm>
            <a:custGeom>
              <a:avLst/>
              <a:gdLst/>
              <a:ahLst/>
              <a:cxnLst/>
              <a:rect l="l" t="t" r="r" b="b"/>
              <a:pathLst>
                <a:path w="37104" h="29369" extrusionOk="0">
                  <a:moveTo>
                    <a:pt x="28191" y="1"/>
                  </a:moveTo>
                  <a:lnTo>
                    <a:pt x="28191" y="1"/>
                  </a:lnTo>
                  <a:cubicBezTo>
                    <a:pt x="24156" y="2727"/>
                    <a:pt x="20548" y="3630"/>
                    <a:pt x="17487" y="3630"/>
                  </a:cubicBezTo>
                  <a:cubicBezTo>
                    <a:pt x="12622" y="3630"/>
                    <a:pt x="9136" y="1351"/>
                    <a:pt x="7502" y="485"/>
                  </a:cubicBezTo>
                  <a:lnTo>
                    <a:pt x="7502" y="485"/>
                  </a:lnTo>
                  <a:cubicBezTo>
                    <a:pt x="7704" y="969"/>
                    <a:pt x="7784" y="1493"/>
                    <a:pt x="7744" y="1977"/>
                  </a:cubicBezTo>
                  <a:cubicBezTo>
                    <a:pt x="7704" y="4397"/>
                    <a:pt x="7744" y="7784"/>
                    <a:pt x="7744" y="10164"/>
                  </a:cubicBezTo>
                  <a:cubicBezTo>
                    <a:pt x="7704" y="11374"/>
                    <a:pt x="7542" y="11495"/>
                    <a:pt x="6453" y="11858"/>
                  </a:cubicBezTo>
                  <a:cubicBezTo>
                    <a:pt x="5163" y="12261"/>
                    <a:pt x="2300" y="12584"/>
                    <a:pt x="1049" y="13067"/>
                  </a:cubicBezTo>
                  <a:cubicBezTo>
                    <a:pt x="81" y="13430"/>
                    <a:pt x="1" y="14197"/>
                    <a:pt x="767" y="14923"/>
                  </a:cubicBezTo>
                  <a:cubicBezTo>
                    <a:pt x="1009" y="15124"/>
                    <a:pt x="1251" y="15326"/>
                    <a:pt x="1533" y="15487"/>
                  </a:cubicBezTo>
                  <a:cubicBezTo>
                    <a:pt x="7220" y="19722"/>
                    <a:pt x="12906" y="23956"/>
                    <a:pt x="18592" y="28191"/>
                  </a:cubicBezTo>
                  <a:cubicBezTo>
                    <a:pt x="18996" y="28473"/>
                    <a:pt x="19359" y="28796"/>
                    <a:pt x="19762" y="29038"/>
                  </a:cubicBezTo>
                  <a:cubicBezTo>
                    <a:pt x="20128" y="29257"/>
                    <a:pt x="20427" y="29369"/>
                    <a:pt x="20706" y="29369"/>
                  </a:cubicBezTo>
                  <a:cubicBezTo>
                    <a:pt x="21041" y="29369"/>
                    <a:pt x="21345" y="29207"/>
                    <a:pt x="21698" y="28876"/>
                  </a:cubicBezTo>
                  <a:cubicBezTo>
                    <a:pt x="21940" y="28634"/>
                    <a:pt x="22182" y="28433"/>
                    <a:pt x="22383" y="28191"/>
                  </a:cubicBezTo>
                  <a:cubicBezTo>
                    <a:pt x="26215" y="23795"/>
                    <a:pt x="30369" y="19722"/>
                    <a:pt x="34401" y="15487"/>
                  </a:cubicBezTo>
                  <a:cubicBezTo>
                    <a:pt x="35127" y="14761"/>
                    <a:pt x="35813" y="13955"/>
                    <a:pt x="36458" y="13148"/>
                  </a:cubicBezTo>
                  <a:cubicBezTo>
                    <a:pt x="37103" y="12382"/>
                    <a:pt x="36902" y="11898"/>
                    <a:pt x="35894" y="11656"/>
                  </a:cubicBezTo>
                  <a:cubicBezTo>
                    <a:pt x="32794" y="10994"/>
                    <a:pt x="31017" y="10663"/>
                    <a:pt x="30902" y="10663"/>
                  </a:cubicBezTo>
                  <a:cubicBezTo>
                    <a:pt x="30884" y="10663"/>
                    <a:pt x="30907" y="10672"/>
                    <a:pt x="30973" y="10688"/>
                  </a:cubicBezTo>
                  <a:cubicBezTo>
                    <a:pt x="29804" y="10446"/>
                    <a:pt x="27707" y="10406"/>
                    <a:pt x="27747" y="9317"/>
                  </a:cubicBezTo>
                  <a:cubicBezTo>
                    <a:pt x="27828" y="6857"/>
                    <a:pt x="27949" y="3388"/>
                    <a:pt x="28110" y="928"/>
                  </a:cubicBezTo>
                  <a:cubicBezTo>
                    <a:pt x="28110" y="606"/>
                    <a:pt x="28110" y="283"/>
                    <a:pt x="2819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34;p65">
              <a:extLst>
                <a:ext uri="{FF2B5EF4-FFF2-40B4-BE49-F238E27FC236}">
                  <a16:creationId xmlns:a16="http://schemas.microsoft.com/office/drawing/2014/main" id="{40D9D862-34C8-46ED-80B9-4E5587778492}"/>
                </a:ext>
              </a:extLst>
            </p:cNvPr>
            <p:cNvSpPr/>
            <p:nvPr/>
          </p:nvSpPr>
          <p:spPr>
            <a:xfrm>
              <a:off x="3687291" y="2535006"/>
              <a:ext cx="672152" cy="1064769"/>
            </a:xfrm>
            <a:custGeom>
              <a:avLst/>
              <a:gdLst/>
              <a:ahLst/>
              <a:cxnLst/>
              <a:rect l="l" t="t" r="r" b="b"/>
              <a:pathLst>
                <a:path w="53356" h="84539" extrusionOk="0">
                  <a:moveTo>
                    <a:pt x="40531" y="1"/>
                  </a:moveTo>
                  <a:cubicBezTo>
                    <a:pt x="38152" y="1"/>
                    <a:pt x="35127" y="1815"/>
                    <a:pt x="33998" y="3872"/>
                  </a:cubicBezTo>
                  <a:cubicBezTo>
                    <a:pt x="27142" y="16455"/>
                    <a:pt x="1" y="66826"/>
                    <a:pt x="1170" y="72230"/>
                  </a:cubicBezTo>
                  <a:cubicBezTo>
                    <a:pt x="2362" y="77721"/>
                    <a:pt x="6143" y="84538"/>
                    <a:pt x="15178" y="84538"/>
                  </a:cubicBezTo>
                  <a:cubicBezTo>
                    <a:pt x="16230" y="84538"/>
                    <a:pt x="17354" y="84446"/>
                    <a:pt x="18552" y="84248"/>
                  </a:cubicBezTo>
                  <a:cubicBezTo>
                    <a:pt x="30086" y="82393"/>
                    <a:pt x="43435" y="42790"/>
                    <a:pt x="46137" y="36902"/>
                  </a:cubicBezTo>
                  <a:cubicBezTo>
                    <a:pt x="48799" y="31014"/>
                    <a:pt x="53356" y="14398"/>
                    <a:pt x="49605" y="5042"/>
                  </a:cubicBezTo>
                  <a:cubicBezTo>
                    <a:pt x="47605" y="96"/>
                    <a:pt x="44523" y="4"/>
                    <a:pt x="41512" y="4"/>
                  </a:cubicBezTo>
                  <a:cubicBezTo>
                    <a:pt x="41395" y="4"/>
                    <a:pt x="41278" y="4"/>
                    <a:pt x="41161" y="4"/>
                  </a:cubicBezTo>
                  <a:cubicBezTo>
                    <a:pt x="40950" y="4"/>
                    <a:pt x="40740" y="3"/>
                    <a:pt x="4053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35;p65">
              <a:extLst>
                <a:ext uri="{FF2B5EF4-FFF2-40B4-BE49-F238E27FC236}">
                  <a16:creationId xmlns:a16="http://schemas.microsoft.com/office/drawing/2014/main" id="{C4EA3835-F2AC-4C12-8B89-5B5D9E7BDF24}"/>
                </a:ext>
              </a:extLst>
            </p:cNvPr>
            <p:cNvSpPr/>
            <p:nvPr/>
          </p:nvSpPr>
          <p:spPr>
            <a:xfrm>
              <a:off x="4832448" y="2511784"/>
              <a:ext cx="617794" cy="1498541"/>
            </a:xfrm>
            <a:custGeom>
              <a:avLst/>
              <a:gdLst/>
              <a:ahLst/>
              <a:cxnLst/>
              <a:rect l="l" t="t" r="r" b="b"/>
              <a:pathLst>
                <a:path w="49041" h="118979" extrusionOk="0">
                  <a:moveTo>
                    <a:pt x="13261" y="1"/>
                  </a:moveTo>
                  <a:cubicBezTo>
                    <a:pt x="12971" y="1"/>
                    <a:pt x="12691" y="43"/>
                    <a:pt x="12422" y="129"/>
                  </a:cubicBezTo>
                  <a:cubicBezTo>
                    <a:pt x="4235" y="2750"/>
                    <a:pt x="1" y="9364"/>
                    <a:pt x="2259" y="21019"/>
                  </a:cubicBezTo>
                  <a:cubicBezTo>
                    <a:pt x="4518" y="32674"/>
                    <a:pt x="20125" y="63808"/>
                    <a:pt x="20125" y="63808"/>
                  </a:cubicBezTo>
                  <a:lnTo>
                    <a:pt x="24763" y="117567"/>
                  </a:lnTo>
                  <a:lnTo>
                    <a:pt x="46057" y="118979"/>
                  </a:lnTo>
                  <a:cubicBezTo>
                    <a:pt x="46057" y="118979"/>
                    <a:pt x="49041" y="74133"/>
                    <a:pt x="46903" y="60663"/>
                  </a:cubicBezTo>
                  <a:cubicBezTo>
                    <a:pt x="44828" y="47620"/>
                    <a:pt x="23048" y="1"/>
                    <a:pt x="1326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36;p65">
              <a:extLst>
                <a:ext uri="{FF2B5EF4-FFF2-40B4-BE49-F238E27FC236}">
                  <a16:creationId xmlns:a16="http://schemas.microsoft.com/office/drawing/2014/main" id="{E122D73B-06F8-4328-919F-7E3E097CAA32}"/>
                </a:ext>
              </a:extLst>
            </p:cNvPr>
            <p:cNvSpPr/>
            <p:nvPr/>
          </p:nvSpPr>
          <p:spPr>
            <a:xfrm>
              <a:off x="4315742" y="1691292"/>
              <a:ext cx="515679" cy="377195"/>
            </a:xfrm>
            <a:custGeom>
              <a:avLst/>
              <a:gdLst/>
              <a:ahLst/>
              <a:cxnLst/>
              <a:rect l="l" t="t" r="r" b="b"/>
              <a:pathLst>
                <a:path w="40935" h="29948" extrusionOk="0">
                  <a:moveTo>
                    <a:pt x="12423" y="0"/>
                  </a:moveTo>
                  <a:cubicBezTo>
                    <a:pt x="11796" y="0"/>
                    <a:pt x="11164" y="100"/>
                    <a:pt x="10527" y="325"/>
                  </a:cubicBezTo>
                  <a:cubicBezTo>
                    <a:pt x="9317" y="728"/>
                    <a:pt x="8187" y="1373"/>
                    <a:pt x="7220" y="2220"/>
                  </a:cubicBezTo>
                  <a:cubicBezTo>
                    <a:pt x="4719" y="4438"/>
                    <a:pt x="4114" y="6858"/>
                    <a:pt x="4881" y="10084"/>
                  </a:cubicBezTo>
                  <a:cubicBezTo>
                    <a:pt x="4961" y="10246"/>
                    <a:pt x="5002" y="10407"/>
                    <a:pt x="5042" y="10568"/>
                  </a:cubicBezTo>
                  <a:cubicBezTo>
                    <a:pt x="5082" y="10891"/>
                    <a:pt x="4921" y="11173"/>
                    <a:pt x="4639" y="11294"/>
                  </a:cubicBezTo>
                  <a:cubicBezTo>
                    <a:pt x="4276" y="11455"/>
                    <a:pt x="3913" y="11617"/>
                    <a:pt x="3590" y="11818"/>
                  </a:cubicBezTo>
                  <a:cubicBezTo>
                    <a:pt x="404" y="13996"/>
                    <a:pt x="1" y="17424"/>
                    <a:pt x="2501" y="20247"/>
                  </a:cubicBezTo>
                  <a:cubicBezTo>
                    <a:pt x="3146" y="20973"/>
                    <a:pt x="3953" y="21578"/>
                    <a:pt x="4840" y="21981"/>
                  </a:cubicBezTo>
                  <a:cubicBezTo>
                    <a:pt x="5727" y="22425"/>
                    <a:pt x="6252" y="23353"/>
                    <a:pt x="6131" y="24280"/>
                  </a:cubicBezTo>
                  <a:cubicBezTo>
                    <a:pt x="6131" y="25409"/>
                    <a:pt x="6131" y="26498"/>
                    <a:pt x="6211" y="27627"/>
                  </a:cubicBezTo>
                  <a:cubicBezTo>
                    <a:pt x="6171" y="28111"/>
                    <a:pt x="6211" y="28595"/>
                    <a:pt x="6252" y="29079"/>
                  </a:cubicBezTo>
                  <a:cubicBezTo>
                    <a:pt x="6323" y="29576"/>
                    <a:pt x="6737" y="29948"/>
                    <a:pt x="7220" y="29948"/>
                  </a:cubicBezTo>
                  <a:cubicBezTo>
                    <a:pt x="7286" y="29948"/>
                    <a:pt x="7353" y="29941"/>
                    <a:pt x="7421" y="29926"/>
                  </a:cubicBezTo>
                  <a:cubicBezTo>
                    <a:pt x="8067" y="29926"/>
                    <a:pt x="8631" y="29483"/>
                    <a:pt x="8833" y="28878"/>
                  </a:cubicBezTo>
                  <a:cubicBezTo>
                    <a:pt x="9034" y="28111"/>
                    <a:pt x="9155" y="27345"/>
                    <a:pt x="9155" y="26539"/>
                  </a:cubicBezTo>
                  <a:cubicBezTo>
                    <a:pt x="9236" y="25772"/>
                    <a:pt x="9236" y="24966"/>
                    <a:pt x="9357" y="24199"/>
                  </a:cubicBezTo>
                  <a:cubicBezTo>
                    <a:pt x="9393" y="23843"/>
                    <a:pt x="9681" y="23581"/>
                    <a:pt x="10026" y="23581"/>
                  </a:cubicBezTo>
                  <a:cubicBezTo>
                    <a:pt x="10071" y="23581"/>
                    <a:pt x="10117" y="23585"/>
                    <a:pt x="10164" y="23595"/>
                  </a:cubicBezTo>
                  <a:cubicBezTo>
                    <a:pt x="10325" y="23595"/>
                    <a:pt x="10486" y="23595"/>
                    <a:pt x="10648" y="23635"/>
                  </a:cubicBezTo>
                  <a:cubicBezTo>
                    <a:pt x="11387" y="23694"/>
                    <a:pt x="12128" y="23723"/>
                    <a:pt x="12868" y="23723"/>
                  </a:cubicBezTo>
                  <a:cubicBezTo>
                    <a:pt x="16165" y="23723"/>
                    <a:pt x="19449" y="23141"/>
                    <a:pt x="22545" y="22022"/>
                  </a:cubicBezTo>
                  <a:cubicBezTo>
                    <a:pt x="24682" y="21296"/>
                    <a:pt x="26618" y="20288"/>
                    <a:pt x="28675" y="19400"/>
                  </a:cubicBezTo>
                  <a:cubicBezTo>
                    <a:pt x="29602" y="18957"/>
                    <a:pt x="30489" y="18473"/>
                    <a:pt x="31457" y="18069"/>
                  </a:cubicBezTo>
                  <a:cubicBezTo>
                    <a:pt x="31599" y="17999"/>
                    <a:pt x="31747" y="17966"/>
                    <a:pt x="31891" y="17966"/>
                  </a:cubicBezTo>
                  <a:cubicBezTo>
                    <a:pt x="32240" y="17966"/>
                    <a:pt x="32565" y="18159"/>
                    <a:pt x="32708" y="18473"/>
                  </a:cubicBezTo>
                  <a:cubicBezTo>
                    <a:pt x="33474" y="19521"/>
                    <a:pt x="34361" y="20409"/>
                    <a:pt x="35410" y="21134"/>
                  </a:cubicBezTo>
                  <a:cubicBezTo>
                    <a:pt x="36579" y="22022"/>
                    <a:pt x="37345" y="23312"/>
                    <a:pt x="37587" y="24764"/>
                  </a:cubicBezTo>
                  <a:cubicBezTo>
                    <a:pt x="37708" y="25530"/>
                    <a:pt x="37789" y="26256"/>
                    <a:pt x="37950" y="27022"/>
                  </a:cubicBezTo>
                  <a:cubicBezTo>
                    <a:pt x="37950" y="27661"/>
                    <a:pt x="38475" y="28160"/>
                    <a:pt x="39069" y="28160"/>
                  </a:cubicBezTo>
                  <a:cubicBezTo>
                    <a:pt x="39112" y="28160"/>
                    <a:pt x="39156" y="28157"/>
                    <a:pt x="39200" y="28152"/>
                  </a:cubicBezTo>
                  <a:cubicBezTo>
                    <a:pt x="39362" y="28152"/>
                    <a:pt x="39523" y="28152"/>
                    <a:pt x="39684" y="28111"/>
                  </a:cubicBezTo>
                  <a:cubicBezTo>
                    <a:pt x="40370" y="28111"/>
                    <a:pt x="40894" y="27587"/>
                    <a:pt x="40894" y="26902"/>
                  </a:cubicBezTo>
                  <a:cubicBezTo>
                    <a:pt x="40935" y="26337"/>
                    <a:pt x="40935" y="25732"/>
                    <a:pt x="40894" y="25127"/>
                  </a:cubicBezTo>
                  <a:cubicBezTo>
                    <a:pt x="40854" y="23312"/>
                    <a:pt x="40733" y="21497"/>
                    <a:pt x="40652" y="19642"/>
                  </a:cubicBezTo>
                  <a:lnTo>
                    <a:pt x="40652" y="19642"/>
                  </a:lnTo>
                  <a:cubicBezTo>
                    <a:pt x="40652" y="19642"/>
                    <a:pt x="40670" y="19660"/>
                    <a:pt x="40682" y="19660"/>
                  </a:cubicBezTo>
                  <a:cubicBezTo>
                    <a:pt x="40688" y="19660"/>
                    <a:pt x="40693" y="19656"/>
                    <a:pt x="40693" y="19642"/>
                  </a:cubicBezTo>
                  <a:cubicBezTo>
                    <a:pt x="40652" y="17706"/>
                    <a:pt x="40733" y="15609"/>
                    <a:pt x="40612" y="13714"/>
                  </a:cubicBezTo>
                  <a:cubicBezTo>
                    <a:pt x="40451" y="11052"/>
                    <a:pt x="40088" y="8753"/>
                    <a:pt x="38958" y="6334"/>
                  </a:cubicBezTo>
                  <a:cubicBezTo>
                    <a:pt x="37899" y="4087"/>
                    <a:pt x="36227" y="2862"/>
                    <a:pt x="34023" y="2862"/>
                  </a:cubicBezTo>
                  <a:cubicBezTo>
                    <a:pt x="33458" y="2862"/>
                    <a:pt x="32858" y="2943"/>
                    <a:pt x="32224" y="3107"/>
                  </a:cubicBezTo>
                  <a:cubicBezTo>
                    <a:pt x="31961" y="3185"/>
                    <a:pt x="31734" y="3232"/>
                    <a:pt x="31525" y="3232"/>
                  </a:cubicBezTo>
                  <a:cubicBezTo>
                    <a:pt x="31187" y="3232"/>
                    <a:pt x="30894" y="3108"/>
                    <a:pt x="30570" y="2785"/>
                  </a:cubicBezTo>
                  <a:cubicBezTo>
                    <a:pt x="30353" y="2568"/>
                    <a:pt x="30132" y="2475"/>
                    <a:pt x="29907" y="2475"/>
                  </a:cubicBezTo>
                  <a:cubicBezTo>
                    <a:pt x="28589" y="2475"/>
                    <a:pt x="27121" y="5653"/>
                    <a:pt x="25396" y="5653"/>
                  </a:cubicBezTo>
                  <a:cubicBezTo>
                    <a:pt x="25280" y="5653"/>
                    <a:pt x="25163" y="5638"/>
                    <a:pt x="25045" y="5608"/>
                  </a:cubicBezTo>
                  <a:cubicBezTo>
                    <a:pt x="20657" y="4484"/>
                    <a:pt x="16636" y="0"/>
                    <a:pt x="12423"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37;p65">
              <a:extLst>
                <a:ext uri="{FF2B5EF4-FFF2-40B4-BE49-F238E27FC236}">
                  <a16:creationId xmlns:a16="http://schemas.microsoft.com/office/drawing/2014/main" id="{EC956A10-DFE4-4A12-B3D3-68DDAC2A5CFF}"/>
                </a:ext>
              </a:extLst>
            </p:cNvPr>
            <p:cNvSpPr/>
            <p:nvPr/>
          </p:nvSpPr>
          <p:spPr>
            <a:xfrm>
              <a:off x="4062725" y="2456450"/>
              <a:ext cx="1007976" cy="1738076"/>
            </a:xfrm>
            <a:custGeom>
              <a:avLst/>
              <a:gdLst/>
              <a:ahLst/>
              <a:cxnLst/>
              <a:rect l="l" t="t" r="r" b="b"/>
              <a:pathLst>
                <a:path w="80014" h="148776" extrusionOk="0">
                  <a:moveTo>
                    <a:pt x="62456" y="0"/>
                  </a:moveTo>
                  <a:cubicBezTo>
                    <a:pt x="61727" y="0"/>
                    <a:pt x="61153" y="323"/>
                    <a:pt x="60615" y="1076"/>
                  </a:cubicBezTo>
                  <a:cubicBezTo>
                    <a:pt x="60373" y="1398"/>
                    <a:pt x="60051" y="1680"/>
                    <a:pt x="59809" y="1963"/>
                  </a:cubicBezTo>
                  <a:cubicBezTo>
                    <a:pt x="55736" y="6722"/>
                    <a:pt x="51098" y="10875"/>
                    <a:pt x="46863" y="15433"/>
                  </a:cubicBezTo>
                  <a:cubicBezTo>
                    <a:pt x="46490" y="15826"/>
                    <a:pt x="46256" y="16018"/>
                    <a:pt x="45990" y="16018"/>
                  </a:cubicBezTo>
                  <a:cubicBezTo>
                    <a:pt x="45738" y="16018"/>
                    <a:pt x="45459" y="15847"/>
                    <a:pt x="45008" y="15513"/>
                  </a:cubicBezTo>
                  <a:cubicBezTo>
                    <a:pt x="42588" y="13739"/>
                    <a:pt x="40128" y="11924"/>
                    <a:pt x="37708" y="10069"/>
                  </a:cubicBezTo>
                  <a:cubicBezTo>
                    <a:pt x="34442" y="7568"/>
                    <a:pt x="31175" y="4987"/>
                    <a:pt x="27949" y="2366"/>
                  </a:cubicBezTo>
                  <a:cubicBezTo>
                    <a:pt x="27348" y="1795"/>
                    <a:pt x="26522" y="1493"/>
                    <a:pt x="25690" y="1493"/>
                  </a:cubicBezTo>
                  <a:cubicBezTo>
                    <a:pt x="25406" y="1493"/>
                    <a:pt x="25121" y="1528"/>
                    <a:pt x="24844" y="1600"/>
                  </a:cubicBezTo>
                  <a:cubicBezTo>
                    <a:pt x="21537" y="2527"/>
                    <a:pt x="18472" y="3011"/>
                    <a:pt x="15245" y="4221"/>
                  </a:cubicBezTo>
                  <a:cubicBezTo>
                    <a:pt x="14277" y="4584"/>
                    <a:pt x="8712" y="5754"/>
                    <a:pt x="8712" y="8778"/>
                  </a:cubicBezTo>
                  <a:cubicBezTo>
                    <a:pt x="8712" y="16360"/>
                    <a:pt x="8631" y="24870"/>
                    <a:pt x="8188" y="32452"/>
                  </a:cubicBezTo>
                  <a:cubicBezTo>
                    <a:pt x="7663" y="42050"/>
                    <a:pt x="8430" y="52253"/>
                    <a:pt x="7663" y="61811"/>
                  </a:cubicBezTo>
                  <a:cubicBezTo>
                    <a:pt x="7421" y="64433"/>
                    <a:pt x="7099" y="67054"/>
                    <a:pt x="6655" y="69635"/>
                  </a:cubicBezTo>
                  <a:cubicBezTo>
                    <a:pt x="5728" y="74918"/>
                    <a:pt x="5607" y="79637"/>
                    <a:pt x="4679" y="84879"/>
                  </a:cubicBezTo>
                  <a:cubicBezTo>
                    <a:pt x="3711" y="90082"/>
                    <a:pt x="5849" y="96252"/>
                    <a:pt x="4961" y="101455"/>
                  </a:cubicBezTo>
                  <a:cubicBezTo>
                    <a:pt x="4437" y="104762"/>
                    <a:pt x="4074" y="108109"/>
                    <a:pt x="3510" y="111416"/>
                  </a:cubicBezTo>
                  <a:cubicBezTo>
                    <a:pt x="2058" y="119845"/>
                    <a:pt x="1049" y="128314"/>
                    <a:pt x="404" y="136823"/>
                  </a:cubicBezTo>
                  <a:cubicBezTo>
                    <a:pt x="243" y="138598"/>
                    <a:pt x="243" y="140332"/>
                    <a:pt x="122" y="142106"/>
                  </a:cubicBezTo>
                  <a:cubicBezTo>
                    <a:pt x="1" y="143276"/>
                    <a:pt x="686" y="144365"/>
                    <a:pt x="1775" y="144728"/>
                  </a:cubicBezTo>
                  <a:cubicBezTo>
                    <a:pt x="2461" y="145010"/>
                    <a:pt x="3147" y="145212"/>
                    <a:pt x="3832" y="145373"/>
                  </a:cubicBezTo>
                  <a:cubicBezTo>
                    <a:pt x="8349" y="146381"/>
                    <a:pt x="12946" y="146986"/>
                    <a:pt x="17584" y="147309"/>
                  </a:cubicBezTo>
                  <a:cubicBezTo>
                    <a:pt x="21335" y="147551"/>
                    <a:pt x="25045" y="147833"/>
                    <a:pt x="28796" y="147994"/>
                  </a:cubicBezTo>
                  <a:cubicBezTo>
                    <a:pt x="31619" y="148156"/>
                    <a:pt x="34401" y="148196"/>
                    <a:pt x="37184" y="148277"/>
                  </a:cubicBezTo>
                  <a:cubicBezTo>
                    <a:pt x="38273" y="148317"/>
                    <a:pt x="44685" y="148680"/>
                    <a:pt x="46581" y="148720"/>
                  </a:cubicBezTo>
                  <a:cubicBezTo>
                    <a:pt x="47467" y="148758"/>
                    <a:pt x="48358" y="148776"/>
                    <a:pt x="49249" y="148776"/>
                  </a:cubicBezTo>
                  <a:cubicBezTo>
                    <a:pt x="51238" y="148776"/>
                    <a:pt x="53234" y="148686"/>
                    <a:pt x="55211" y="148519"/>
                  </a:cubicBezTo>
                  <a:cubicBezTo>
                    <a:pt x="58357" y="148236"/>
                    <a:pt x="61543" y="147954"/>
                    <a:pt x="64729" y="147712"/>
                  </a:cubicBezTo>
                  <a:cubicBezTo>
                    <a:pt x="68641" y="147430"/>
                    <a:pt x="72553" y="147148"/>
                    <a:pt x="76465" y="146825"/>
                  </a:cubicBezTo>
                  <a:cubicBezTo>
                    <a:pt x="77150" y="146825"/>
                    <a:pt x="77876" y="146704"/>
                    <a:pt x="78562" y="146462"/>
                  </a:cubicBezTo>
                  <a:cubicBezTo>
                    <a:pt x="79368" y="146220"/>
                    <a:pt x="79933" y="145534"/>
                    <a:pt x="79973" y="144687"/>
                  </a:cubicBezTo>
                  <a:cubicBezTo>
                    <a:pt x="80014" y="143921"/>
                    <a:pt x="80014" y="143115"/>
                    <a:pt x="80014" y="142308"/>
                  </a:cubicBezTo>
                  <a:cubicBezTo>
                    <a:pt x="79933" y="135775"/>
                    <a:pt x="79489" y="129241"/>
                    <a:pt x="78884" y="122708"/>
                  </a:cubicBezTo>
                  <a:cubicBezTo>
                    <a:pt x="78642" y="120087"/>
                    <a:pt x="78562" y="117425"/>
                    <a:pt x="78239" y="114844"/>
                  </a:cubicBezTo>
                  <a:cubicBezTo>
                    <a:pt x="77312" y="107302"/>
                    <a:pt x="76303" y="99801"/>
                    <a:pt x="75416" y="92260"/>
                  </a:cubicBezTo>
                  <a:cubicBezTo>
                    <a:pt x="74650" y="85847"/>
                    <a:pt x="74327" y="79354"/>
                    <a:pt x="74448" y="72902"/>
                  </a:cubicBezTo>
                  <a:cubicBezTo>
                    <a:pt x="74529" y="66651"/>
                    <a:pt x="74730" y="60440"/>
                    <a:pt x="75134" y="54229"/>
                  </a:cubicBezTo>
                  <a:cubicBezTo>
                    <a:pt x="75295" y="51366"/>
                    <a:pt x="75497" y="48543"/>
                    <a:pt x="75658" y="45679"/>
                  </a:cubicBezTo>
                  <a:lnTo>
                    <a:pt x="76747" y="4947"/>
                  </a:lnTo>
                  <a:cubicBezTo>
                    <a:pt x="72512" y="3052"/>
                    <a:pt x="68076" y="1721"/>
                    <a:pt x="63680" y="229"/>
                  </a:cubicBezTo>
                  <a:cubicBezTo>
                    <a:pt x="63223" y="81"/>
                    <a:pt x="62820" y="0"/>
                    <a:pt x="62456"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38;p65">
              <a:extLst>
                <a:ext uri="{FF2B5EF4-FFF2-40B4-BE49-F238E27FC236}">
                  <a16:creationId xmlns:a16="http://schemas.microsoft.com/office/drawing/2014/main" id="{9DEC871D-722F-4C35-BE10-C27E21BE9793}"/>
                </a:ext>
              </a:extLst>
            </p:cNvPr>
            <p:cNvSpPr/>
            <p:nvPr/>
          </p:nvSpPr>
          <p:spPr>
            <a:xfrm>
              <a:off x="4359450" y="2451125"/>
              <a:ext cx="539006" cy="241448"/>
            </a:xfrm>
            <a:custGeom>
              <a:avLst/>
              <a:gdLst/>
              <a:ahLst/>
              <a:cxnLst/>
              <a:rect l="l" t="t" r="r" b="b"/>
              <a:pathLst>
                <a:path w="43556" h="21175" extrusionOk="0">
                  <a:moveTo>
                    <a:pt x="39316" y="1"/>
                  </a:moveTo>
                  <a:cubicBezTo>
                    <a:pt x="38621" y="1"/>
                    <a:pt x="37989" y="330"/>
                    <a:pt x="37386" y="1005"/>
                  </a:cubicBezTo>
                  <a:cubicBezTo>
                    <a:pt x="35732" y="2860"/>
                    <a:pt x="33998" y="4595"/>
                    <a:pt x="32385" y="6490"/>
                  </a:cubicBezTo>
                  <a:cubicBezTo>
                    <a:pt x="29723" y="9636"/>
                    <a:pt x="26779" y="12580"/>
                    <a:pt x="23875" y="15524"/>
                  </a:cubicBezTo>
                  <a:cubicBezTo>
                    <a:pt x="23593" y="15927"/>
                    <a:pt x="23150" y="16209"/>
                    <a:pt x="22706" y="16371"/>
                  </a:cubicBezTo>
                  <a:cubicBezTo>
                    <a:pt x="22504" y="16290"/>
                    <a:pt x="22303" y="16209"/>
                    <a:pt x="22101" y="16088"/>
                  </a:cubicBezTo>
                  <a:cubicBezTo>
                    <a:pt x="16415" y="11692"/>
                    <a:pt x="10648" y="7418"/>
                    <a:pt x="5163" y="2699"/>
                  </a:cubicBezTo>
                  <a:cubicBezTo>
                    <a:pt x="4639" y="2255"/>
                    <a:pt x="4074" y="1812"/>
                    <a:pt x="3509" y="1368"/>
                  </a:cubicBezTo>
                  <a:cubicBezTo>
                    <a:pt x="3297" y="1183"/>
                    <a:pt x="3033" y="1084"/>
                    <a:pt x="2774" y="1084"/>
                  </a:cubicBezTo>
                  <a:cubicBezTo>
                    <a:pt x="2639" y="1084"/>
                    <a:pt x="2505" y="1111"/>
                    <a:pt x="2380" y="1167"/>
                  </a:cubicBezTo>
                  <a:cubicBezTo>
                    <a:pt x="1614" y="1409"/>
                    <a:pt x="888" y="1812"/>
                    <a:pt x="283" y="2336"/>
                  </a:cubicBezTo>
                  <a:cubicBezTo>
                    <a:pt x="41" y="2538"/>
                    <a:pt x="1" y="2901"/>
                    <a:pt x="202" y="3183"/>
                  </a:cubicBezTo>
                  <a:cubicBezTo>
                    <a:pt x="364" y="3465"/>
                    <a:pt x="525" y="3707"/>
                    <a:pt x="727" y="3949"/>
                  </a:cubicBezTo>
                  <a:cubicBezTo>
                    <a:pt x="3469" y="7337"/>
                    <a:pt x="14318" y="15806"/>
                    <a:pt x="20004" y="20162"/>
                  </a:cubicBezTo>
                  <a:cubicBezTo>
                    <a:pt x="20884" y="20844"/>
                    <a:pt x="21924" y="21175"/>
                    <a:pt x="22960" y="21175"/>
                  </a:cubicBezTo>
                  <a:cubicBezTo>
                    <a:pt x="24251" y="21175"/>
                    <a:pt x="25535" y="20662"/>
                    <a:pt x="26497" y="19678"/>
                  </a:cubicBezTo>
                  <a:cubicBezTo>
                    <a:pt x="31901" y="13951"/>
                    <a:pt x="42749" y="2457"/>
                    <a:pt x="43112" y="1771"/>
                  </a:cubicBezTo>
                  <a:cubicBezTo>
                    <a:pt x="43556" y="1005"/>
                    <a:pt x="42386" y="1207"/>
                    <a:pt x="41701" y="844"/>
                  </a:cubicBezTo>
                  <a:cubicBezTo>
                    <a:pt x="41419" y="683"/>
                    <a:pt x="41096" y="562"/>
                    <a:pt x="40814" y="441"/>
                  </a:cubicBezTo>
                  <a:cubicBezTo>
                    <a:pt x="40279" y="149"/>
                    <a:pt x="39783" y="1"/>
                    <a:pt x="3931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39;p65">
              <a:extLst>
                <a:ext uri="{FF2B5EF4-FFF2-40B4-BE49-F238E27FC236}">
                  <a16:creationId xmlns:a16="http://schemas.microsoft.com/office/drawing/2014/main" id="{8BD74C79-F69A-472B-8BD9-D95EA435AC63}"/>
                </a:ext>
              </a:extLst>
            </p:cNvPr>
            <p:cNvSpPr/>
            <p:nvPr/>
          </p:nvSpPr>
          <p:spPr>
            <a:xfrm>
              <a:off x="4522518" y="2081926"/>
              <a:ext cx="35575" cy="35052"/>
            </a:xfrm>
            <a:custGeom>
              <a:avLst/>
              <a:gdLst/>
              <a:ahLst/>
              <a:cxnLst/>
              <a:rect l="l" t="t" r="r" b="b"/>
              <a:pathLst>
                <a:path w="2824" h="2783" extrusionOk="0">
                  <a:moveTo>
                    <a:pt x="1372" y="0"/>
                  </a:moveTo>
                  <a:cubicBezTo>
                    <a:pt x="1009" y="40"/>
                    <a:pt x="686" y="161"/>
                    <a:pt x="404" y="444"/>
                  </a:cubicBezTo>
                  <a:cubicBezTo>
                    <a:pt x="283" y="565"/>
                    <a:pt x="162" y="726"/>
                    <a:pt x="122" y="887"/>
                  </a:cubicBezTo>
                  <a:cubicBezTo>
                    <a:pt x="41" y="1049"/>
                    <a:pt x="1" y="1250"/>
                    <a:pt x="41" y="1412"/>
                  </a:cubicBezTo>
                  <a:cubicBezTo>
                    <a:pt x="41" y="1533"/>
                    <a:pt x="41" y="1654"/>
                    <a:pt x="81" y="1775"/>
                  </a:cubicBezTo>
                  <a:cubicBezTo>
                    <a:pt x="162" y="2017"/>
                    <a:pt x="283" y="2218"/>
                    <a:pt x="444" y="2420"/>
                  </a:cubicBezTo>
                  <a:cubicBezTo>
                    <a:pt x="565" y="2500"/>
                    <a:pt x="646" y="2541"/>
                    <a:pt x="767" y="2621"/>
                  </a:cubicBezTo>
                  <a:cubicBezTo>
                    <a:pt x="969" y="2742"/>
                    <a:pt x="1210" y="2783"/>
                    <a:pt x="1452" y="2783"/>
                  </a:cubicBezTo>
                  <a:cubicBezTo>
                    <a:pt x="2219" y="2742"/>
                    <a:pt x="2824" y="2138"/>
                    <a:pt x="2824" y="1371"/>
                  </a:cubicBezTo>
                  <a:lnTo>
                    <a:pt x="2783" y="1008"/>
                  </a:lnTo>
                  <a:cubicBezTo>
                    <a:pt x="2703" y="766"/>
                    <a:pt x="2582" y="565"/>
                    <a:pt x="2380" y="403"/>
                  </a:cubicBezTo>
                  <a:lnTo>
                    <a:pt x="2098" y="161"/>
                  </a:lnTo>
                  <a:cubicBezTo>
                    <a:pt x="1856" y="40"/>
                    <a:pt x="1614" y="0"/>
                    <a:pt x="13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40;p65">
              <a:extLst>
                <a:ext uri="{FF2B5EF4-FFF2-40B4-BE49-F238E27FC236}">
                  <a16:creationId xmlns:a16="http://schemas.microsoft.com/office/drawing/2014/main" id="{6AF25410-89B9-4ED4-9365-5311B9C0E56B}"/>
                </a:ext>
              </a:extLst>
            </p:cNvPr>
            <p:cNvSpPr/>
            <p:nvPr/>
          </p:nvSpPr>
          <p:spPr>
            <a:xfrm>
              <a:off x="4670362" y="2082933"/>
              <a:ext cx="35575" cy="35568"/>
            </a:xfrm>
            <a:custGeom>
              <a:avLst/>
              <a:gdLst/>
              <a:ahLst/>
              <a:cxnLst/>
              <a:rect l="l" t="t" r="r" b="b"/>
              <a:pathLst>
                <a:path w="2824" h="2824" extrusionOk="0">
                  <a:moveTo>
                    <a:pt x="1372" y="1"/>
                  </a:moveTo>
                  <a:cubicBezTo>
                    <a:pt x="1170" y="1"/>
                    <a:pt x="1009" y="41"/>
                    <a:pt x="847" y="162"/>
                  </a:cubicBezTo>
                  <a:cubicBezTo>
                    <a:pt x="686" y="202"/>
                    <a:pt x="525" y="323"/>
                    <a:pt x="404" y="444"/>
                  </a:cubicBezTo>
                  <a:cubicBezTo>
                    <a:pt x="242" y="565"/>
                    <a:pt x="162" y="727"/>
                    <a:pt x="81" y="928"/>
                  </a:cubicBezTo>
                  <a:cubicBezTo>
                    <a:pt x="0" y="1090"/>
                    <a:pt x="0" y="1251"/>
                    <a:pt x="0" y="1453"/>
                  </a:cubicBezTo>
                  <a:cubicBezTo>
                    <a:pt x="0" y="1574"/>
                    <a:pt x="41" y="1695"/>
                    <a:pt x="41" y="1816"/>
                  </a:cubicBezTo>
                  <a:cubicBezTo>
                    <a:pt x="121" y="2058"/>
                    <a:pt x="242" y="2259"/>
                    <a:pt x="444" y="2420"/>
                  </a:cubicBezTo>
                  <a:lnTo>
                    <a:pt x="726" y="2662"/>
                  </a:lnTo>
                  <a:cubicBezTo>
                    <a:pt x="928" y="2743"/>
                    <a:pt x="1170" y="2824"/>
                    <a:pt x="1412" y="2824"/>
                  </a:cubicBezTo>
                  <a:cubicBezTo>
                    <a:pt x="1613" y="2824"/>
                    <a:pt x="1775" y="2783"/>
                    <a:pt x="1936" y="2703"/>
                  </a:cubicBezTo>
                  <a:cubicBezTo>
                    <a:pt x="2299" y="2541"/>
                    <a:pt x="2581" y="2259"/>
                    <a:pt x="2702" y="1896"/>
                  </a:cubicBezTo>
                  <a:cubicBezTo>
                    <a:pt x="2783" y="1735"/>
                    <a:pt x="2823" y="1574"/>
                    <a:pt x="2783" y="1372"/>
                  </a:cubicBezTo>
                  <a:cubicBezTo>
                    <a:pt x="2783" y="1251"/>
                    <a:pt x="2743" y="1130"/>
                    <a:pt x="2743" y="1049"/>
                  </a:cubicBezTo>
                  <a:cubicBezTo>
                    <a:pt x="2662" y="807"/>
                    <a:pt x="2541" y="565"/>
                    <a:pt x="2380" y="404"/>
                  </a:cubicBezTo>
                  <a:lnTo>
                    <a:pt x="2057" y="202"/>
                  </a:lnTo>
                  <a:cubicBezTo>
                    <a:pt x="1855" y="81"/>
                    <a:pt x="1613" y="1"/>
                    <a:pt x="13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41;p65">
              <a:extLst>
                <a:ext uri="{FF2B5EF4-FFF2-40B4-BE49-F238E27FC236}">
                  <a16:creationId xmlns:a16="http://schemas.microsoft.com/office/drawing/2014/main" id="{90778F93-E42D-4CBD-A8A3-BF165BBEBEB9}"/>
                </a:ext>
              </a:extLst>
            </p:cNvPr>
            <p:cNvSpPr/>
            <p:nvPr/>
          </p:nvSpPr>
          <p:spPr>
            <a:xfrm>
              <a:off x="4569255" y="2194689"/>
              <a:ext cx="102128" cy="49876"/>
            </a:xfrm>
            <a:custGeom>
              <a:avLst/>
              <a:gdLst/>
              <a:ahLst/>
              <a:cxnLst/>
              <a:rect l="l" t="t" r="r" b="b"/>
              <a:pathLst>
                <a:path w="8107" h="3960" extrusionOk="0">
                  <a:moveTo>
                    <a:pt x="8107" y="0"/>
                  </a:moveTo>
                  <a:cubicBezTo>
                    <a:pt x="8107" y="0"/>
                    <a:pt x="5768" y="1412"/>
                    <a:pt x="3429" y="1412"/>
                  </a:cubicBezTo>
                  <a:cubicBezTo>
                    <a:pt x="3298" y="1421"/>
                    <a:pt x="3167" y="1425"/>
                    <a:pt x="3035" y="1425"/>
                  </a:cubicBezTo>
                  <a:cubicBezTo>
                    <a:pt x="1991" y="1425"/>
                    <a:pt x="932" y="1142"/>
                    <a:pt x="1" y="605"/>
                  </a:cubicBezTo>
                  <a:lnTo>
                    <a:pt x="1" y="605"/>
                  </a:lnTo>
                  <a:cubicBezTo>
                    <a:pt x="195" y="2543"/>
                    <a:pt x="1804" y="3959"/>
                    <a:pt x="3719" y="3959"/>
                  </a:cubicBezTo>
                  <a:cubicBezTo>
                    <a:pt x="3796" y="3959"/>
                    <a:pt x="3875" y="3957"/>
                    <a:pt x="3953" y="3952"/>
                  </a:cubicBezTo>
                  <a:cubicBezTo>
                    <a:pt x="3971" y="3953"/>
                    <a:pt x="3990" y="3953"/>
                    <a:pt x="4008" y="3953"/>
                  </a:cubicBezTo>
                  <a:cubicBezTo>
                    <a:pt x="7588" y="3953"/>
                    <a:pt x="8107" y="0"/>
                    <a:pt x="8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42;p65">
              <a:extLst>
                <a:ext uri="{FF2B5EF4-FFF2-40B4-BE49-F238E27FC236}">
                  <a16:creationId xmlns:a16="http://schemas.microsoft.com/office/drawing/2014/main" id="{58B198D3-374D-4DAF-97B4-79A5D3CC6B55}"/>
                </a:ext>
              </a:extLst>
            </p:cNvPr>
            <p:cNvSpPr/>
            <p:nvPr/>
          </p:nvSpPr>
          <p:spPr>
            <a:xfrm>
              <a:off x="4578917" y="2038801"/>
              <a:ext cx="39128" cy="131328"/>
            </a:xfrm>
            <a:custGeom>
              <a:avLst/>
              <a:gdLst/>
              <a:ahLst/>
              <a:cxnLst/>
              <a:rect l="l" t="t" r="r" b="b"/>
              <a:pathLst>
                <a:path w="3106" h="10427" extrusionOk="0">
                  <a:moveTo>
                    <a:pt x="1746" y="0"/>
                  </a:moveTo>
                  <a:cubicBezTo>
                    <a:pt x="1659" y="0"/>
                    <a:pt x="1573" y="78"/>
                    <a:pt x="1573" y="198"/>
                  </a:cubicBezTo>
                  <a:cubicBezTo>
                    <a:pt x="1573" y="1448"/>
                    <a:pt x="1896" y="2738"/>
                    <a:pt x="1855" y="4029"/>
                  </a:cubicBezTo>
                  <a:cubicBezTo>
                    <a:pt x="1855" y="5118"/>
                    <a:pt x="1613" y="6207"/>
                    <a:pt x="1129" y="7215"/>
                  </a:cubicBezTo>
                  <a:cubicBezTo>
                    <a:pt x="807" y="7941"/>
                    <a:pt x="0" y="8627"/>
                    <a:pt x="363" y="9473"/>
                  </a:cubicBezTo>
                  <a:cubicBezTo>
                    <a:pt x="666" y="10199"/>
                    <a:pt x="1399" y="10426"/>
                    <a:pt x="2121" y="10426"/>
                  </a:cubicBezTo>
                  <a:cubicBezTo>
                    <a:pt x="2362" y="10426"/>
                    <a:pt x="2601" y="10401"/>
                    <a:pt x="2823" y="10361"/>
                  </a:cubicBezTo>
                  <a:cubicBezTo>
                    <a:pt x="3105" y="10320"/>
                    <a:pt x="3065" y="9957"/>
                    <a:pt x="2823" y="9917"/>
                  </a:cubicBezTo>
                  <a:cubicBezTo>
                    <a:pt x="2218" y="9877"/>
                    <a:pt x="1533" y="9957"/>
                    <a:pt x="1089" y="9514"/>
                  </a:cubicBezTo>
                  <a:cubicBezTo>
                    <a:pt x="686" y="9070"/>
                    <a:pt x="928" y="8667"/>
                    <a:pt x="1210" y="8223"/>
                  </a:cubicBezTo>
                  <a:cubicBezTo>
                    <a:pt x="1694" y="7497"/>
                    <a:pt x="2017" y="6731"/>
                    <a:pt x="2218" y="5884"/>
                  </a:cubicBezTo>
                  <a:cubicBezTo>
                    <a:pt x="2380" y="4997"/>
                    <a:pt x="2460" y="4110"/>
                    <a:pt x="2380" y="3182"/>
                  </a:cubicBezTo>
                  <a:cubicBezTo>
                    <a:pt x="2339" y="2134"/>
                    <a:pt x="2178" y="1125"/>
                    <a:pt x="1896" y="117"/>
                  </a:cubicBezTo>
                  <a:cubicBezTo>
                    <a:pt x="1863" y="36"/>
                    <a:pt x="1804" y="0"/>
                    <a:pt x="174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43;p65">
              <a:extLst>
                <a:ext uri="{FF2B5EF4-FFF2-40B4-BE49-F238E27FC236}">
                  <a16:creationId xmlns:a16="http://schemas.microsoft.com/office/drawing/2014/main" id="{C1EDA59A-FEF3-4B56-A1CD-BCEE9E75B46F}"/>
                </a:ext>
              </a:extLst>
            </p:cNvPr>
            <p:cNvSpPr/>
            <p:nvPr/>
          </p:nvSpPr>
          <p:spPr>
            <a:xfrm>
              <a:off x="4383819" y="2043826"/>
              <a:ext cx="448622" cy="103128"/>
            </a:xfrm>
            <a:custGeom>
              <a:avLst/>
              <a:gdLst/>
              <a:ahLst/>
              <a:cxnLst/>
              <a:rect l="l" t="t" r="r" b="b"/>
              <a:pathLst>
                <a:path w="35612" h="8188" extrusionOk="0">
                  <a:moveTo>
                    <a:pt x="23874" y="1510"/>
                  </a:moveTo>
                  <a:cubicBezTo>
                    <a:pt x="24223" y="1510"/>
                    <a:pt x="24637" y="1521"/>
                    <a:pt x="25126" y="1533"/>
                  </a:cubicBezTo>
                  <a:cubicBezTo>
                    <a:pt x="25771" y="1533"/>
                    <a:pt x="26416" y="1573"/>
                    <a:pt x="27062" y="1614"/>
                  </a:cubicBezTo>
                  <a:cubicBezTo>
                    <a:pt x="28271" y="1654"/>
                    <a:pt x="29481" y="1694"/>
                    <a:pt x="30691" y="1735"/>
                  </a:cubicBezTo>
                  <a:cubicBezTo>
                    <a:pt x="31094" y="1735"/>
                    <a:pt x="31457" y="2098"/>
                    <a:pt x="31457" y="2501"/>
                  </a:cubicBezTo>
                  <a:cubicBezTo>
                    <a:pt x="31457" y="2743"/>
                    <a:pt x="31498" y="2985"/>
                    <a:pt x="31457" y="3227"/>
                  </a:cubicBezTo>
                  <a:cubicBezTo>
                    <a:pt x="31494" y="6091"/>
                    <a:pt x="31497" y="6380"/>
                    <a:pt x="29155" y="6380"/>
                  </a:cubicBezTo>
                  <a:cubicBezTo>
                    <a:pt x="28891" y="6380"/>
                    <a:pt x="28598" y="6376"/>
                    <a:pt x="28271" y="6372"/>
                  </a:cubicBezTo>
                  <a:cubicBezTo>
                    <a:pt x="27465" y="6372"/>
                    <a:pt x="26658" y="6382"/>
                    <a:pt x="25852" y="6382"/>
                  </a:cubicBezTo>
                  <a:cubicBezTo>
                    <a:pt x="25045" y="6382"/>
                    <a:pt x="24239" y="6372"/>
                    <a:pt x="23432" y="6332"/>
                  </a:cubicBezTo>
                  <a:cubicBezTo>
                    <a:pt x="22101" y="6251"/>
                    <a:pt x="21899" y="6009"/>
                    <a:pt x="21940" y="4638"/>
                  </a:cubicBezTo>
                  <a:cubicBezTo>
                    <a:pt x="21974" y="1883"/>
                    <a:pt x="21832" y="1510"/>
                    <a:pt x="23874" y="1510"/>
                  </a:cubicBezTo>
                  <a:close/>
                  <a:moveTo>
                    <a:pt x="7825" y="1896"/>
                  </a:moveTo>
                  <a:cubicBezTo>
                    <a:pt x="9680" y="1896"/>
                    <a:pt x="11535" y="1936"/>
                    <a:pt x="13390" y="2017"/>
                  </a:cubicBezTo>
                  <a:cubicBezTo>
                    <a:pt x="14156" y="2057"/>
                    <a:pt x="14398" y="2259"/>
                    <a:pt x="14519" y="2985"/>
                  </a:cubicBezTo>
                  <a:cubicBezTo>
                    <a:pt x="14560" y="3307"/>
                    <a:pt x="14600" y="3630"/>
                    <a:pt x="14640" y="3953"/>
                  </a:cubicBezTo>
                  <a:cubicBezTo>
                    <a:pt x="14802" y="6372"/>
                    <a:pt x="14519" y="6655"/>
                    <a:pt x="11979" y="6695"/>
                  </a:cubicBezTo>
                  <a:cubicBezTo>
                    <a:pt x="11011" y="6695"/>
                    <a:pt x="10043" y="6614"/>
                    <a:pt x="9075" y="6614"/>
                  </a:cubicBezTo>
                  <a:cubicBezTo>
                    <a:pt x="8026" y="6614"/>
                    <a:pt x="6978" y="6574"/>
                    <a:pt x="5929" y="6534"/>
                  </a:cubicBezTo>
                  <a:cubicBezTo>
                    <a:pt x="5042" y="6453"/>
                    <a:pt x="4719" y="6171"/>
                    <a:pt x="4679" y="5364"/>
                  </a:cubicBezTo>
                  <a:cubicBezTo>
                    <a:pt x="4639" y="2138"/>
                    <a:pt x="4316" y="1896"/>
                    <a:pt x="7825" y="1896"/>
                  </a:cubicBezTo>
                  <a:close/>
                  <a:moveTo>
                    <a:pt x="23916" y="0"/>
                  </a:moveTo>
                  <a:cubicBezTo>
                    <a:pt x="23271" y="0"/>
                    <a:pt x="22625" y="41"/>
                    <a:pt x="21980" y="121"/>
                  </a:cubicBezTo>
                  <a:cubicBezTo>
                    <a:pt x="21294" y="162"/>
                    <a:pt x="20690" y="444"/>
                    <a:pt x="20528" y="1170"/>
                  </a:cubicBezTo>
                  <a:cubicBezTo>
                    <a:pt x="20459" y="1760"/>
                    <a:pt x="19971" y="2171"/>
                    <a:pt x="19425" y="2171"/>
                  </a:cubicBezTo>
                  <a:cubicBezTo>
                    <a:pt x="19337" y="2171"/>
                    <a:pt x="19247" y="2160"/>
                    <a:pt x="19157" y="2138"/>
                  </a:cubicBezTo>
                  <a:lnTo>
                    <a:pt x="17423" y="2138"/>
                  </a:lnTo>
                  <a:cubicBezTo>
                    <a:pt x="16697" y="2138"/>
                    <a:pt x="16011" y="2098"/>
                    <a:pt x="15608" y="1291"/>
                  </a:cubicBezTo>
                  <a:cubicBezTo>
                    <a:pt x="15306" y="838"/>
                    <a:pt x="14827" y="561"/>
                    <a:pt x="14270" y="561"/>
                  </a:cubicBezTo>
                  <a:cubicBezTo>
                    <a:pt x="14232" y="561"/>
                    <a:pt x="14195" y="562"/>
                    <a:pt x="14156" y="565"/>
                  </a:cubicBezTo>
                  <a:cubicBezTo>
                    <a:pt x="12512" y="448"/>
                    <a:pt x="10867" y="385"/>
                    <a:pt x="9222" y="385"/>
                  </a:cubicBezTo>
                  <a:cubicBezTo>
                    <a:pt x="8044" y="385"/>
                    <a:pt x="6866" y="417"/>
                    <a:pt x="5687" y="484"/>
                  </a:cubicBezTo>
                  <a:cubicBezTo>
                    <a:pt x="4881" y="525"/>
                    <a:pt x="4034" y="646"/>
                    <a:pt x="3509" y="1331"/>
                  </a:cubicBezTo>
                  <a:cubicBezTo>
                    <a:pt x="3214" y="1761"/>
                    <a:pt x="2846" y="1905"/>
                    <a:pt x="2443" y="1905"/>
                  </a:cubicBezTo>
                  <a:cubicBezTo>
                    <a:pt x="2241" y="1905"/>
                    <a:pt x="2031" y="1869"/>
                    <a:pt x="1816" y="1815"/>
                  </a:cubicBezTo>
                  <a:cubicBezTo>
                    <a:pt x="1587" y="1739"/>
                    <a:pt x="1359" y="1699"/>
                    <a:pt x="1134" y="1699"/>
                  </a:cubicBezTo>
                  <a:cubicBezTo>
                    <a:pt x="884" y="1699"/>
                    <a:pt x="638" y="1749"/>
                    <a:pt x="404" y="1856"/>
                  </a:cubicBezTo>
                  <a:cubicBezTo>
                    <a:pt x="202" y="2017"/>
                    <a:pt x="81" y="2218"/>
                    <a:pt x="1" y="2420"/>
                  </a:cubicBezTo>
                  <a:cubicBezTo>
                    <a:pt x="1" y="2581"/>
                    <a:pt x="81" y="2743"/>
                    <a:pt x="202" y="2823"/>
                  </a:cubicBezTo>
                  <a:cubicBezTo>
                    <a:pt x="404" y="2985"/>
                    <a:pt x="606" y="3106"/>
                    <a:pt x="848" y="3146"/>
                  </a:cubicBezTo>
                  <a:cubicBezTo>
                    <a:pt x="2461" y="3267"/>
                    <a:pt x="3227" y="3912"/>
                    <a:pt x="3146" y="5727"/>
                  </a:cubicBezTo>
                  <a:cubicBezTo>
                    <a:pt x="3066" y="7219"/>
                    <a:pt x="3872" y="7865"/>
                    <a:pt x="5405" y="7986"/>
                  </a:cubicBezTo>
                  <a:cubicBezTo>
                    <a:pt x="6695" y="8107"/>
                    <a:pt x="7986" y="8107"/>
                    <a:pt x="9276" y="8147"/>
                  </a:cubicBezTo>
                  <a:cubicBezTo>
                    <a:pt x="9760" y="8147"/>
                    <a:pt x="10244" y="8187"/>
                    <a:pt x="10728" y="8187"/>
                  </a:cubicBezTo>
                  <a:cubicBezTo>
                    <a:pt x="11858" y="8147"/>
                    <a:pt x="12987" y="8147"/>
                    <a:pt x="14116" y="8066"/>
                  </a:cubicBezTo>
                  <a:cubicBezTo>
                    <a:pt x="15124" y="8026"/>
                    <a:pt x="15971" y="7260"/>
                    <a:pt x="16092" y="6251"/>
                  </a:cubicBezTo>
                  <a:cubicBezTo>
                    <a:pt x="16132" y="6009"/>
                    <a:pt x="16173" y="5808"/>
                    <a:pt x="16173" y="5566"/>
                  </a:cubicBezTo>
                  <a:cubicBezTo>
                    <a:pt x="16213" y="4195"/>
                    <a:pt x="16173" y="4033"/>
                    <a:pt x="17947" y="4033"/>
                  </a:cubicBezTo>
                  <a:cubicBezTo>
                    <a:pt x="18512" y="4074"/>
                    <a:pt x="19076" y="4074"/>
                    <a:pt x="19641" y="4114"/>
                  </a:cubicBezTo>
                  <a:cubicBezTo>
                    <a:pt x="19964" y="4154"/>
                    <a:pt x="20246" y="4396"/>
                    <a:pt x="20286" y="4719"/>
                  </a:cubicBezTo>
                  <a:cubicBezTo>
                    <a:pt x="20367" y="5122"/>
                    <a:pt x="20407" y="5525"/>
                    <a:pt x="20448" y="5888"/>
                  </a:cubicBezTo>
                  <a:cubicBezTo>
                    <a:pt x="20569" y="7018"/>
                    <a:pt x="21214" y="7542"/>
                    <a:pt x="22303" y="7744"/>
                  </a:cubicBezTo>
                  <a:cubicBezTo>
                    <a:pt x="23418" y="7929"/>
                    <a:pt x="24533" y="7990"/>
                    <a:pt x="25648" y="7990"/>
                  </a:cubicBezTo>
                  <a:cubicBezTo>
                    <a:pt x="27437" y="7990"/>
                    <a:pt x="29225" y="7834"/>
                    <a:pt x="31014" y="7784"/>
                  </a:cubicBezTo>
                  <a:cubicBezTo>
                    <a:pt x="31941" y="7784"/>
                    <a:pt x="32748" y="7058"/>
                    <a:pt x="32829" y="6130"/>
                  </a:cubicBezTo>
                  <a:cubicBezTo>
                    <a:pt x="32909" y="5525"/>
                    <a:pt x="32990" y="4880"/>
                    <a:pt x="32990" y="4235"/>
                  </a:cubicBezTo>
                  <a:cubicBezTo>
                    <a:pt x="32950" y="3590"/>
                    <a:pt x="33353" y="2985"/>
                    <a:pt x="33958" y="2743"/>
                  </a:cubicBezTo>
                  <a:cubicBezTo>
                    <a:pt x="34522" y="2460"/>
                    <a:pt x="35168" y="2259"/>
                    <a:pt x="35531" y="1694"/>
                  </a:cubicBezTo>
                  <a:cubicBezTo>
                    <a:pt x="35611" y="1493"/>
                    <a:pt x="35611" y="1251"/>
                    <a:pt x="35571" y="1049"/>
                  </a:cubicBezTo>
                  <a:cubicBezTo>
                    <a:pt x="35531" y="928"/>
                    <a:pt x="35329" y="847"/>
                    <a:pt x="35168" y="767"/>
                  </a:cubicBezTo>
                  <a:cubicBezTo>
                    <a:pt x="35083" y="742"/>
                    <a:pt x="35001" y="731"/>
                    <a:pt x="34920" y="731"/>
                  </a:cubicBezTo>
                  <a:cubicBezTo>
                    <a:pt x="34416" y="731"/>
                    <a:pt x="33989" y="1153"/>
                    <a:pt x="33505" y="1153"/>
                  </a:cubicBezTo>
                  <a:cubicBezTo>
                    <a:pt x="33442" y="1153"/>
                    <a:pt x="33378" y="1146"/>
                    <a:pt x="33313" y="1130"/>
                  </a:cubicBezTo>
                  <a:cubicBezTo>
                    <a:pt x="32723" y="1012"/>
                    <a:pt x="32402" y="281"/>
                    <a:pt x="31714" y="281"/>
                  </a:cubicBezTo>
                  <a:cubicBezTo>
                    <a:pt x="31696" y="281"/>
                    <a:pt x="31678" y="282"/>
                    <a:pt x="31659" y="283"/>
                  </a:cubicBezTo>
                  <a:cubicBezTo>
                    <a:pt x="31336" y="283"/>
                    <a:pt x="31014" y="242"/>
                    <a:pt x="30691" y="202"/>
                  </a:cubicBezTo>
                  <a:cubicBezTo>
                    <a:pt x="28433" y="162"/>
                    <a:pt x="26174" y="81"/>
                    <a:pt x="239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44;p65">
              <a:extLst>
                <a:ext uri="{FF2B5EF4-FFF2-40B4-BE49-F238E27FC236}">
                  <a16:creationId xmlns:a16="http://schemas.microsoft.com/office/drawing/2014/main" id="{19E48ED6-4A56-44EE-A7D0-CD016E4D8476}"/>
                </a:ext>
              </a:extLst>
            </p:cNvPr>
            <p:cNvSpPr/>
            <p:nvPr/>
          </p:nvSpPr>
          <p:spPr>
            <a:xfrm>
              <a:off x="4718623" y="2808280"/>
              <a:ext cx="179867" cy="206419"/>
            </a:xfrm>
            <a:custGeom>
              <a:avLst/>
              <a:gdLst/>
              <a:ahLst/>
              <a:cxnLst/>
              <a:rect l="l" t="t" r="r" b="b"/>
              <a:pathLst>
                <a:path w="14278" h="16389" extrusionOk="0">
                  <a:moveTo>
                    <a:pt x="1" y="1"/>
                  </a:moveTo>
                  <a:lnTo>
                    <a:pt x="1" y="11414"/>
                  </a:lnTo>
                  <a:cubicBezTo>
                    <a:pt x="1" y="11414"/>
                    <a:pt x="323" y="14761"/>
                    <a:pt x="4759" y="16011"/>
                  </a:cubicBezTo>
                  <a:cubicBezTo>
                    <a:pt x="5659" y="16273"/>
                    <a:pt x="6548" y="16389"/>
                    <a:pt x="7396" y="16389"/>
                  </a:cubicBezTo>
                  <a:cubicBezTo>
                    <a:pt x="10728" y="16389"/>
                    <a:pt x="13439" y="14602"/>
                    <a:pt x="13793" y="12866"/>
                  </a:cubicBezTo>
                  <a:cubicBezTo>
                    <a:pt x="14277" y="10486"/>
                    <a:pt x="13995" y="525"/>
                    <a:pt x="13954" y="323"/>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880;p65">
            <a:extLst>
              <a:ext uri="{FF2B5EF4-FFF2-40B4-BE49-F238E27FC236}">
                <a16:creationId xmlns:a16="http://schemas.microsoft.com/office/drawing/2014/main" id="{1FFB2A1A-27A4-4EE8-9D9A-2CDC7CE11B83}"/>
              </a:ext>
            </a:extLst>
          </p:cNvPr>
          <p:cNvSpPr/>
          <p:nvPr/>
        </p:nvSpPr>
        <p:spPr>
          <a:xfrm rot="10800000">
            <a:off x="85464"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82;p65">
            <a:extLst>
              <a:ext uri="{FF2B5EF4-FFF2-40B4-BE49-F238E27FC236}">
                <a16:creationId xmlns:a16="http://schemas.microsoft.com/office/drawing/2014/main" id="{7051005A-DA9C-4008-9D89-BC8E78436789}"/>
              </a:ext>
            </a:extLst>
          </p:cNvPr>
          <p:cNvSpPr txBox="1">
            <a:spLocks/>
          </p:cNvSpPr>
          <p:nvPr/>
        </p:nvSpPr>
        <p:spPr>
          <a:xfrm>
            <a:off x="148519" y="3271070"/>
            <a:ext cx="17661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sz="2800"/>
              <a:t>Garv Baheti</a:t>
            </a:r>
          </a:p>
        </p:txBody>
      </p:sp>
      <p:sp>
        <p:nvSpPr>
          <p:cNvPr id="87" name="Google Shape;656;p42">
            <a:extLst>
              <a:ext uri="{FF2B5EF4-FFF2-40B4-BE49-F238E27FC236}">
                <a16:creationId xmlns:a16="http://schemas.microsoft.com/office/drawing/2014/main" id="{72A63125-6C23-4062-823F-2F2E97F273EE}"/>
              </a:ext>
            </a:extLst>
          </p:cNvPr>
          <p:cNvSpPr txBox="1">
            <a:spLocks/>
          </p:cNvSpPr>
          <p:nvPr/>
        </p:nvSpPr>
        <p:spPr>
          <a:xfrm>
            <a:off x="11083" y="373830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3"/>
              </a:rPr>
              <a:t>garvbaheti@jklu.edu.in</a:t>
            </a:r>
            <a:endParaRPr lang="en-US" sz="1800"/>
          </a:p>
          <a:p>
            <a:r>
              <a:rPr lang="en-US" sz="1800"/>
              <a:t>9269562782</a:t>
            </a:r>
          </a:p>
        </p:txBody>
      </p:sp>
      <p:sp>
        <p:nvSpPr>
          <p:cNvPr id="88" name="Google Shape;656;p42">
            <a:extLst>
              <a:ext uri="{FF2B5EF4-FFF2-40B4-BE49-F238E27FC236}">
                <a16:creationId xmlns:a16="http://schemas.microsoft.com/office/drawing/2014/main" id="{FBF64335-4754-42BD-BAE0-B23DC429C829}"/>
              </a:ext>
            </a:extLst>
          </p:cNvPr>
          <p:cNvSpPr txBox="1">
            <a:spLocks/>
          </p:cNvSpPr>
          <p:nvPr/>
        </p:nvSpPr>
        <p:spPr>
          <a:xfrm>
            <a:off x="2380419" y="373830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4"/>
              </a:rPr>
              <a:t>shrutijain@jklu.edu.in</a:t>
            </a:r>
            <a:endParaRPr lang="en-US" sz="1800"/>
          </a:p>
          <a:p>
            <a:r>
              <a:rPr lang="en-US" sz="1800"/>
              <a:t> 7073185370</a:t>
            </a:r>
          </a:p>
        </p:txBody>
      </p:sp>
      <p:sp>
        <p:nvSpPr>
          <p:cNvPr id="89" name="Google Shape;656;p42">
            <a:extLst>
              <a:ext uri="{FF2B5EF4-FFF2-40B4-BE49-F238E27FC236}">
                <a16:creationId xmlns:a16="http://schemas.microsoft.com/office/drawing/2014/main" id="{7DBC326A-721F-46C2-A85A-E78C8D307853}"/>
              </a:ext>
            </a:extLst>
          </p:cNvPr>
          <p:cNvSpPr txBox="1">
            <a:spLocks/>
          </p:cNvSpPr>
          <p:nvPr/>
        </p:nvSpPr>
        <p:spPr>
          <a:xfrm>
            <a:off x="4810193" y="3936996"/>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5"/>
              </a:rPr>
              <a:t>maramreddy@jklu.edu.in</a:t>
            </a:r>
            <a:endParaRPr lang="en-US" sz="1800"/>
          </a:p>
          <a:p>
            <a:r>
              <a:rPr lang="en-US" sz="1800"/>
              <a:t>8897579068</a:t>
            </a:r>
          </a:p>
        </p:txBody>
      </p:sp>
      <p:sp>
        <p:nvSpPr>
          <p:cNvPr id="90" name="Google Shape;656;p42">
            <a:extLst>
              <a:ext uri="{FF2B5EF4-FFF2-40B4-BE49-F238E27FC236}">
                <a16:creationId xmlns:a16="http://schemas.microsoft.com/office/drawing/2014/main" id="{C6F5B621-459E-4D18-83EC-1BCE73080173}"/>
              </a:ext>
            </a:extLst>
          </p:cNvPr>
          <p:cNvSpPr txBox="1">
            <a:spLocks/>
          </p:cNvSpPr>
          <p:nvPr/>
        </p:nvSpPr>
        <p:spPr>
          <a:xfrm>
            <a:off x="7099114" y="374039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700">
                <a:hlinkClick r:id="rId6"/>
              </a:rPr>
              <a:t>sakshikashyap@jklu.edu.in</a:t>
            </a:r>
            <a:endParaRPr lang="en-US" sz="1700"/>
          </a:p>
          <a:p>
            <a:r>
              <a:rPr lang="en-US" sz="1700"/>
              <a:t>9828061801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93;p66">
            <a:extLst>
              <a:ext uri="{FF2B5EF4-FFF2-40B4-BE49-F238E27FC236}">
                <a16:creationId xmlns:a16="http://schemas.microsoft.com/office/drawing/2014/main" id="{9D73B144-E1E3-409D-BD0C-BE5306A3D686}"/>
              </a:ext>
            </a:extLst>
          </p:cNvPr>
          <p:cNvSpPr txBox="1">
            <a:spLocks/>
          </p:cNvSpPr>
          <p:nvPr/>
        </p:nvSpPr>
        <p:spPr>
          <a:xfrm>
            <a:off x="5405245" y="1404475"/>
            <a:ext cx="3409200" cy="122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Pompiere"/>
              <a:buNone/>
              <a:defRPr sz="71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9pPr>
          </a:lstStyle>
          <a:p>
            <a:pPr algn="ctr"/>
            <a:r>
              <a:rPr lang="en-IN" b="1"/>
              <a:t>Thank You</a:t>
            </a:r>
          </a:p>
        </p:txBody>
      </p:sp>
      <p:sp>
        <p:nvSpPr>
          <p:cNvPr id="5" name="Google Shape;1898;p66">
            <a:extLst>
              <a:ext uri="{FF2B5EF4-FFF2-40B4-BE49-F238E27FC236}">
                <a16:creationId xmlns:a16="http://schemas.microsoft.com/office/drawing/2014/main" id="{1B7E2C89-B1F9-4704-A73B-B3CAF064D956}"/>
              </a:ext>
            </a:extLst>
          </p:cNvPr>
          <p:cNvSpPr txBox="1">
            <a:spLocks/>
          </p:cNvSpPr>
          <p:nvPr/>
        </p:nvSpPr>
        <p:spPr>
          <a:xfrm>
            <a:off x="5455062" y="2598855"/>
            <a:ext cx="3409200" cy="11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Hind"/>
              <a:buNone/>
              <a:defRPr sz="17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gn="ctr"/>
            <a:r>
              <a:rPr lang="en-US" sz="1600"/>
              <a:t>Do you have any questions?</a:t>
            </a:r>
          </a:p>
          <a:p>
            <a:pPr marL="0" indent="0" algn="ctr"/>
            <a:r>
              <a:rPr lang="en-US" sz="1600"/>
              <a:t>Contact Us </a:t>
            </a:r>
          </a:p>
          <a:p>
            <a:pPr marL="0" indent="0" algn="ctr"/>
            <a:r>
              <a:rPr lang="en-US" sz="1600">
                <a:sym typeface="Wingdings" panose="05000000000000000000" pitchFamily="2" charset="2"/>
              </a:rPr>
              <a:t></a:t>
            </a:r>
            <a:endParaRPr lang="en-US" sz="1600"/>
          </a:p>
        </p:txBody>
      </p:sp>
      <p:grpSp>
        <p:nvGrpSpPr>
          <p:cNvPr id="111" name="Google Shape;2009;p67">
            <a:extLst>
              <a:ext uri="{FF2B5EF4-FFF2-40B4-BE49-F238E27FC236}">
                <a16:creationId xmlns:a16="http://schemas.microsoft.com/office/drawing/2014/main" id="{963B73D6-8078-411C-8511-869931F3EE55}"/>
              </a:ext>
            </a:extLst>
          </p:cNvPr>
          <p:cNvGrpSpPr/>
          <p:nvPr/>
        </p:nvGrpSpPr>
        <p:grpSpPr>
          <a:xfrm>
            <a:off x="2398981" y="1375147"/>
            <a:ext cx="1392379" cy="3142138"/>
            <a:chOff x="4944934" y="1570240"/>
            <a:chExt cx="1354714" cy="3057141"/>
          </a:xfrm>
        </p:grpSpPr>
        <p:sp>
          <p:nvSpPr>
            <p:cNvPr id="112" name="Google Shape;2010;p67">
              <a:extLst>
                <a:ext uri="{FF2B5EF4-FFF2-40B4-BE49-F238E27FC236}">
                  <a16:creationId xmlns:a16="http://schemas.microsoft.com/office/drawing/2014/main" id="{BA01389C-2023-4F17-8624-329447FCE5CA}"/>
                </a:ext>
              </a:extLst>
            </p:cNvPr>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1;p67">
              <a:extLst>
                <a:ext uri="{FF2B5EF4-FFF2-40B4-BE49-F238E27FC236}">
                  <a16:creationId xmlns:a16="http://schemas.microsoft.com/office/drawing/2014/main" id="{5E05BB9D-DE2E-471B-B80C-2E4FF0854F24}"/>
                </a:ext>
              </a:extLst>
            </p:cNvPr>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2;p67">
              <a:extLst>
                <a:ext uri="{FF2B5EF4-FFF2-40B4-BE49-F238E27FC236}">
                  <a16:creationId xmlns:a16="http://schemas.microsoft.com/office/drawing/2014/main" id="{C6E0EB57-CAD7-47F2-BF59-F070227DC10D}"/>
                </a:ext>
              </a:extLst>
            </p:cNvPr>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3;p67">
              <a:extLst>
                <a:ext uri="{FF2B5EF4-FFF2-40B4-BE49-F238E27FC236}">
                  <a16:creationId xmlns:a16="http://schemas.microsoft.com/office/drawing/2014/main" id="{6B9CE06B-E1EE-4FA2-9CD8-B4A7A3218562}"/>
                </a:ext>
              </a:extLst>
            </p:cNvPr>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4;p67">
              <a:extLst>
                <a:ext uri="{FF2B5EF4-FFF2-40B4-BE49-F238E27FC236}">
                  <a16:creationId xmlns:a16="http://schemas.microsoft.com/office/drawing/2014/main" id="{1119E620-1727-4CF3-840F-E71E4C19741F}"/>
                </a:ext>
              </a:extLst>
            </p:cNvPr>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5;p67">
              <a:extLst>
                <a:ext uri="{FF2B5EF4-FFF2-40B4-BE49-F238E27FC236}">
                  <a16:creationId xmlns:a16="http://schemas.microsoft.com/office/drawing/2014/main" id="{71F91107-97B1-4592-8E5A-9647D57454A5}"/>
                </a:ext>
              </a:extLst>
            </p:cNvPr>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6;p67">
              <a:extLst>
                <a:ext uri="{FF2B5EF4-FFF2-40B4-BE49-F238E27FC236}">
                  <a16:creationId xmlns:a16="http://schemas.microsoft.com/office/drawing/2014/main" id="{38998462-61F8-499D-8AC9-8B671046DF01}"/>
                </a:ext>
              </a:extLst>
            </p:cNvPr>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7;p67">
              <a:extLst>
                <a:ext uri="{FF2B5EF4-FFF2-40B4-BE49-F238E27FC236}">
                  <a16:creationId xmlns:a16="http://schemas.microsoft.com/office/drawing/2014/main" id="{70316B4A-C9A6-4979-81E8-3877E96C764C}"/>
                </a:ext>
              </a:extLst>
            </p:cNvPr>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18;p67">
              <a:extLst>
                <a:ext uri="{FF2B5EF4-FFF2-40B4-BE49-F238E27FC236}">
                  <a16:creationId xmlns:a16="http://schemas.microsoft.com/office/drawing/2014/main" id="{D8D7BCE0-F072-40F1-98D4-65C6F8FE4531}"/>
                </a:ext>
              </a:extLst>
            </p:cNvPr>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19;p67">
              <a:extLst>
                <a:ext uri="{FF2B5EF4-FFF2-40B4-BE49-F238E27FC236}">
                  <a16:creationId xmlns:a16="http://schemas.microsoft.com/office/drawing/2014/main" id="{8D7F4007-FB1A-431A-A3B0-C909E0ED603A}"/>
                </a:ext>
              </a:extLst>
            </p:cNvPr>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20;p67">
              <a:extLst>
                <a:ext uri="{FF2B5EF4-FFF2-40B4-BE49-F238E27FC236}">
                  <a16:creationId xmlns:a16="http://schemas.microsoft.com/office/drawing/2014/main" id="{E3A2914D-0D4E-4690-88F2-9A214B10A9E4}"/>
                </a:ext>
              </a:extLst>
            </p:cNvPr>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21;p67">
              <a:extLst>
                <a:ext uri="{FF2B5EF4-FFF2-40B4-BE49-F238E27FC236}">
                  <a16:creationId xmlns:a16="http://schemas.microsoft.com/office/drawing/2014/main" id="{54C40BEA-B0B6-4C2A-BC13-1E0A021D2557}"/>
                </a:ext>
              </a:extLst>
            </p:cNvPr>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22;p67">
              <a:extLst>
                <a:ext uri="{FF2B5EF4-FFF2-40B4-BE49-F238E27FC236}">
                  <a16:creationId xmlns:a16="http://schemas.microsoft.com/office/drawing/2014/main" id="{CE7749BF-6689-4A73-9745-ED4671BC98C0}"/>
                </a:ext>
              </a:extLst>
            </p:cNvPr>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23;p67">
              <a:extLst>
                <a:ext uri="{FF2B5EF4-FFF2-40B4-BE49-F238E27FC236}">
                  <a16:creationId xmlns:a16="http://schemas.microsoft.com/office/drawing/2014/main" id="{1C7BCAEB-151B-4659-BC0C-4688ABF5B1EC}"/>
                </a:ext>
              </a:extLst>
            </p:cNvPr>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24;p67">
              <a:extLst>
                <a:ext uri="{FF2B5EF4-FFF2-40B4-BE49-F238E27FC236}">
                  <a16:creationId xmlns:a16="http://schemas.microsoft.com/office/drawing/2014/main" id="{BC4066B0-F6D9-4AF0-83FC-B1EB378B37DA}"/>
                </a:ext>
              </a:extLst>
            </p:cNvPr>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25;p67">
              <a:extLst>
                <a:ext uri="{FF2B5EF4-FFF2-40B4-BE49-F238E27FC236}">
                  <a16:creationId xmlns:a16="http://schemas.microsoft.com/office/drawing/2014/main" id="{FE0AB3FB-8174-4BDD-A2A4-FD4EC5D9B6BB}"/>
                </a:ext>
              </a:extLst>
            </p:cNvPr>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26;p67">
              <a:extLst>
                <a:ext uri="{FF2B5EF4-FFF2-40B4-BE49-F238E27FC236}">
                  <a16:creationId xmlns:a16="http://schemas.microsoft.com/office/drawing/2014/main" id="{872C5C02-19A3-49D0-AAFC-4A6626D3E592}"/>
                </a:ext>
              </a:extLst>
            </p:cNvPr>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27;p67">
              <a:extLst>
                <a:ext uri="{FF2B5EF4-FFF2-40B4-BE49-F238E27FC236}">
                  <a16:creationId xmlns:a16="http://schemas.microsoft.com/office/drawing/2014/main" id="{BCC38714-F125-4A70-A2E0-82B3DAFA5726}"/>
                </a:ext>
              </a:extLst>
            </p:cNvPr>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28;p67">
              <a:extLst>
                <a:ext uri="{FF2B5EF4-FFF2-40B4-BE49-F238E27FC236}">
                  <a16:creationId xmlns:a16="http://schemas.microsoft.com/office/drawing/2014/main" id="{D11F2034-F42A-4DD9-95E6-A94E58ACF2F2}"/>
                </a:ext>
              </a:extLst>
            </p:cNvPr>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29;p67">
              <a:extLst>
                <a:ext uri="{FF2B5EF4-FFF2-40B4-BE49-F238E27FC236}">
                  <a16:creationId xmlns:a16="http://schemas.microsoft.com/office/drawing/2014/main" id="{3D4207A6-5A95-4C23-89D7-EFC4F7CF796A}"/>
                </a:ext>
              </a:extLst>
            </p:cNvPr>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30;p67">
              <a:extLst>
                <a:ext uri="{FF2B5EF4-FFF2-40B4-BE49-F238E27FC236}">
                  <a16:creationId xmlns:a16="http://schemas.microsoft.com/office/drawing/2014/main" id="{F0B28A69-C659-4787-AA37-C1679CC9827A}"/>
                </a:ext>
              </a:extLst>
            </p:cNvPr>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31;p67">
              <a:extLst>
                <a:ext uri="{FF2B5EF4-FFF2-40B4-BE49-F238E27FC236}">
                  <a16:creationId xmlns:a16="http://schemas.microsoft.com/office/drawing/2014/main" id="{794AA689-05C9-4419-BBB7-730992C107B8}"/>
                </a:ext>
              </a:extLst>
            </p:cNvPr>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32;p67">
              <a:extLst>
                <a:ext uri="{FF2B5EF4-FFF2-40B4-BE49-F238E27FC236}">
                  <a16:creationId xmlns:a16="http://schemas.microsoft.com/office/drawing/2014/main" id="{1D53A755-4AB7-4C19-9335-76F9ADB8E42D}"/>
                </a:ext>
              </a:extLst>
            </p:cNvPr>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33;p67">
              <a:extLst>
                <a:ext uri="{FF2B5EF4-FFF2-40B4-BE49-F238E27FC236}">
                  <a16:creationId xmlns:a16="http://schemas.microsoft.com/office/drawing/2014/main" id="{BA29260A-C117-4FDD-954C-78275F0BA44F}"/>
                </a:ext>
              </a:extLst>
            </p:cNvPr>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34;p67">
              <a:extLst>
                <a:ext uri="{FF2B5EF4-FFF2-40B4-BE49-F238E27FC236}">
                  <a16:creationId xmlns:a16="http://schemas.microsoft.com/office/drawing/2014/main" id="{1B283F11-C23B-4FFB-9873-C2A00769C664}"/>
                </a:ext>
              </a:extLst>
            </p:cNvPr>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35;p67">
              <a:extLst>
                <a:ext uri="{FF2B5EF4-FFF2-40B4-BE49-F238E27FC236}">
                  <a16:creationId xmlns:a16="http://schemas.microsoft.com/office/drawing/2014/main" id="{E0BEF8EA-BBD5-400B-95FA-40A091D0D343}"/>
                </a:ext>
              </a:extLst>
            </p:cNvPr>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2075;p67">
            <a:extLst>
              <a:ext uri="{FF2B5EF4-FFF2-40B4-BE49-F238E27FC236}">
                <a16:creationId xmlns:a16="http://schemas.microsoft.com/office/drawing/2014/main" id="{472C3035-4AF7-42BA-B48B-86F433F0E8CA}"/>
              </a:ext>
            </a:extLst>
          </p:cNvPr>
          <p:cNvGrpSpPr/>
          <p:nvPr/>
        </p:nvGrpSpPr>
        <p:grpSpPr>
          <a:xfrm>
            <a:off x="3873967" y="1384141"/>
            <a:ext cx="1395189" cy="3133634"/>
            <a:chOff x="6619977" y="1567226"/>
            <a:chExt cx="1362474" cy="3060155"/>
          </a:xfrm>
        </p:grpSpPr>
        <p:sp>
          <p:nvSpPr>
            <p:cNvPr id="178" name="Google Shape;2076;p67">
              <a:extLst>
                <a:ext uri="{FF2B5EF4-FFF2-40B4-BE49-F238E27FC236}">
                  <a16:creationId xmlns:a16="http://schemas.microsoft.com/office/drawing/2014/main" id="{D7459603-6BB1-4560-AAD0-70D63EC298B4}"/>
                </a:ext>
              </a:extLst>
            </p:cNvPr>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77;p67">
              <a:extLst>
                <a:ext uri="{FF2B5EF4-FFF2-40B4-BE49-F238E27FC236}">
                  <a16:creationId xmlns:a16="http://schemas.microsoft.com/office/drawing/2014/main" id="{55FDA60D-38EA-4E9C-A96A-4F668C4FD734}"/>
                </a:ext>
              </a:extLst>
            </p:cNvPr>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78;p67">
              <a:extLst>
                <a:ext uri="{FF2B5EF4-FFF2-40B4-BE49-F238E27FC236}">
                  <a16:creationId xmlns:a16="http://schemas.microsoft.com/office/drawing/2014/main" id="{A46129E0-7FD1-4F8E-9088-EFDCB00F7311}"/>
                </a:ext>
              </a:extLst>
            </p:cNvPr>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79;p67">
              <a:extLst>
                <a:ext uri="{FF2B5EF4-FFF2-40B4-BE49-F238E27FC236}">
                  <a16:creationId xmlns:a16="http://schemas.microsoft.com/office/drawing/2014/main" id="{1B8775F3-73E9-43F6-ABB3-F83B4D5FFFCE}"/>
                </a:ext>
              </a:extLst>
            </p:cNvPr>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80;p67">
              <a:extLst>
                <a:ext uri="{FF2B5EF4-FFF2-40B4-BE49-F238E27FC236}">
                  <a16:creationId xmlns:a16="http://schemas.microsoft.com/office/drawing/2014/main" id="{0C39A5B5-7EB0-4FB2-94A9-C98E2F8FD1FE}"/>
                </a:ext>
              </a:extLst>
            </p:cNvPr>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81;p67">
              <a:extLst>
                <a:ext uri="{FF2B5EF4-FFF2-40B4-BE49-F238E27FC236}">
                  <a16:creationId xmlns:a16="http://schemas.microsoft.com/office/drawing/2014/main" id="{67CC77E5-83CC-40DA-B717-0DE214EED3AA}"/>
                </a:ext>
              </a:extLst>
            </p:cNvPr>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82;p67">
              <a:extLst>
                <a:ext uri="{FF2B5EF4-FFF2-40B4-BE49-F238E27FC236}">
                  <a16:creationId xmlns:a16="http://schemas.microsoft.com/office/drawing/2014/main" id="{7F7627A3-3E90-4381-923C-1C9C94905BCA}"/>
                </a:ext>
              </a:extLst>
            </p:cNvPr>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83;p67">
              <a:extLst>
                <a:ext uri="{FF2B5EF4-FFF2-40B4-BE49-F238E27FC236}">
                  <a16:creationId xmlns:a16="http://schemas.microsoft.com/office/drawing/2014/main" id="{A76BF16E-656D-489C-8D35-7D74057E72AB}"/>
                </a:ext>
              </a:extLst>
            </p:cNvPr>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84;p67">
              <a:extLst>
                <a:ext uri="{FF2B5EF4-FFF2-40B4-BE49-F238E27FC236}">
                  <a16:creationId xmlns:a16="http://schemas.microsoft.com/office/drawing/2014/main" id="{95F2B66A-DF83-442F-8BA7-88501AD022C9}"/>
                </a:ext>
              </a:extLst>
            </p:cNvPr>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85;p67">
              <a:extLst>
                <a:ext uri="{FF2B5EF4-FFF2-40B4-BE49-F238E27FC236}">
                  <a16:creationId xmlns:a16="http://schemas.microsoft.com/office/drawing/2014/main" id="{C9833AF8-8159-458C-AD77-B31E63CA8310}"/>
                </a:ext>
              </a:extLst>
            </p:cNvPr>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86;p67">
              <a:extLst>
                <a:ext uri="{FF2B5EF4-FFF2-40B4-BE49-F238E27FC236}">
                  <a16:creationId xmlns:a16="http://schemas.microsoft.com/office/drawing/2014/main" id="{B7E440BD-C12D-4442-82F0-5A188E986FC3}"/>
                </a:ext>
              </a:extLst>
            </p:cNvPr>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87;p67">
              <a:extLst>
                <a:ext uri="{FF2B5EF4-FFF2-40B4-BE49-F238E27FC236}">
                  <a16:creationId xmlns:a16="http://schemas.microsoft.com/office/drawing/2014/main" id="{B4DE6D1E-766D-4766-873C-B5195CBD213D}"/>
                </a:ext>
              </a:extLst>
            </p:cNvPr>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88;p67">
              <a:extLst>
                <a:ext uri="{FF2B5EF4-FFF2-40B4-BE49-F238E27FC236}">
                  <a16:creationId xmlns:a16="http://schemas.microsoft.com/office/drawing/2014/main" id="{0A067685-F2ED-4807-84AD-214B3813B0CF}"/>
                </a:ext>
              </a:extLst>
            </p:cNvPr>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89;p67">
              <a:extLst>
                <a:ext uri="{FF2B5EF4-FFF2-40B4-BE49-F238E27FC236}">
                  <a16:creationId xmlns:a16="http://schemas.microsoft.com/office/drawing/2014/main" id="{F186FACD-0CE1-45DE-BBB8-DB9F66DAF2C0}"/>
                </a:ext>
              </a:extLst>
            </p:cNvPr>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90;p67">
              <a:extLst>
                <a:ext uri="{FF2B5EF4-FFF2-40B4-BE49-F238E27FC236}">
                  <a16:creationId xmlns:a16="http://schemas.microsoft.com/office/drawing/2014/main" id="{CC712DD2-8B6C-46E4-821A-7C769F1E2427}"/>
                </a:ext>
              </a:extLst>
            </p:cNvPr>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91;p67">
              <a:extLst>
                <a:ext uri="{FF2B5EF4-FFF2-40B4-BE49-F238E27FC236}">
                  <a16:creationId xmlns:a16="http://schemas.microsoft.com/office/drawing/2014/main" id="{74E38BC7-2520-4B0A-8678-81ECF9A9EFBB}"/>
                </a:ext>
              </a:extLst>
            </p:cNvPr>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92;p67">
              <a:extLst>
                <a:ext uri="{FF2B5EF4-FFF2-40B4-BE49-F238E27FC236}">
                  <a16:creationId xmlns:a16="http://schemas.microsoft.com/office/drawing/2014/main" id="{AF097FDB-1FE5-44FC-84E6-39C66D6A14A4}"/>
                </a:ext>
              </a:extLst>
            </p:cNvPr>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93;p67">
              <a:extLst>
                <a:ext uri="{FF2B5EF4-FFF2-40B4-BE49-F238E27FC236}">
                  <a16:creationId xmlns:a16="http://schemas.microsoft.com/office/drawing/2014/main" id="{738938C9-71A4-49A6-8F78-30FCAE82ECAC}"/>
                </a:ext>
              </a:extLst>
            </p:cNvPr>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94;p67">
              <a:extLst>
                <a:ext uri="{FF2B5EF4-FFF2-40B4-BE49-F238E27FC236}">
                  <a16:creationId xmlns:a16="http://schemas.microsoft.com/office/drawing/2014/main" id="{7F3AAD43-49FB-4C5F-B977-7AE3D2C1CC92}"/>
                </a:ext>
              </a:extLst>
            </p:cNvPr>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95;p67">
              <a:extLst>
                <a:ext uri="{FF2B5EF4-FFF2-40B4-BE49-F238E27FC236}">
                  <a16:creationId xmlns:a16="http://schemas.microsoft.com/office/drawing/2014/main" id="{FADAAB35-73DA-455A-95A7-B1776B22C582}"/>
                </a:ext>
              </a:extLst>
            </p:cNvPr>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96;p67">
              <a:extLst>
                <a:ext uri="{FF2B5EF4-FFF2-40B4-BE49-F238E27FC236}">
                  <a16:creationId xmlns:a16="http://schemas.microsoft.com/office/drawing/2014/main" id="{D105EB60-CB32-4B21-9234-05460C8BE487}"/>
                </a:ext>
              </a:extLst>
            </p:cNvPr>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97;p67">
              <a:extLst>
                <a:ext uri="{FF2B5EF4-FFF2-40B4-BE49-F238E27FC236}">
                  <a16:creationId xmlns:a16="http://schemas.microsoft.com/office/drawing/2014/main" id="{320205E9-3A62-46E0-9376-57517DDFE9B1}"/>
                </a:ext>
              </a:extLst>
            </p:cNvPr>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98;p67">
              <a:extLst>
                <a:ext uri="{FF2B5EF4-FFF2-40B4-BE49-F238E27FC236}">
                  <a16:creationId xmlns:a16="http://schemas.microsoft.com/office/drawing/2014/main" id="{3D20F7CD-C84F-46E5-A77B-DC4C4EC6C185}"/>
                </a:ext>
              </a:extLst>
            </p:cNvPr>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99;p67">
              <a:extLst>
                <a:ext uri="{FF2B5EF4-FFF2-40B4-BE49-F238E27FC236}">
                  <a16:creationId xmlns:a16="http://schemas.microsoft.com/office/drawing/2014/main" id="{A4498D2B-D5D3-47C1-B938-D8AA90570484}"/>
                </a:ext>
              </a:extLst>
            </p:cNvPr>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00;p67">
              <a:extLst>
                <a:ext uri="{FF2B5EF4-FFF2-40B4-BE49-F238E27FC236}">
                  <a16:creationId xmlns:a16="http://schemas.microsoft.com/office/drawing/2014/main" id="{D1E5FE6E-91D4-43B0-8E72-8B890F52B39F}"/>
                </a:ext>
              </a:extLst>
            </p:cNvPr>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101;p67">
              <a:extLst>
                <a:ext uri="{FF2B5EF4-FFF2-40B4-BE49-F238E27FC236}">
                  <a16:creationId xmlns:a16="http://schemas.microsoft.com/office/drawing/2014/main" id="{E25DBB60-4A6A-4131-B99E-45280D7DA8D6}"/>
                </a:ext>
              </a:extLst>
            </p:cNvPr>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102;p67">
              <a:extLst>
                <a:ext uri="{FF2B5EF4-FFF2-40B4-BE49-F238E27FC236}">
                  <a16:creationId xmlns:a16="http://schemas.microsoft.com/office/drawing/2014/main" id="{03AF9746-7D0B-45CC-8E67-50FAE770F9B8}"/>
                </a:ext>
              </a:extLst>
            </p:cNvPr>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103;p67">
              <a:extLst>
                <a:ext uri="{FF2B5EF4-FFF2-40B4-BE49-F238E27FC236}">
                  <a16:creationId xmlns:a16="http://schemas.microsoft.com/office/drawing/2014/main" id="{173EBDB3-98C2-4A25-A34E-01E840933D48}"/>
                </a:ext>
              </a:extLst>
            </p:cNvPr>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1798;p64">
            <a:extLst>
              <a:ext uri="{FF2B5EF4-FFF2-40B4-BE49-F238E27FC236}">
                <a16:creationId xmlns:a16="http://schemas.microsoft.com/office/drawing/2014/main" id="{3DCFF656-7A8E-43F0-9B9C-155993B6AC62}"/>
              </a:ext>
            </a:extLst>
          </p:cNvPr>
          <p:cNvGrpSpPr/>
          <p:nvPr/>
        </p:nvGrpSpPr>
        <p:grpSpPr>
          <a:xfrm flipH="1">
            <a:off x="-14823" y="1384141"/>
            <a:ext cx="1435976" cy="3076606"/>
            <a:chOff x="2507125" y="238100"/>
            <a:chExt cx="2588100" cy="5238775"/>
          </a:xfrm>
        </p:grpSpPr>
        <p:sp>
          <p:nvSpPr>
            <p:cNvPr id="207" name="Google Shape;1799;p64">
              <a:extLst>
                <a:ext uri="{FF2B5EF4-FFF2-40B4-BE49-F238E27FC236}">
                  <a16:creationId xmlns:a16="http://schemas.microsoft.com/office/drawing/2014/main" id="{70BCB56F-B39C-4265-8806-D7F921E9FEBF}"/>
                </a:ext>
              </a:extLst>
            </p:cNvPr>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00;p64">
              <a:extLst>
                <a:ext uri="{FF2B5EF4-FFF2-40B4-BE49-F238E27FC236}">
                  <a16:creationId xmlns:a16="http://schemas.microsoft.com/office/drawing/2014/main" id="{507298AE-408B-4251-A1E5-01ED16D858AB}"/>
                </a:ext>
              </a:extLst>
            </p:cNvPr>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01;p64">
              <a:extLst>
                <a:ext uri="{FF2B5EF4-FFF2-40B4-BE49-F238E27FC236}">
                  <a16:creationId xmlns:a16="http://schemas.microsoft.com/office/drawing/2014/main" id="{EE547666-5063-4A6E-A3F7-27DF15D98159}"/>
                </a:ext>
              </a:extLst>
            </p:cNvPr>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02;p64">
              <a:extLst>
                <a:ext uri="{FF2B5EF4-FFF2-40B4-BE49-F238E27FC236}">
                  <a16:creationId xmlns:a16="http://schemas.microsoft.com/office/drawing/2014/main" id="{515C5374-1DD3-48F7-A53D-B8040ACDAAD8}"/>
                </a:ext>
              </a:extLst>
            </p:cNvPr>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03;p64">
              <a:extLst>
                <a:ext uri="{FF2B5EF4-FFF2-40B4-BE49-F238E27FC236}">
                  <a16:creationId xmlns:a16="http://schemas.microsoft.com/office/drawing/2014/main" id="{22B4F5E4-F374-464C-9B13-C3725F2E8C67}"/>
                </a:ext>
              </a:extLst>
            </p:cNvPr>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04;p64">
              <a:extLst>
                <a:ext uri="{FF2B5EF4-FFF2-40B4-BE49-F238E27FC236}">
                  <a16:creationId xmlns:a16="http://schemas.microsoft.com/office/drawing/2014/main" id="{62DA6475-CE84-4E33-883F-EFB2AE09B0FB}"/>
                </a:ext>
              </a:extLst>
            </p:cNvPr>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05;p64">
              <a:extLst>
                <a:ext uri="{FF2B5EF4-FFF2-40B4-BE49-F238E27FC236}">
                  <a16:creationId xmlns:a16="http://schemas.microsoft.com/office/drawing/2014/main" id="{489AEA35-A5B6-4C0F-A1BE-95708EDE88B6}"/>
                </a:ext>
              </a:extLst>
            </p:cNvPr>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06;p64">
              <a:extLst>
                <a:ext uri="{FF2B5EF4-FFF2-40B4-BE49-F238E27FC236}">
                  <a16:creationId xmlns:a16="http://schemas.microsoft.com/office/drawing/2014/main" id="{5E160589-123C-462F-8BB4-51138A9425AF}"/>
                </a:ext>
              </a:extLst>
            </p:cNvPr>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07;p64">
              <a:extLst>
                <a:ext uri="{FF2B5EF4-FFF2-40B4-BE49-F238E27FC236}">
                  <a16:creationId xmlns:a16="http://schemas.microsoft.com/office/drawing/2014/main" id="{9DEBE840-AEAA-44C3-B317-C97A0577CACF}"/>
                </a:ext>
              </a:extLst>
            </p:cNvPr>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08;p64">
              <a:extLst>
                <a:ext uri="{FF2B5EF4-FFF2-40B4-BE49-F238E27FC236}">
                  <a16:creationId xmlns:a16="http://schemas.microsoft.com/office/drawing/2014/main" id="{14C967BE-1FE5-4264-8E96-C1FBA34CF1C6}"/>
                </a:ext>
              </a:extLst>
            </p:cNvPr>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09;p64">
              <a:extLst>
                <a:ext uri="{FF2B5EF4-FFF2-40B4-BE49-F238E27FC236}">
                  <a16:creationId xmlns:a16="http://schemas.microsoft.com/office/drawing/2014/main" id="{810DEB3D-51A7-43CC-BA9F-FBA646BBF0F6}"/>
                </a:ext>
              </a:extLst>
            </p:cNvPr>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10;p64">
              <a:extLst>
                <a:ext uri="{FF2B5EF4-FFF2-40B4-BE49-F238E27FC236}">
                  <a16:creationId xmlns:a16="http://schemas.microsoft.com/office/drawing/2014/main" id="{A98FD187-DE96-4292-ABDC-5D1188E593F2}"/>
                </a:ext>
              </a:extLst>
            </p:cNvPr>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11;p64">
              <a:extLst>
                <a:ext uri="{FF2B5EF4-FFF2-40B4-BE49-F238E27FC236}">
                  <a16:creationId xmlns:a16="http://schemas.microsoft.com/office/drawing/2014/main" id="{E9073649-EB91-43A6-B877-B2F666C0ECF4}"/>
                </a:ext>
              </a:extLst>
            </p:cNvPr>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12;p64">
              <a:extLst>
                <a:ext uri="{FF2B5EF4-FFF2-40B4-BE49-F238E27FC236}">
                  <a16:creationId xmlns:a16="http://schemas.microsoft.com/office/drawing/2014/main" id="{97EB2B3D-3DBB-4A2D-9B4C-6A4F07F46828}"/>
                </a:ext>
              </a:extLst>
            </p:cNvPr>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13;p64">
              <a:extLst>
                <a:ext uri="{FF2B5EF4-FFF2-40B4-BE49-F238E27FC236}">
                  <a16:creationId xmlns:a16="http://schemas.microsoft.com/office/drawing/2014/main" id="{810F7FBE-1DE0-4684-817B-30D626DDCF2C}"/>
                </a:ext>
              </a:extLst>
            </p:cNvPr>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14;p64">
              <a:extLst>
                <a:ext uri="{FF2B5EF4-FFF2-40B4-BE49-F238E27FC236}">
                  <a16:creationId xmlns:a16="http://schemas.microsoft.com/office/drawing/2014/main" id="{BC4AB0E1-BA1E-4A3C-8B77-1A790871873D}"/>
                </a:ext>
              </a:extLst>
            </p:cNvPr>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15;p64">
              <a:extLst>
                <a:ext uri="{FF2B5EF4-FFF2-40B4-BE49-F238E27FC236}">
                  <a16:creationId xmlns:a16="http://schemas.microsoft.com/office/drawing/2014/main" id="{0FFBFCF3-8FD7-4BFD-AB5E-F6131146B7B2}"/>
                </a:ext>
              </a:extLst>
            </p:cNvPr>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16;p64">
              <a:extLst>
                <a:ext uri="{FF2B5EF4-FFF2-40B4-BE49-F238E27FC236}">
                  <a16:creationId xmlns:a16="http://schemas.microsoft.com/office/drawing/2014/main" id="{251EF36C-F56D-4584-A86F-D8E76C8499CF}"/>
                </a:ext>
              </a:extLst>
            </p:cNvPr>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17;p64">
              <a:extLst>
                <a:ext uri="{FF2B5EF4-FFF2-40B4-BE49-F238E27FC236}">
                  <a16:creationId xmlns:a16="http://schemas.microsoft.com/office/drawing/2014/main" id="{7D764343-F130-4B42-95F8-3CF930FC8D51}"/>
                </a:ext>
              </a:extLst>
            </p:cNvPr>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18;p64">
              <a:extLst>
                <a:ext uri="{FF2B5EF4-FFF2-40B4-BE49-F238E27FC236}">
                  <a16:creationId xmlns:a16="http://schemas.microsoft.com/office/drawing/2014/main" id="{DB37434E-63B6-4B15-9FAA-C559085A0271}"/>
                </a:ext>
              </a:extLst>
            </p:cNvPr>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19;p64">
              <a:extLst>
                <a:ext uri="{FF2B5EF4-FFF2-40B4-BE49-F238E27FC236}">
                  <a16:creationId xmlns:a16="http://schemas.microsoft.com/office/drawing/2014/main" id="{75E721FC-0CF5-432B-8934-A86AC132D2B0}"/>
                </a:ext>
              </a:extLst>
            </p:cNvPr>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20;p64">
              <a:extLst>
                <a:ext uri="{FF2B5EF4-FFF2-40B4-BE49-F238E27FC236}">
                  <a16:creationId xmlns:a16="http://schemas.microsoft.com/office/drawing/2014/main" id="{13C337F6-341D-4ABB-AE11-B26BD107CB93}"/>
                </a:ext>
              </a:extLst>
            </p:cNvPr>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21;p64">
              <a:extLst>
                <a:ext uri="{FF2B5EF4-FFF2-40B4-BE49-F238E27FC236}">
                  <a16:creationId xmlns:a16="http://schemas.microsoft.com/office/drawing/2014/main" id="{7BA847DF-CD4D-4748-ACF9-34EF0B8C92A7}"/>
                </a:ext>
              </a:extLst>
            </p:cNvPr>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22;p64">
              <a:extLst>
                <a:ext uri="{FF2B5EF4-FFF2-40B4-BE49-F238E27FC236}">
                  <a16:creationId xmlns:a16="http://schemas.microsoft.com/office/drawing/2014/main" id="{9EC2CC3D-559D-419A-8C65-FEF4E3840B82}"/>
                </a:ext>
              </a:extLst>
            </p:cNvPr>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23;p64">
              <a:extLst>
                <a:ext uri="{FF2B5EF4-FFF2-40B4-BE49-F238E27FC236}">
                  <a16:creationId xmlns:a16="http://schemas.microsoft.com/office/drawing/2014/main" id="{8EF6B8A7-B161-4A38-8AF0-679AD0FDA6F1}"/>
                </a:ext>
              </a:extLst>
            </p:cNvPr>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24;p64">
              <a:extLst>
                <a:ext uri="{FF2B5EF4-FFF2-40B4-BE49-F238E27FC236}">
                  <a16:creationId xmlns:a16="http://schemas.microsoft.com/office/drawing/2014/main" id="{FEDF42A3-811A-486B-9FBE-384126FD1489}"/>
                </a:ext>
              </a:extLst>
            </p:cNvPr>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667;p42">
            <a:extLst>
              <a:ext uri="{FF2B5EF4-FFF2-40B4-BE49-F238E27FC236}">
                <a16:creationId xmlns:a16="http://schemas.microsoft.com/office/drawing/2014/main" id="{4D3B75AF-17EA-420D-9A1C-27428665D9F5}"/>
              </a:ext>
            </a:extLst>
          </p:cNvPr>
          <p:cNvGrpSpPr/>
          <p:nvPr/>
        </p:nvGrpSpPr>
        <p:grpSpPr>
          <a:xfrm>
            <a:off x="1161116" y="1379055"/>
            <a:ext cx="1469130" cy="3117007"/>
            <a:chOff x="892205" y="1877744"/>
            <a:chExt cx="2153108" cy="4568183"/>
          </a:xfrm>
        </p:grpSpPr>
        <p:sp>
          <p:nvSpPr>
            <p:cNvPr id="234" name="Google Shape;668;p42">
              <a:extLst>
                <a:ext uri="{FF2B5EF4-FFF2-40B4-BE49-F238E27FC236}">
                  <a16:creationId xmlns:a16="http://schemas.microsoft.com/office/drawing/2014/main" id="{9B17C799-F0FE-4059-9EA3-547BD1F28E6D}"/>
                </a:ext>
              </a:extLst>
            </p:cNvPr>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69;p42">
              <a:extLst>
                <a:ext uri="{FF2B5EF4-FFF2-40B4-BE49-F238E27FC236}">
                  <a16:creationId xmlns:a16="http://schemas.microsoft.com/office/drawing/2014/main" id="{A5BBA532-75D4-4206-BF50-ABD31ECA1E7D}"/>
                </a:ext>
              </a:extLst>
            </p:cNvPr>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70;p42">
              <a:extLst>
                <a:ext uri="{FF2B5EF4-FFF2-40B4-BE49-F238E27FC236}">
                  <a16:creationId xmlns:a16="http://schemas.microsoft.com/office/drawing/2014/main" id="{93D86039-97B9-4F72-A170-38FB789A1B43}"/>
                </a:ext>
              </a:extLst>
            </p:cNvPr>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71;p42">
              <a:extLst>
                <a:ext uri="{FF2B5EF4-FFF2-40B4-BE49-F238E27FC236}">
                  <a16:creationId xmlns:a16="http://schemas.microsoft.com/office/drawing/2014/main" id="{35091922-65E7-49AB-A098-C77C7D9344F0}"/>
                </a:ext>
              </a:extLst>
            </p:cNvPr>
            <p:cNvSpPr/>
            <p:nvPr/>
          </p:nvSpPr>
          <p:spPr>
            <a:xfrm>
              <a:off x="2335726" y="6166387"/>
              <a:ext cx="709587" cy="279540"/>
            </a:xfrm>
            <a:custGeom>
              <a:avLst/>
              <a:gdLst/>
              <a:ahLst/>
              <a:cxnLst/>
              <a:rect l="l" t="t" r="r" b="b"/>
              <a:pathLst>
                <a:path w="22140" h="8722" extrusionOk="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72;p42">
              <a:extLst>
                <a:ext uri="{FF2B5EF4-FFF2-40B4-BE49-F238E27FC236}">
                  <a16:creationId xmlns:a16="http://schemas.microsoft.com/office/drawing/2014/main" id="{0B9D2040-B382-4C0A-AF68-30283490D2C2}"/>
                </a:ext>
              </a:extLst>
            </p:cNvPr>
            <p:cNvSpPr/>
            <p:nvPr/>
          </p:nvSpPr>
          <p:spPr>
            <a:xfrm>
              <a:off x="2355532" y="6295420"/>
              <a:ext cx="689780" cy="150507"/>
            </a:xfrm>
            <a:custGeom>
              <a:avLst/>
              <a:gdLst/>
              <a:ahLst/>
              <a:cxnLst/>
              <a:rect l="l" t="t" r="r" b="b"/>
              <a:pathLst>
                <a:path w="21522" h="4696" extrusionOk="0">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73;p42">
              <a:extLst>
                <a:ext uri="{FF2B5EF4-FFF2-40B4-BE49-F238E27FC236}">
                  <a16:creationId xmlns:a16="http://schemas.microsoft.com/office/drawing/2014/main" id="{5ADBC171-3F9F-45AA-BC37-212054713245}"/>
                </a:ext>
              </a:extLst>
            </p:cNvPr>
            <p:cNvSpPr/>
            <p:nvPr/>
          </p:nvSpPr>
          <p:spPr>
            <a:xfrm>
              <a:off x="2056185" y="3844397"/>
              <a:ext cx="641577" cy="2492849"/>
            </a:xfrm>
            <a:custGeom>
              <a:avLst/>
              <a:gdLst/>
              <a:ahLst/>
              <a:cxnLst/>
              <a:rect l="l" t="t" r="r" b="b"/>
              <a:pathLst>
                <a:path w="20018" h="77780" extrusionOk="0">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74;p42">
              <a:extLst>
                <a:ext uri="{FF2B5EF4-FFF2-40B4-BE49-F238E27FC236}">
                  <a16:creationId xmlns:a16="http://schemas.microsoft.com/office/drawing/2014/main" id="{E2CA2300-30FA-4F18-BF96-BF59CAB0DB72}"/>
                </a:ext>
              </a:extLst>
            </p:cNvPr>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75;p42">
              <a:extLst>
                <a:ext uri="{FF2B5EF4-FFF2-40B4-BE49-F238E27FC236}">
                  <a16:creationId xmlns:a16="http://schemas.microsoft.com/office/drawing/2014/main" id="{7AFBD227-9AE2-4594-9A28-930B2F9E5659}"/>
                </a:ext>
              </a:extLst>
            </p:cNvPr>
            <p:cNvSpPr/>
            <p:nvPr/>
          </p:nvSpPr>
          <p:spPr>
            <a:xfrm>
              <a:off x="1324131" y="6166387"/>
              <a:ext cx="680678" cy="279540"/>
            </a:xfrm>
            <a:custGeom>
              <a:avLst/>
              <a:gdLst/>
              <a:ahLst/>
              <a:cxnLst/>
              <a:rect l="l" t="t" r="r" b="b"/>
              <a:pathLst>
                <a:path w="21238" h="8722" extrusionOk="0">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76;p42">
              <a:extLst>
                <a:ext uri="{FF2B5EF4-FFF2-40B4-BE49-F238E27FC236}">
                  <a16:creationId xmlns:a16="http://schemas.microsoft.com/office/drawing/2014/main" id="{297F425C-1240-4FC3-A592-89A3C4A6524A}"/>
                </a:ext>
              </a:extLst>
            </p:cNvPr>
            <p:cNvSpPr/>
            <p:nvPr/>
          </p:nvSpPr>
          <p:spPr>
            <a:xfrm>
              <a:off x="1324131" y="6295420"/>
              <a:ext cx="675870" cy="150507"/>
            </a:xfrm>
            <a:custGeom>
              <a:avLst/>
              <a:gdLst/>
              <a:ahLst/>
              <a:cxnLst/>
              <a:rect l="l" t="t" r="r" b="b"/>
              <a:pathLst>
                <a:path w="21088" h="4696" extrusionOk="0">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77;p42">
              <a:extLst>
                <a:ext uri="{FF2B5EF4-FFF2-40B4-BE49-F238E27FC236}">
                  <a16:creationId xmlns:a16="http://schemas.microsoft.com/office/drawing/2014/main" id="{FFB9BA5B-33DF-4D34-B0B5-A7C89485CB3D}"/>
                </a:ext>
              </a:extLst>
            </p:cNvPr>
            <p:cNvSpPr/>
            <p:nvPr/>
          </p:nvSpPr>
          <p:spPr>
            <a:xfrm>
              <a:off x="1587614" y="3844397"/>
              <a:ext cx="493249" cy="2492849"/>
            </a:xfrm>
            <a:custGeom>
              <a:avLst/>
              <a:gdLst/>
              <a:ahLst/>
              <a:cxnLst/>
              <a:rect l="l" t="t" r="r" b="b"/>
              <a:pathLst>
                <a:path w="15390" h="77780" extrusionOk="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78;p42">
              <a:extLst>
                <a:ext uri="{FF2B5EF4-FFF2-40B4-BE49-F238E27FC236}">
                  <a16:creationId xmlns:a16="http://schemas.microsoft.com/office/drawing/2014/main" id="{2ECF69EB-AA77-4D32-A9E9-BF7E1A53CE48}"/>
                </a:ext>
              </a:extLst>
            </p:cNvPr>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79;p42">
              <a:extLst>
                <a:ext uri="{FF2B5EF4-FFF2-40B4-BE49-F238E27FC236}">
                  <a16:creationId xmlns:a16="http://schemas.microsoft.com/office/drawing/2014/main" id="{1901B18B-9F26-4196-B296-178793C7F77C}"/>
                </a:ext>
              </a:extLst>
            </p:cNvPr>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80;p42">
              <a:extLst>
                <a:ext uri="{FF2B5EF4-FFF2-40B4-BE49-F238E27FC236}">
                  <a16:creationId xmlns:a16="http://schemas.microsoft.com/office/drawing/2014/main" id="{0C825E12-4466-4DF6-8A06-73E3F4C87DC7}"/>
                </a:ext>
              </a:extLst>
            </p:cNvPr>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81;p42">
              <a:extLst>
                <a:ext uri="{FF2B5EF4-FFF2-40B4-BE49-F238E27FC236}">
                  <a16:creationId xmlns:a16="http://schemas.microsoft.com/office/drawing/2014/main" id="{E75CD75A-4714-4FC7-9C96-BA00B16C1B62}"/>
                </a:ext>
              </a:extLst>
            </p:cNvPr>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82;p42">
              <a:extLst>
                <a:ext uri="{FF2B5EF4-FFF2-40B4-BE49-F238E27FC236}">
                  <a16:creationId xmlns:a16="http://schemas.microsoft.com/office/drawing/2014/main" id="{773A3B02-989E-4070-9B54-D83555DCA36B}"/>
                </a:ext>
              </a:extLst>
            </p:cNvPr>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83;p42">
              <a:extLst>
                <a:ext uri="{FF2B5EF4-FFF2-40B4-BE49-F238E27FC236}">
                  <a16:creationId xmlns:a16="http://schemas.microsoft.com/office/drawing/2014/main" id="{27A8A2FF-909E-4843-BA52-69A083A5AB66}"/>
                </a:ext>
              </a:extLst>
            </p:cNvPr>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84;p42">
              <a:extLst>
                <a:ext uri="{FF2B5EF4-FFF2-40B4-BE49-F238E27FC236}">
                  <a16:creationId xmlns:a16="http://schemas.microsoft.com/office/drawing/2014/main" id="{7B015F1D-FC4B-4031-A335-6DB7B9AE6747}"/>
                </a:ext>
              </a:extLst>
            </p:cNvPr>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85;p42">
              <a:extLst>
                <a:ext uri="{FF2B5EF4-FFF2-40B4-BE49-F238E27FC236}">
                  <a16:creationId xmlns:a16="http://schemas.microsoft.com/office/drawing/2014/main" id="{C90159A6-1A1F-412C-A134-B834105B55AE}"/>
                </a:ext>
              </a:extLst>
            </p:cNvPr>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86;p42">
              <a:extLst>
                <a:ext uri="{FF2B5EF4-FFF2-40B4-BE49-F238E27FC236}">
                  <a16:creationId xmlns:a16="http://schemas.microsoft.com/office/drawing/2014/main" id="{A3D17D27-482A-4227-8E90-310CC87F335F}"/>
                </a:ext>
              </a:extLst>
            </p:cNvPr>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87;p42">
              <a:extLst>
                <a:ext uri="{FF2B5EF4-FFF2-40B4-BE49-F238E27FC236}">
                  <a16:creationId xmlns:a16="http://schemas.microsoft.com/office/drawing/2014/main" id="{EA43089F-ECA1-4780-B03A-1BC49D6EFE83}"/>
                </a:ext>
              </a:extLst>
            </p:cNvPr>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88;p42">
              <a:extLst>
                <a:ext uri="{FF2B5EF4-FFF2-40B4-BE49-F238E27FC236}">
                  <a16:creationId xmlns:a16="http://schemas.microsoft.com/office/drawing/2014/main" id="{CE45BE63-9FA3-4593-B275-DBB46799E121}"/>
                </a:ext>
              </a:extLst>
            </p:cNvPr>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89;p42">
              <a:extLst>
                <a:ext uri="{FF2B5EF4-FFF2-40B4-BE49-F238E27FC236}">
                  <a16:creationId xmlns:a16="http://schemas.microsoft.com/office/drawing/2014/main" id="{DDBC3B31-38A2-4BEE-883B-64C5538F335A}"/>
                </a:ext>
              </a:extLst>
            </p:cNvPr>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90;p42">
              <a:extLst>
                <a:ext uri="{FF2B5EF4-FFF2-40B4-BE49-F238E27FC236}">
                  <a16:creationId xmlns:a16="http://schemas.microsoft.com/office/drawing/2014/main" id="{EE052879-26E3-420D-A72B-171551CA9FD0}"/>
                </a:ext>
              </a:extLst>
            </p:cNvPr>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91;p42">
              <a:extLst>
                <a:ext uri="{FF2B5EF4-FFF2-40B4-BE49-F238E27FC236}">
                  <a16:creationId xmlns:a16="http://schemas.microsoft.com/office/drawing/2014/main" id="{A65B56DD-539F-43AA-99BB-B8476E0E3E0A}"/>
                </a:ext>
              </a:extLst>
            </p:cNvPr>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92;p42">
              <a:extLst>
                <a:ext uri="{FF2B5EF4-FFF2-40B4-BE49-F238E27FC236}">
                  <a16:creationId xmlns:a16="http://schemas.microsoft.com/office/drawing/2014/main" id="{7593632B-D03D-47C0-B423-47B04AE824F6}"/>
                </a:ext>
              </a:extLst>
            </p:cNvPr>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93;p42">
              <a:extLst>
                <a:ext uri="{FF2B5EF4-FFF2-40B4-BE49-F238E27FC236}">
                  <a16:creationId xmlns:a16="http://schemas.microsoft.com/office/drawing/2014/main" id="{7113D604-B78F-491D-BA7F-72160C0974BC}"/>
                </a:ext>
              </a:extLst>
            </p:cNvPr>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94;p42">
              <a:extLst>
                <a:ext uri="{FF2B5EF4-FFF2-40B4-BE49-F238E27FC236}">
                  <a16:creationId xmlns:a16="http://schemas.microsoft.com/office/drawing/2014/main" id="{B4985A33-6751-42B8-9EC0-1B3BD0D30727}"/>
                </a:ext>
              </a:extLst>
            </p:cNvPr>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95;p42">
              <a:extLst>
                <a:ext uri="{FF2B5EF4-FFF2-40B4-BE49-F238E27FC236}">
                  <a16:creationId xmlns:a16="http://schemas.microsoft.com/office/drawing/2014/main" id="{4A0A1C2A-4E6B-4D4B-8058-BFC9EEB39E3C}"/>
                </a:ext>
              </a:extLst>
            </p:cNvPr>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96;p42">
              <a:extLst>
                <a:ext uri="{FF2B5EF4-FFF2-40B4-BE49-F238E27FC236}">
                  <a16:creationId xmlns:a16="http://schemas.microsoft.com/office/drawing/2014/main" id="{FBB6569C-D779-4054-A464-C02CA11D4349}"/>
                </a:ext>
              </a:extLst>
            </p:cNvPr>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97;p42">
              <a:extLst>
                <a:ext uri="{FF2B5EF4-FFF2-40B4-BE49-F238E27FC236}">
                  <a16:creationId xmlns:a16="http://schemas.microsoft.com/office/drawing/2014/main" id="{E5EEAABB-45E5-44E3-99E4-751E81B73F74}"/>
                </a:ext>
              </a:extLst>
            </p:cNvPr>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98;p42">
              <a:extLst>
                <a:ext uri="{FF2B5EF4-FFF2-40B4-BE49-F238E27FC236}">
                  <a16:creationId xmlns:a16="http://schemas.microsoft.com/office/drawing/2014/main" id="{D97986D4-46CD-4096-98EB-BF10A0E01E73}"/>
                </a:ext>
              </a:extLst>
            </p:cNvPr>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99;p42">
              <a:extLst>
                <a:ext uri="{FF2B5EF4-FFF2-40B4-BE49-F238E27FC236}">
                  <a16:creationId xmlns:a16="http://schemas.microsoft.com/office/drawing/2014/main" id="{4EDD4DC3-7D68-415E-8B71-7FB4B4EAC2FE}"/>
                </a:ext>
              </a:extLst>
            </p:cNvPr>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227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grpSp>
        <p:nvGrpSpPr>
          <p:cNvPr id="1443" name="Google Shape;1443;p54"/>
          <p:cNvGrpSpPr/>
          <p:nvPr/>
        </p:nvGrpSpPr>
        <p:grpSpPr>
          <a:xfrm>
            <a:off x="7213496" y="142211"/>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54"/>
          <p:cNvGrpSpPr/>
          <p:nvPr/>
        </p:nvGrpSpPr>
        <p:grpSpPr>
          <a:xfrm>
            <a:off x="6788415" y="142216"/>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54"/>
          <p:cNvGrpSpPr/>
          <p:nvPr/>
        </p:nvGrpSpPr>
        <p:grpSpPr>
          <a:xfrm>
            <a:off x="150531" y="4574439"/>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54"/>
          <p:cNvGrpSpPr/>
          <p:nvPr/>
        </p:nvGrpSpPr>
        <p:grpSpPr>
          <a:xfrm>
            <a:off x="363570" y="4381054"/>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4"/>
          <p:cNvGrpSpPr/>
          <p:nvPr/>
        </p:nvGrpSpPr>
        <p:grpSpPr>
          <a:xfrm>
            <a:off x="7471785" y="287107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4"/>
          <p:cNvGrpSpPr/>
          <p:nvPr/>
        </p:nvGrpSpPr>
        <p:grpSpPr>
          <a:xfrm rot="1013266">
            <a:off x="7648349" y="17842"/>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33;p39">
            <a:extLst>
              <a:ext uri="{FF2B5EF4-FFF2-40B4-BE49-F238E27FC236}">
                <a16:creationId xmlns:a16="http://schemas.microsoft.com/office/drawing/2014/main" id="{8DA5EDBC-9034-4A0A-874C-85A30EFD8642}"/>
              </a:ext>
            </a:extLst>
          </p:cNvPr>
          <p:cNvSpPr txBox="1">
            <a:spLocks noGrp="1"/>
          </p:cNvSpPr>
          <p:nvPr>
            <p:ph type="title"/>
          </p:nvPr>
        </p:nvSpPr>
        <p:spPr>
          <a:xfrm>
            <a:off x="918873" y="1710126"/>
            <a:ext cx="7196714" cy="26685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a:t>	    There has been a persistent move with computerization of practices towards paperless clinical records and paperless practice action by and large. The NHS information strategy, the national service frameworks, and the NHS plan all advance the utilization of electronic patient records. The national specification for integrated care 	</a:t>
            </a:r>
            <a:br>
              <a:rPr lang="en-US" sz="2000"/>
            </a:br>
            <a:r>
              <a:rPr lang="en-US" sz="2000"/>
              <a:t>records service aims to develop clinical records, which are to be planned around 	</a:t>
            </a:r>
            <a:br>
              <a:rPr lang="en-US" sz="2000"/>
            </a:br>
            <a:r>
              <a:rPr lang="en-US" sz="2000"/>
              <a:t>the patient, coordinated across all wellbeing and social consideration settings, 	</a:t>
            </a:r>
            <a:br>
              <a:rPr lang="en-US" sz="2000"/>
            </a:br>
            <a:r>
              <a:rPr lang="en-US" sz="2000"/>
              <a:t>and fit for supporting the execution of care pathways inside the 	</a:t>
            </a:r>
            <a:br>
              <a:rPr lang="en-US" sz="2000"/>
            </a:br>
            <a:r>
              <a:rPr lang="en-US" sz="2000"/>
              <a:t>	public assistance frameworks. </a:t>
            </a:r>
            <a:endParaRPr sz="2000"/>
          </a:p>
        </p:txBody>
      </p:sp>
      <p:grpSp>
        <p:nvGrpSpPr>
          <p:cNvPr id="58" name="Google Shape;1548;p58">
            <a:extLst>
              <a:ext uri="{FF2B5EF4-FFF2-40B4-BE49-F238E27FC236}">
                <a16:creationId xmlns:a16="http://schemas.microsoft.com/office/drawing/2014/main" id="{2E9A0190-5057-4ED7-8A59-61474E8175C6}"/>
              </a:ext>
            </a:extLst>
          </p:cNvPr>
          <p:cNvGrpSpPr/>
          <p:nvPr/>
        </p:nvGrpSpPr>
        <p:grpSpPr>
          <a:xfrm rot="19818573" flipH="1">
            <a:off x="-161780" y="259582"/>
            <a:ext cx="2564402" cy="1410824"/>
            <a:chOff x="87517" y="321469"/>
            <a:chExt cx="3159439" cy="1738188"/>
          </a:xfrm>
        </p:grpSpPr>
        <p:sp>
          <p:nvSpPr>
            <p:cNvPr id="59" name="Google Shape;1549;p58">
              <a:extLst>
                <a:ext uri="{FF2B5EF4-FFF2-40B4-BE49-F238E27FC236}">
                  <a16:creationId xmlns:a16="http://schemas.microsoft.com/office/drawing/2014/main" id="{CD4BA58C-930B-4FA8-B4B4-E13F5321DBB9}"/>
                </a:ext>
              </a:extLst>
            </p:cNvPr>
            <p:cNvSpPr/>
            <p:nvPr/>
          </p:nvSpPr>
          <p:spPr>
            <a:xfrm>
              <a:off x="87517" y="524827"/>
              <a:ext cx="3159439" cy="1534830"/>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0;p58">
              <a:extLst>
                <a:ext uri="{FF2B5EF4-FFF2-40B4-BE49-F238E27FC236}">
                  <a16:creationId xmlns:a16="http://schemas.microsoft.com/office/drawing/2014/main" id="{862702CF-FAF7-4C44-9997-2B340A1ACF99}"/>
                </a:ext>
              </a:extLst>
            </p:cNvPr>
            <p:cNvSpPr/>
            <p:nvPr/>
          </p:nvSpPr>
          <p:spPr>
            <a:xfrm>
              <a:off x="464008" y="751089"/>
              <a:ext cx="2406307" cy="1276153"/>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a:solidFill>
                    <a:schemeClr val="tx1"/>
                  </a:solidFill>
                  <a:effectLst>
                    <a:outerShdw blurRad="38100" dist="38100" dir="2700000" algn="tl">
                      <a:srgbClr val="000000">
                        <a:alpha val="43137"/>
                      </a:srgbClr>
                    </a:outerShdw>
                  </a:effectLst>
                  <a:latin typeface="Pompiere" panose="020B0604020202020204" charset="0"/>
                </a:rPr>
                <a:t>Introduction</a:t>
              </a:r>
              <a:endParaRPr sz="3600" b="1">
                <a:solidFill>
                  <a:schemeClr val="tx1"/>
                </a:solidFill>
                <a:effectLst>
                  <a:outerShdw blurRad="38100" dist="38100" dir="2700000" algn="tl">
                    <a:srgbClr val="000000">
                      <a:alpha val="43137"/>
                    </a:srgbClr>
                  </a:outerShdw>
                </a:effectLst>
                <a:latin typeface="Pompiere" panose="020B0604020202020204" charset="0"/>
              </a:endParaRPr>
            </a:p>
          </p:txBody>
        </p:sp>
        <p:sp>
          <p:nvSpPr>
            <p:cNvPr id="61" name="Google Shape;1551;p58">
              <a:extLst>
                <a:ext uri="{FF2B5EF4-FFF2-40B4-BE49-F238E27FC236}">
                  <a16:creationId xmlns:a16="http://schemas.microsoft.com/office/drawing/2014/main" id="{DD465D03-86C6-444B-8A9C-278342DDC4D4}"/>
                </a:ext>
              </a:extLst>
            </p:cNvPr>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587179" y="807004"/>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effectLst>
                  <a:outerShdw blurRad="38100" dist="38100" dir="2700000" algn="tl">
                    <a:srgbClr val="000000">
                      <a:alpha val="43137"/>
                    </a:srgbClr>
                  </a:outerShdw>
                </a:effectLst>
              </a:rPr>
              <a:t>“Privacy First”</a:t>
            </a:r>
            <a:endParaRPr sz="4000" b="1">
              <a:effectLst>
                <a:outerShdw blurRad="38100" dist="38100" dir="2700000" algn="tl">
                  <a:srgbClr val="000000">
                    <a:alpha val="43137"/>
                  </a:srgbClr>
                </a:outerShdw>
              </a:effectLst>
            </a:endParaRPr>
          </a:p>
        </p:txBody>
      </p:sp>
      <p:sp>
        <p:nvSpPr>
          <p:cNvPr id="443" name="Google Shape;443;p38"/>
          <p:cNvSpPr txBox="1">
            <a:spLocks noGrp="1"/>
          </p:cNvSpPr>
          <p:nvPr>
            <p:ph type="body" idx="1"/>
          </p:nvPr>
        </p:nvSpPr>
        <p:spPr>
          <a:xfrm>
            <a:off x="754433" y="1662047"/>
            <a:ext cx="3534809" cy="281887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a:t>We as a whole realize that a patient's wellbeing record is set of essential data and straight forwardly getting to it without patient's anxiety may cause security issues. Hence, remembering these viewpoints the patient's record will be transferred on the server yet it very well may be gotten to just when the patient furnishes us with his/her AADHAR card number and created OTP which will be sent off to them on their enrolled mobile number. This will keep up high protection guidelines and maintain a strategic distance from number of bogus happenings.</a:t>
            </a:r>
            <a:endParaRPr lang="en-IN"/>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99;p36">
            <a:extLst>
              <a:ext uri="{FF2B5EF4-FFF2-40B4-BE49-F238E27FC236}">
                <a16:creationId xmlns:a16="http://schemas.microsoft.com/office/drawing/2014/main" id="{947A89ED-7DEE-4B19-9A1C-94C5F315D585}"/>
              </a:ext>
            </a:extLst>
          </p:cNvPr>
          <p:cNvGrpSpPr/>
          <p:nvPr/>
        </p:nvGrpSpPr>
        <p:grpSpPr>
          <a:xfrm rot="-804741">
            <a:off x="379102" y="264927"/>
            <a:ext cx="1441347" cy="596354"/>
            <a:chOff x="238125" y="1360700"/>
            <a:chExt cx="7117075" cy="2944675"/>
          </a:xfrm>
        </p:grpSpPr>
        <p:sp>
          <p:nvSpPr>
            <p:cNvPr id="90" name="Google Shape;400;p36">
              <a:extLst>
                <a:ext uri="{FF2B5EF4-FFF2-40B4-BE49-F238E27FC236}">
                  <a16:creationId xmlns:a16="http://schemas.microsoft.com/office/drawing/2014/main" id="{46E3140B-7949-4D27-988E-D897AC8C1558}"/>
                </a:ext>
              </a:extLst>
            </p:cNvPr>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1;p36">
              <a:extLst>
                <a:ext uri="{FF2B5EF4-FFF2-40B4-BE49-F238E27FC236}">
                  <a16:creationId xmlns:a16="http://schemas.microsoft.com/office/drawing/2014/main" id="{83C94276-2465-4D0F-9089-AFECDB5FA661}"/>
                </a:ext>
              </a:extLst>
            </p:cNvPr>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p36">
              <a:extLst>
                <a:ext uri="{FF2B5EF4-FFF2-40B4-BE49-F238E27FC236}">
                  <a16:creationId xmlns:a16="http://schemas.microsoft.com/office/drawing/2014/main" id="{297835DB-B8B5-497F-9FFA-71E4FB890C2E}"/>
                </a:ext>
              </a:extLst>
            </p:cNvPr>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3;p36">
              <a:extLst>
                <a:ext uri="{FF2B5EF4-FFF2-40B4-BE49-F238E27FC236}">
                  <a16:creationId xmlns:a16="http://schemas.microsoft.com/office/drawing/2014/main" id="{B8276B7F-0D0C-430E-9F88-4716014408A6}"/>
                </a:ext>
              </a:extLst>
            </p:cNvPr>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4;p36">
              <a:extLst>
                <a:ext uri="{FF2B5EF4-FFF2-40B4-BE49-F238E27FC236}">
                  <a16:creationId xmlns:a16="http://schemas.microsoft.com/office/drawing/2014/main" id="{9FC6BD58-3B24-4B99-882A-CE0A36CD649A}"/>
                </a:ext>
              </a:extLst>
            </p:cNvPr>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5;p36">
              <a:extLst>
                <a:ext uri="{FF2B5EF4-FFF2-40B4-BE49-F238E27FC236}">
                  <a16:creationId xmlns:a16="http://schemas.microsoft.com/office/drawing/2014/main" id="{4D6DEBB8-01D0-4DFA-ACDB-62D661875D5D}"/>
                </a:ext>
              </a:extLst>
            </p:cNvPr>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6;p36">
              <a:extLst>
                <a:ext uri="{FF2B5EF4-FFF2-40B4-BE49-F238E27FC236}">
                  <a16:creationId xmlns:a16="http://schemas.microsoft.com/office/drawing/2014/main" id="{D70B4220-513C-4740-B33F-F6A9FF17DD5D}"/>
                </a:ext>
              </a:extLst>
            </p:cNvPr>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At the point when a patient is having treatment in "Hospital 1" the Hospital uploads all the Health Record of Patient to Cloud Based server and as recently referenced that it can't be gotten to without patient's authorization.</a:t>
            </a:r>
            <a:endParaRPr/>
          </a:p>
        </p:txBody>
      </p:sp>
      <p:sp>
        <p:nvSpPr>
          <p:cNvPr id="611" name="Google Shape;611;p41"/>
          <p:cNvSpPr txBox="1">
            <a:spLocks noGrp="1"/>
          </p:cNvSpPr>
          <p:nvPr>
            <p:ph type="body" idx="2"/>
          </p:nvPr>
        </p:nvSpPr>
        <p:spPr>
          <a:xfrm>
            <a:off x="565895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In case the Patient goes to "Hospital 2", the patient need not to carry any reports , Hospital can straight forwardly get to the Record and patient's set of experiences by confirming the patient and can keep refreshing the Treatment Records.</a:t>
            </a:r>
            <a:endParaRPr/>
          </a:p>
        </p:txBody>
      </p:sp>
      <p:sp>
        <p:nvSpPr>
          <p:cNvPr id="612" name="Google Shape;612;p41"/>
          <p:cNvSpPr txBox="1">
            <a:spLocks noGrp="1"/>
          </p:cNvSpPr>
          <p:nvPr>
            <p:ph type="subTitle" idx="3"/>
          </p:nvPr>
        </p:nvSpPr>
        <p:spPr>
          <a:xfrm>
            <a:off x="720000" y="254814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1</a:t>
            </a:r>
            <a:endParaRPr/>
          </a:p>
        </p:txBody>
      </p:sp>
      <p:sp>
        <p:nvSpPr>
          <p:cNvPr id="613" name="Google Shape;613;p41"/>
          <p:cNvSpPr txBox="1">
            <a:spLocks noGrp="1"/>
          </p:cNvSpPr>
          <p:nvPr>
            <p:ph type="subTitle" idx="4"/>
          </p:nvPr>
        </p:nvSpPr>
        <p:spPr>
          <a:xfrm>
            <a:off x="5658900" y="2548174"/>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2</a:t>
            </a:r>
            <a:endParaRPr/>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767;p62">
            <a:extLst>
              <a:ext uri="{FF2B5EF4-FFF2-40B4-BE49-F238E27FC236}">
                <a16:creationId xmlns:a16="http://schemas.microsoft.com/office/drawing/2014/main" id="{BA623243-6B27-4BDF-813B-97025EFCFF6B}"/>
              </a:ext>
            </a:extLst>
          </p:cNvPr>
          <p:cNvSpPr/>
          <p:nvPr/>
        </p:nvSpPr>
        <p:spPr>
          <a:xfrm>
            <a:off x="-159047" y="223386"/>
            <a:ext cx="9478382" cy="897715"/>
          </a:xfrm>
          <a:custGeom>
            <a:avLst/>
            <a:gdLst/>
            <a:ahLst/>
            <a:cxnLst/>
            <a:rect l="l" t="t" r="r" b="b"/>
            <a:pathLst>
              <a:path w="285107" h="27003" extrusionOk="0">
                <a:moveTo>
                  <a:pt x="27753" y="0"/>
                </a:moveTo>
                <a:cubicBezTo>
                  <a:pt x="27333" y="0"/>
                  <a:pt x="26997" y="280"/>
                  <a:pt x="26913" y="672"/>
                </a:cubicBezTo>
                <a:lnTo>
                  <a:pt x="22824" y="22374"/>
                </a:lnTo>
                <a:lnTo>
                  <a:pt x="18679" y="6889"/>
                </a:lnTo>
                <a:cubicBezTo>
                  <a:pt x="18567" y="6525"/>
                  <a:pt x="18231" y="6273"/>
                  <a:pt x="17867" y="6273"/>
                </a:cubicBezTo>
                <a:cubicBezTo>
                  <a:pt x="17475" y="6273"/>
                  <a:pt x="17139" y="6525"/>
                  <a:pt x="17055" y="6889"/>
                </a:cubicBezTo>
                <a:lnTo>
                  <a:pt x="13667" y="19042"/>
                </a:lnTo>
                <a:lnTo>
                  <a:pt x="1121" y="19042"/>
                </a:lnTo>
                <a:cubicBezTo>
                  <a:pt x="1" y="19042"/>
                  <a:pt x="1" y="20722"/>
                  <a:pt x="1121" y="20722"/>
                </a:cubicBezTo>
                <a:lnTo>
                  <a:pt x="14283" y="20722"/>
                </a:lnTo>
                <a:cubicBezTo>
                  <a:pt x="14675" y="20722"/>
                  <a:pt x="15011" y="20470"/>
                  <a:pt x="15095" y="20106"/>
                </a:cubicBezTo>
                <a:lnTo>
                  <a:pt x="17839" y="10305"/>
                </a:lnTo>
                <a:lnTo>
                  <a:pt x="22152" y="26379"/>
                </a:lnTo>
                <a:cubicBezTo>
                  <a:pt x="22260" y="26799"/>
                  <a:pt x="22611" y="27003"/>
                  <a:pt x="22964" y="27003"/>
                </a:cubicBezTo>
                <a:cubicBezTo>
                  <a:pt x="23340" y="27003"/>
                  <a:pt x="23717" y="26771"/>
                  <a:pt x="23804" y="26323"/>
                </a:cubicBezTo>
                <a:lnTo>
                  <a:pt x="27725" y="5545"/>
                </a:lnTo>
                <a:lnTo>
                  <a:pt x="31337" y="26295"/>
                </a:lnTo>
                <a:cubicBezTo>
                  <a:pt x="31421" y="26687"/>
                  <a:pt x="31729" y="26967"/>
                  <a:pt x="32093" y="26995"/>
                </a:cubicBezTo>
                <a:lnTo>
                  <a:pt x="32177" y="26995"/>
                </a:lnTo>
                <a:cubicBezTo>
                  <a:pt x="32541" y="26995"/>
                  <a:pt x="32849" y="26771"/>
                  <a:pt x="32961" y="26435"/>
                </a:cubicBezTo>
                <a:lnTo>
                  <a:pt x="36658" y="16214"/>
                </a:lnTo>
                <a:lnTo>
                  <a:pt x="54552" y="16214"/>
                </a:lnTo>
                <a:lnTo>
                  <a:pt x="58221" y="26435"/>
                </a:lnTo>
                <a:cubicBezTo>
                  <a:pt x="58333" y="26771"/>
                  <a:pt x="58669" y="26995"/>
                  <a:pt x="59005" y="26995"/>
                </a:cubicBezTo>
                <a:lnTo>
                  <a:pt x="59089" y="26995"/>
                </a:lnTo>
                <a:cubicBezTo>
                  <a:pt x="59453" y="26967"/>
                  <a:pt x="59789" y="26687"/>
                  <a:pt x="59845" y="26295"/>
                </a:cubicBezTo>
                <a:lnTo>
                  <a:pt x="63485" y="5545"/>
                </a:lnTo>
                <a:lnTo>
                  <a:pt x="67378" y="26323"/>
                </a:lnTo>
                <a:cubicBezTo>
                  <a:pt x="67465" y="26771"/>
                  <a:pt x="67842" y="27003"/>
                  <a:pt x="68218" y="27003"/>
                </a:cubicBezTo>
                <a:cubicBezTo>
                  <a:pt x="68571" y="27003"/>
                  <a:pt x="68922" y="26799"/>
                  <a:pt x="69030" y="26379"/>
                </a:cubicBezTo>
                <a:lnTo>
                  <a:pt x="73343" y="10305"/>
                </a:lnTo>
                <a:lnTo>
                  <a:pt x="76087" y="20106"/>
                </a:lnTo>
                <a:cubicBezTo>
                  <a:pt x="76199" y="20470"/>
                  <a:pt x="76535" y="20722"/>
                  <a:pt x="76899" y="20722"/>
                </a:cubicBezTo>
                <a:lnTo>
                  <a:pt x="90593" y="20722"/>
                </a:lnTo>
                <a:cubicBezTo>
                  <a:pt x="90985" y="20722"/>
                  <a:pt x="91321" y="20470"/>
                  <a:pt x="91405" y="20106"/>
                </a:cubicBezTo>
                <a:lnTo>
                  <a:pt x="94149" y="10305"/>
                </a:lnTo>
                <a:lnTo>
                  <a:pt x="98462" y="26379"/>
                </a:lnTo>
                <a:cubicBezTo>
                  <a:pt x="98570" y="26799"/>
                  <a:pt x="98921" y="27003"/>
                  <a:pt x="99274" y="27003"/>
                </a:cubicBezTo>
                <a:cubicBezTo>
                  <a:pt x="99650" y="27003"/>
                  <a:pt x="100028" y="26771"/>
                  <a:pt x="100114" y="26323"/>
                </a:cubicBezTo>
                <a:lnTo>
                  <a:pt x="104035" y="5545"/>
                </a:lnTo>
                <a:lnTo>
                  <a:pt x="107647" y="26295"/>
                </a:lnTo>
                <a:cubicBezTo>
                  <a:pt x="107731" y="26687"/>
                  <a:pt x="108039" y="26967"/>
                  <a:pt x="108403" y="26995"/>
                </a:cubicBezTo>
                <a:lnTo>
                  <a:pt x="108487" y="26995"/>
                </a:lnTo>
                <a:cubicBezTo>
                  <a:pt x="108851" y="26995"/>
                  <a:pt x="109159" y="26771"/>
                  <a:pt x="109271" y="26435"/>
                </a:cubicBezTo>
                <a:lnTo>
                  <a:pt x="112968" y="16214"/>
                </a:lnTo>
                <a:lnTo>
                  <a:pt x="130862" y="16214"/>
                </a:lnTo>
                <a:lnTo>
                  <a:pt x="134531" y="26435"/>
                </a:lnTo>
                <a:cubicBezTo>
                  <a:pt x="134643" y="26771"/>
                  <a:pt x="134979" y="26995"/>
                  <a:pt x="135315" y="26995"/>
                </a:cubicBezTo>
                <a:lnTo>
                  <a:pt x="135399" y="26995"/>
                </a:lnTo>
                <a:cubicBezTo>
                  <a:pt x="135763" y="26967"/>
                  <a:pt x="136099" y="26687"/>
                  <a:pt x="136155" y="26295"/>
                </a:cubicBezTo>
                <a:lnTo>
                  <a:pt x="139796" y="5545"/>
                </a:lnTo>
                <a:lnTo>
                  <a:pt x="143716" y="26323"/>
                </a:lnTo>
                <a:cubicBezTo>
                  <a:pt x="143788" y="26771"/>
                  <a:pt x="144159" y="27003"/>
                  <a:pt x="144532" y="27003"/>
                </a:cubicBezTo>
                <a:cubicBezTo>
                  <a:pt x="144881" y="27003"/>
                  <a:pt x="145232" y="26799"/>
                  <a:pt x="145340" y="26379"/>
                </a:cubicBezTo>
                <a:lnTo>
                  <a:pt x="149653" y="10305"/>
                </a:lnTo>
                <a:lnTo>
                  <a:pt x="152397" y="20106"/>
                </a:lnTo>
                <a:cubicBezTo>
                  <a:pt x="152509" y="20470"/>
                  <a:pt x="152845" y="20722"/>
                  <a:pt x="153209" y="20722"/>
                </a:cubicBezTo>
                <a:lnTo>
                  <a:pt x="167267" y="20722"/>
                </a:lnTo>
                <a:cubicBezTo>
                  <a:pt x="167631" y="20722"/>
                  <a:pt x="167967" y="20470"/>
                  <a:pt x="168079" y="20106"/>
                </a:cubicBezTo>
                <a:lnTo>
                  <a:pt x="170824" y="10305"/>
                </a:lnTo>
                <a:lnTo>
                  <a:pt x="175136" y="26379"/>
                </a:lnTo>
                <a:cubicBezTo>
                  <a:pt x="175245" y="26799"/>
                  <a:pt x="175596" y="27003"/>
                  <a:pt x="175945" y="27003"/>
                </a:cubicBezTo>
                <a:cubicBezTo>
                  <a:pt x="176318" y="27003"/>
                  <a:pt x="176688" y="26771"/>
                  <a:pt x="176760" y="26323"/>
                </a:cubicBezTo>
                <a:lnTo>
                  <a:pt x="180681" y="5545"/>
                </a:lnTo>
                <a:lnTo>
                  <a:pt x="184321" y="26295"/>
                </a:lnTo>
                <a:cubicBezTo>
                  <a:pt x="184377" y="26687"/>
                  <a:pt x="184686" y="26967"/>
                  <a:pt x="185078" y="26995"/>
                </a:cubicBezTo>
                <a:lnTo>
                  <a:pt x="185134" y="26995"/>
                </a:lnTo>
                <a:cubicBezTo>
                  <a:pt x="185498" y="26995"/>
                  <a:pt x="185806" y="26771"/>
                  <a:pt x="185946" y="26435"/>
                </a:cubicBezTo>
                <a:lnTo>
                  <a:pt x="189614" y="16214"/>
                </a:lnTo>
                <a:lnTo>
                  <a:pt x="207509" y="16214"/>
                </a:lnTo>
                <a:lnTo>
                  <a:pt x="211205" y="26435"/>
                </a:lnTo>
                <a:cubicBezTo>
                  <a:pt x="211317" y="26771"/>
                  <a:pt x="211625" y="26995"/>
                  <a:pt x="211989" y="26995"/>
                </a:cubicBezTo>
                <a:lnTo>
                  <a:pt x="212045" y="26995"/>
                </a:lnTo>
                <a:cubicBezTo>
                  <a:pt x="212437" y="26967"/>
                  <a:pt x="212745" y="26687"/>
                  <a:pt x="212801" y="26295"/>
                </a:cubicBezTo>
                <a:lnTo>
                  <a:pt x="216442" y="5545"/>
                </a:lnTo>
                <a:lnTo>
                  <a:pt x="220362" y="26323"/>
                </a:lnTo>
                <a:cubicBezTo>
                  <a:pt x="220449" y="26771"/>
                  <a:pt x="220819" y="27003"/>
                  <a:pt x="221192" y="27003"/>
                </a:cubicBezTo>
                <a:cubicBezTo>
                  <a:pt x="221541" y="27003"/>
                  <a:pt x="221893" y="26799"/>
                  <a:pt x="222014" y="26379"/>
                </a:cubicBezTo>
                <a:lnTo>
                  <a:pt x="226327" y="10305"/>
                </a:lnTo>
                <a:lnTo>
                  <a:pt x="229071" y="20106"/>
                </a:lnTo>
                <a:cubicBezTo>
                  <a:pt x="229155" y="20470"/>
                  <a:pt x="229491" y="20722"/>
                  <a:pt x="229884" y="20722"/>
                </a:cubicBezTo>
                <a:lnTo>
                  <a:pt x="243913" y="20722"/>
                </a:lnTo>
                <a:cubicBezTo>
                  <a:pt x="244305" y="20722"/>
                  <a:pt x="244642" y="20470"/>
                  <a:pt x="244726" y="20106"/>
                </a:cubicBezTo>
                <a:lnTo>
                  <a:pt x="247470" y="10305"/>
                </a:lnTo>
                <a:lnTo>
                  <a:pt x="251782" y="26379"/>
                </a:lnTo>
                <a:cubicBezTo>
                  <a:pt x="251891" y="26799"/>
                  <a:pt x="252242" y="27003"/>
                  <a:pt x="252594" y="27003"/>
                </a:cubicBezTo>
                <a:cubicBezTo>
                  <a:pt x="252970" y="27003"/>
                  <a:pt x="253348" y="26771"/>
                  <a:pt x="253435" y="26323"/>
                </a:cubicBezTo>
                <a:lnTo>
                  <a:pt x="257355" y="5545"/>
                </a:lnTo>
                <a:lnTo>
                  <a:pt x="260968" y="26295"/>
                </a:lnTo>
                <a:cubicBezTo>
                  <a:pt x="261052" y="26687"/>
                  <a:pt x="261360" y="26967"/>
                  <a:pt x="261724" y="26995"/>
                </a:cubicBezTo>
                <a:lnTo>
                  <a:pt x="261808" y="26995"/>
                </a:lnTo>
                <a:cubicBezTo>
                  <a:pt x="262172" y="26995"/>
                  <a:pt x="262480" y="26771"/>
                  <a:pt x="262592" y="26435"/>
                </a:cubicBezTo>
                <a:lnTo>
                  <a:pt x="266288" y="16214"/>
                </a:lnTo>
                <a:lnTo>
                  <a:pt x="283987" y="16214"/>
                </a:lnTo>
                <a:cubicBezTo>
                  <a:pt x="285107" y="16214"/>
                  <a:pt x="285107" y="14534"/>
                  <a:pt x="283987" y="14534"/>
                </a:cubicBezTo>
                <a:lnTo>
                  <a:pt x="265672" y="14534"/>
                </a:lnTo>
                <a:cubicBezTo>
                  <a:pt x="265336" y="14534"/>
                  <a:pt x="265000" y="14758"/>
                  <a:pt x="264888" y="15094"/>
                </a:cubicBezTo>
                <a:lnTo>
                  <a:pt x="262088" y="22906"/>
                </a:lnTo>
                <a:lnTo>
                  <a:pt x="258195" y="700"/>
                </a:lnTo>
                <a:cubicBezTo>
                  <a:pt x="258139" y="308"/>
                  <a:pt x="257775" y="0"/>
                  <a:pt x="257383" y="0"/>
                </a:cubicBezTo>
                <a:cubicBezTo>
                  <a:pt x="256963" y="0"/>
                  <a:pt x="256627" y="280"/>
                  <a:pt x="256543" y="672"/>
                </a:cubicBezTo>
                <a:lnTo>
                  <a:pt x="252455" y="22374"/>
                </a:lnTo>
                <a:lnTo>
                  <a:pt x="248310" y="6889"/>
                </a:lnTo>
                <a:cubicBezTo>
                  <a:pt x="248198" y="6525"/>
                  <a:pt x="247862" y="6273"/>
                  <a:pt x="247498" y="6273"/>
                </a:cubicBezTo>
                <a:cubicBezTo>
                  <a:pt x="247106" y="6273"/>
                  <a:pt x="246770" y="6525"/>
                  <a:pt x="246686" y="6889"/>
                </a:cubicBezTo>
                <a:lnTo>
                  <a:pt x="243269" y="19042"/>
                </a:lnTo>
                <a:lnTo>
                  <a:pt x="230500" y="19042"/>
                </a:lnTo>
                <a:lnTo>
                  <a:pt x="227111" y="6889"/>
                </a:lnTo>
                <a:cubicBezTo>
                  <a:pt x="226999" y="6525"/>
                  <a:pt x="226691" y="6273"/>
                  <a:pt x="226299" y="6273"/>
                </a:cubicBezTo>
                <a:cubicBezTo>
                  <a:pt x="225907" y="6273"/>
                  <a:pt x="225599" y="6525"/>
                  <a:pt x="225487" y="6889"/>
                </a:cubicBezTo>
                <a:lnTo>
                  <a:pt x="221342" y="22374"/>
                </a:lnTo>
                <a:lnTo>
                  <a:pt x="217254" y="672"/>
                </a:lnTo>
                <a:cubicBezTo>
                  <a:pt x="217170" y="280"/>
                  <a:pt x="216834" y="0"/>
                  <a:pt x="216414" y="0"/>
                </a:cubicBezTo>
                <a:cubicBezTo>
                  <a:pt x="215994" y="0"/>
                  <a:pt x="215658" y="308"/>
                  <a:pt x="215574" y="700"/>
                </a:cubicBezTo>
                <a:lnTo>
                  <a:pt x="211709" y="22906"/>
                </a:lnTo>
                <a:lnTo>
                  <a:pt x="208909" y="15094"/>
                </a:lnTo>
                <a:cubicBezTo>
                  <a:pt x="208769" y="14758"/>
                  <a:pt x="208461" y="14534"/>
                  <a:pt x="208097" y="14534"/>
                </a:cubicBezTo>
                <a:lnTo>
                  <a:pt x="189026" y="14534"/>
                </a:lnTo>
                <a:cubicBezTo>
                  <a:pt x="188662" y="14534"/>
                  <a:pt x="188354" y="14758"/>
                  <a:pt x="188242" y="15094"/>
                </a:cubicBezTo>
                <a:lnTo>
                  <a:pt x="185442" y="22906"/>
                </a:lnTo>
                <a:lnTo>
                  <a:pt x="181549" y="700"/>
                </a:lnTo>
                <a:cubicBezTo>
                  <a:pt x="181465" y="308"/>
                  <a:pt x="181129" y="0"/>
                  <a:pt x="180709" y="0"/>
                </a:cubicBezTo>
                <a:cubicBezTo>
                  <a:pt x="180317" y="0"/>
                  <a:pt x="179953" y="280"/>
                  <a:pt x="179897" y="672"/>
                </a:cubicBezTo>
                <a:lnTo>
                  <a:pt x="175808" y="22374"/>
                </a:lnTo>
                <a:lnTo>
                  <a:pt x="171636" y="6889"/>
                </a:lnTo>
                <a:cubicBezTo>
                  <a:pt x="171552" y="6525"/>
                  <a:pt x="171216" y="6273"/>
                  <a:pt x="170824" y="6273"/>
                </a:cubicBezTo>
                <a:cubicBezTo>
                  <a:pt x="170460" y="6273"/>
                  <a:pt x="170124" y="6525"/>
                  <a:pt x="170012" y="6889"/>
                </a:cubicBezTo>
                <a:lnTo>
                  <a:pt x="166623" y="19042"/>
                </a:lnTo>
                <a:lnTo>
                  <a:pt x="153853" y="19042"/>
                </a:lnTo>
                <a:lnTo>
                  <a:pt x="150465" y="6889"/>
                </a:lnTo>
                <a:cubicBezTo>
                  <a:pt x="150353" y="6525"/>
                  <a:pt x="150017" y="6273"/>
                  <a:pt x="149653" y="6273"/>
                </a:cubicBezTo>
                <a:lnTo>
                  <a:pt x="149625" y="6273"/>
                </a:lnTo>
                <a:cubicBezTo>
                  <a:pt x="149261" y="6273"/>
                  <a:pt x="148925" y="6525"/>
                  <a:pt x="148841" y="6889"/>
                </a:cubicBezTo>
                <a:lnTo>
                  <a:pt x="144668" y="22374"/>
                </a:lnTo>
                <a:lnTo>
                  <a:pt x="140580" y="672"/>
                </a:lnTo>
                <a:cubicBezTo>
                  <a:pt x="140496" y="280"/>
                  <a:pt x="140160" y="0"/>
                  <a:pt x="139768" y="0"/>
                </a:cubicBezTo>
                <a:lnTo>
                  <a:pt x="139740" y="0"/>
                </a:lnTo>
                <a:cubicBezTo>
                  <a:pt x="139348" y="0"/>
                  <a:pt x="138983" y="308"/>
                  <a:pt x="138927" y="700"/>
                </a:cubicBezTo>
                <a:lnTo>
                  <a:pt x="135035" y="22906"/>
                </a:lnTo>
                <a:lnTo>
                  <a:pt x="132235" y="15094"/>
                </a:lnTo>
                <a:cubicBezTo>
                  <a:pt x="132123" y="14758"/>
                  <a:pt x="131786" y="14534"/>
                  <a:pt x="131450" y="14534"/>
                </a:cubicBezTo>
                <a:lnTo>
                  <a:pt x="112352" y="14534"/>
                </a:lnTo>
                <a:cubicBezTo>
                  <a:pt x="112016" y="14534"/>
                  <a:pt x="111680" y="14758"/>
                  <a:pt x="111568" y="15094"/>
                </a:cubicBezTo>
                <a:lnTo>
                  <a:pt x="108767" y="22906"/>
                </a:lnTo>
                <a:lnTo>
                  <a:pt x="104875" y="700"/>
                </a:lnTo>
                <a:cubicBezTo>
                  <a:pt x="104819" y="308"/>
                  <a:pt x="104455" y="0"/>
                  <a:pt x="104063" y="0"/>
                </a:cubicBezTo>
                <a:cubicBezTo>
                  <a:pt x="103643" y="0"/>
                  <a:pt x="103307" y="280"/>
                  <a:pt x="103223" y="672"/>
                </a:cubicBezTo>
                <a:lnTo>
                  <a:pt x="99134" y="22374"/>
                </a:lnTo>
                <a:lnTo>
                  <a:pt x="94990" y="6889"/>
                </a:lnTo>
                <a:cubicBezTo>
                  <a:pt x="94878" y="6525"/>
                  <a:pt x="94542" y="6273"/>
                  <a:pt x="94177" y="6273"/>
                </a:cubicBezTo>
                <a:cubicBezTo>
                  <a:pt x="93785" y="6273"/>
                  <a:pt x="93449" y="6525"/>
                  <a:pt x="93365" y="6889"/>
                </a:cubicBezTo>
                <a:lnTo>
                  <a:pt x="89949" y="19042"/>
                </a:lnTo>
                <a:lnTo>
                  <a:pt x="77543" y="19042"/>
                </a:lnTo>
                <a:lnTo>
                  <a:pt x="74155" y="6889"/>
                </a:lnTo>
                <a:cubicBezTo>
                  <a:pt x="74043" y="6525"/>
                  <a:pt x="73707" y="6273"/>
                  <a:pt x="73343" y="6273"/>
                </a:cubicBezTo>
                <a:lnTo>
                  <a:pt x="73315" y="6273"/>
                </a:lnTo>
                <a:cubicBezTo>
                  <a:pt x="72951" y="6273"/>
                  <a:pt x="72615" y="6525"/>
                  <a:pt x="72531" y="6889"/>
                </a:cubicBezTo>
                <a:lnTo>
                  <a:pt x="68358" y="22374"/>
                </a:lnTo>
                <a:lnTo>
                  <a:pt x="64270" y="672"/>
                </a:lnTo>
                <a:cubicBezTo>
                  <a:pt x="64186" y="280"/>
                  <a:pt x="63849" y="0"/>
                  <a:pt x="63457" y="0"/>
                </a:cubicBezTo>
                <a:lnTo>
                  <a:pt x="63429" y="0"/>
                </a:lnTo>
                <a:cubicBezTo>
                  <a:pt x="63037" y="0"/>
                  <a:pt x="62673" y="308"/>
                  <a:pt x="62617" y="700"/>
                </a:cubicBezTo>
                <a:lnTo>
                  <a:pt x="58725" y="22906"/>
                </a:lnTo>
                <a:lnTo>
                  <a:pt x="55924" y="15094"/>
                </a:lnTo>
                <a:cubicBezTo>
                  <a:pt x="55812" y="14758"/>
                  <a:pt x="55476" y="14534"/>
                  <a:pt x="55140" y="14534"/>
                </a:cubicBezTo>
                <a:lnTo>
                  <a:pt x="36042" y="14534"/>
                </a:lnTo>
                <a:cubicBezTo>
                  <a:pt x="35706" y="14534"/>
                  <a:pt x="35370" y="14758"/>
                  <a:pt x="35258" y="15094"/>
                </a:cubicBezTo>
                <a:lnTo>
                  <a:pt x="32457" y="22906"/>
                </a:lnTo>
                <a:lnTo>
                  <a:pt x="28565" y="700"/>
                </a:lnTo>
                <a:cubicBezTo>
                  <a:pt x="28509" y="308"/>
                  <a:pt x="28145" y="0"/>
                  <a:pt x="27753"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41">
            <a:extLst>
              <a:ext uri="{FF2B5EF4-FFF2-40B4-BE49-F238E27FC236}">
                <a16:creationId xmlns:a16="http://schemas.microsoft.com/office/drawing/2014/main" id="{371D7A5E-3E7C-41AB-90AA-A20C1A0654B9}"/>
              </a:ext>
            </a:extLst>
          </p:cNvPr>
          <p:cNvSpPr txBox="1">
            <a:spLocks/>
          </p:cNvSpPr>
          <p:nvPr/>
        </p:nvSpPr>
        <p:spPr>
          <a:xfrm>
            <a:off x="685079" y="527561"/>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IN" sz="4800" b="1"/>
              <a:t>Direct Information Transfer</a:t>
            </a:r>
          </a:p>
        </p:txBody>
      </p:sp>
      <p:pic>
        <p:nvPicPr>
          <p:cNvPr id="1026" name="Picture 2" descr="See the source image">
            <a:extLst>
              <a:ext uri="{FF2B5EF4-FFF2-40B4-BE49-F238E27FC236}">
                <a16:creationId xmlns:a16="http://schemas.microsoft.com/office/drawing/2014/main" id="{A994DA18-6C38-4BE8-9628-381E85197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97" y="1293583"/>
            <a:ext cx="1320605" cy="13206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511EF66-5E3B-40E3-BDA7-91116186C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916" y="1052109"/>
            <a:ext cx="1700357" cy="17003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4279E47-2C56-48CA-89EA-C6DFF9066828}"/>
              </a:ext>
            </a:extLst>
          </p:cNvPr>
          <p:cNvPicPr>
            <a:picLocks noChangeAspect="1" noChangeArrowheads="1"/>
          </p:cNvPicPr>
          <p:nvPr/>
        </p:nvPicPr>
        <p:blipFill>
          <a:blip r:embed="rId5">
            <a:clrChange>
              <a:clrFrom>
                <a:srgbClr val="F6F6F6"/>
              </a:clrFrom>
              <a:clrTo>
                <a:srgbClr val="F6F6F6">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618628" y="2876573"/>
            <a:ext cx="1913447" cy="3280758"/>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426;p37">
            <a:extLst>
              <a:ext uri="{FF2B5EF4-FFF2-40B4-BE49-F238E27FC236}">
                <a16:creationId xmlns:a16="http://schemas.microsoft.com/office/drawing/2014/main" id="{ED390860-6C7A-47E5-BBEB-8C7AB4D8A6CE}"/>
              </a:ext>
            </a:extLst>
          </p:cNvPr>
          <p:cNvSpPr txBox="1">
            <a:spLocks/>
          </p:cNvSpPr>
          <p:nvPr/>
        </p:nvSpPr>
        <p:spPr>
          <a:xfrm>
            <a:off x="3658354" y="924370"/>
            <a:ext cx="1680900" cy="610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lumMod val="75000"/>
                  </a:schemeClr>
                </a:solidFill>
              </a:rPr>
              <a:t>(PATIENT)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“Hospital 1" can impart their Doctor's Schedule to profile, Blood availability, beds availability on the server.</a:t>
            </a:r>
            <a:endParaRPr/>
          </a:p>
        </p:txBody>
      </p:sp>
      <p:sp>
        <p:nvSpPr>
          <p:cNvPr id="611" name="Google Shape;611;p41"/>
          <p:cNvSpPr txBox="1">
            <a:spLocks noGrp="1"/>
          </p:cNvSpPr>
          <p:nvPr>
            <p:ph type="body" idx="2"/>
          </p:nvPr>
        </p:nvSpPr>
        <p:spPr>
          <a:xfrm>
            <a:off x="565895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“Hospital 2", can search for the Doctor's accessibility if there would be an occurrence of crisis activity, Blood accessibility, beds accessibility in different Hospitals (inside the city/state/India)</a:t>
            </a:r>
            <a:endParaRPr/>
          </a:p>
        </p:txBody>
      </p:sp>
      <p:sp>
        <p:nvSpPr>
          <p:cNvPr id="612" name="Google Shape;612;p41"/>
          <p:cNvSpPr txBox="1">
            <a:spLocks noGrp="1"/>
          </p:cNvSpPr>
          <p:nvPr>
            <p:ph type="subTitle" idx="3"/>
          </p:nvPr>
        </p:nvSpPr>
        <p:spPr>
          <a:xfrm>
            <a:off x="720000" y="254814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1</a:t>
            </a:r>
            <a:endParaRPr/>
          </a:p>
        </p:txBody>
      </p:sp>
      <p:sp>
        <p:nvSpPr>
          <p:cNvPr id="613" name="Google Shape;613;p41"/>
          <p:cNvSpPr txBox="1">
            <a:spLocks noGrp="1"/>
          </p:cNvSpPr>
          <p:nvPr>
            <p:ph type="subTitle" idx="4"/>
          </p:nvPr>
        </p:nvSpPr>
        <p:spPr>
          <a:xfrm>
            <a:off x="5658900" y="2548174"/>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2</a:t>
            </a:r>
            <a:endParaRPr/>
          </a:p>
        </p:txBody>
      </p:sp>
      <p:sp>
        <p:nvSpPr>
          <p:cNvPr id="42" name="Google Shape;1767;p62">
            <a:extLst>
              <a:ext uri="{FF2B5EF4-FFF2-40B4-BE49-F238E27FC236}">
                <a16:creationId xmlns:a16="http://schemas.microsoft.com/office/drawing/2014/main" id="{BA623243-6B27-4BDF-813B-97025EFCFF6B}"/>
              </a:ext>
            </a:extLst>
          </p:cNvPr>
          <p:cNvSpPr/>
          <p:nvPr/>
        </p:nvSpPr>
        <p:spPr>
          <a:xfrm>
            <a:off x="-159047" y="223386"/>
            <a:ext cx="9478382" cy="897715"/>
          </a:xfrm>
          <a:custGeom>
            <a:avLst/>
            <a:gdLst/>
            <a:ahLst/>
            <a:cxnLst/>
            <a:rect l="l" t="t" r="r" b="b"/>
            <a:pathLst>
              <a:path w="285107" h="27003" extrusionOk="0">
                <a:moveTo>
                  <a:pt x="27753" y="0"/>
                </a:moveTo>
                <a:cubicBezTo>
                  <a:pt x="27333" y="0"/>
                  <a:pt x="26997" y="280"/>
                  <a:pt x="26913" y="672"/>
                </a:cubicBezTo>
                <a:lnTo>
                  <a:pt x="22824" y="22374"/>
                </a:lnTo>
                <a:lnTo>
                  <a:pt x="18679" y="6889"/>
                </a:lnTo>
                <a:cubicBezTo>
                  <a:pt x="18567" y="6525"/>
                  <a:pt x="18231" y="6273"/>
                  <a:pt x="17867" y="6273"/>
                </a:cubicBezTo>
                <a:cubicBezTo>
                  <a:pt x="17475" y="6273"/>
                  <a:pt x="17139" y="6525"/>
                  <a:pt x="17055" y="6889"/>
                </a:cubicBezTo>
                <a:lnTo>
                  <a:pt x="13667" y="19042"/>
                </a:lnTo>
                <a:lnTo>
                  <a:pt x="1121" y="19042"/>
                </a:lnTo>
                <a:cubicBezTo>
                  <a:pt x="1" y="19042"/>
                  <a:pt x="1" y="20722"/>
                  <a:pt x="1121" y="20722"/>
                </a:cubicBezTo>
                <a:lnTo>
                  <a:pt x="14283" y="20722"/>
                </a:lnTo>
                <a:cubicBezTo>
                  <a:pt x="14675" y="20722"/>
                  <a:pt x="15011" y="20470"/>
                  <a:pt x="15095" y="20106"/>
                </a:cubicBezTo>
                <a:lnTo>
                  <a:pt x="17839" y="10305"/>
                </a:lnTo>
                <a:lnTo>
                  <a:pt x="22152" y="26379"/>
                </a:lnTo>
                <a:cubicBezTo>
                  <a:pt x="22260" y="26799"/>
                  <a:pt x="22611" y="27003"/>
                  <a:pt x="22964" y="27003"/>
                </a:cubicBezTo>
                <a:cubicBezTo>
                  <a:pt x="23340" y="27003"/>
                  <a:pt x="23717" y="26771"/>
                  <a:pt x="23804" y="26323"/>
                </a:cubicBezTo>
                <a:lnTo>
                  <a:pt x="27725" y="5545"/>
                </a:lnTo>
                <a:lnTo>
                  <a:pt x="31337" y="26295"/>
                </a:lnTo>
                <a:cubicBezTo>
                  <a:pt x="31421" y="26687"/>
                  <a:pt x="31729" y="26967"/>
                  <a:pt x="32093" y="26995"/>
                </a:cubicBezTo>
                <a:lnTo>
                  <a:pt x="32177" y="26995"/>
                </a:lnTo>
                <a:cubicBezTo>
                  <a:pt x="32541" y="26995"/>
                  <a:pt x="32849" y="26771"/>
                  <a:pt x="32961" y="26435"/>
                </a:cubicBezTo>
                <a:lnTo>
                  <a:pt x="36658" y="16214"/>
                </a:lnTo>
                <a:lnTo>
                  <a:pt x="54552" y="16214"/>
                </a:lnTo>
                <a:lnTo>
                  <a:pt x="58221" y="26435"/>
                </a:lnTo>
                <a:cubicBezTo>
                  <a:pt x="58333" y="26771"/>
                  <a:pt x="58669" y="26995"/>
                  <a:pt x="59005" y="26995"/>
                </a:cubicBezTo>
                <a:lnTo>
                  <a:pt x="59089" y="26995"/>
                </a:lnTo>
                <a:cubicBezTo>
                  <a:pt x="59453" y="26967"/>
                  <a:pt x="59789" y="26687"/>
                  <a:pt x="59845" y="26295"/>
                </a:cubicBezTo>
                <a:lnTo>
                  <a:pt x="63485" y="5545"/>
                </a:lnTo>
                <a:lnTo>
                  <a:pt x="67378" y="26323"/>
                </a:lnTo>
                <a:cubicBezTo>
                  <a:pt x="67465" y="26771"/>
                  <a:pt x="67842" y="27003"/>
                  <a:pt x="68218" y="27003"/>
                </a:cubicBezTo>
                <a:cubicBezTo>
                  <a:pt x="68571" y="27003"/>
                  <a:pt x="68922" y="26799"/>
                  <a:pt x="69030" y="26379"/>
                </a:cubicBezTo>
                <a:lnTo>
                  <a:pt x="73343" y="10305"/>
                </a:lnTo>
                <a:lnTo>
                  <a:pt x="76087" y="20106"/>
                </a:lnTo>
                <a:cubicBezTo>
                  <a:pt x="76199" y="20470"/>
                  <a:pt x="76535" y="20722"/>
                  <a:pt x="76899" y="20722"/>
                </a:cubicBezTo>
                <a:lnTo>
                  <a:pt x="90593" y="20722"/>
                </a:lnTo>
                <a:cubicBezTo>
                  <a:pt x="90985" y="20722"/>
                  <a:pt x="91321" y="20470"/>
                  <a:pt x="91405" y="20106"/>
                </a:cubicBezTo>
                <a:lnTo>
                  <a:pt x="94149" y="10305"/>
                </a:lnTo>
                <a:lnTo>
                  <a:pt x="98462" y="26379"/>
                </a:lnTo>
                <a:cubicBezTo>
                  <a:pt x="98570" y="26799"/>
                  <a:pt x="98921" y="27003"/>
                  <a:pt x="99274" y="27003"/>
                </a:cubicBezTo>
                <a:cubicBezTo>
                  <a:pt x="99650" y="27003"/>
                  <a:pt x="100028" y="26771"/>
                  <a:pt x="100114" y="26323"/>
                </a:cubicBezTo>
                <a:lnTo>
                  <a:pt x="104035" y="5545"/>
                </a:lnTo>
                <a:lnTo>
                  <a:pt x="107647" y="26295"/>
                </a:lnTo>
                <a:cubicBezTo>
                  <a:pt x="107731" y="26687"/>
                  <a:pt x="108039" y="26967"/>
                  <a:pt x="108403" y="26995"/>
                </a:cubicBezTo>
                <a:lnTo>
                  <a:pt x="108487" y="26995"/>
                </a:lnTo>
                <a:cubicBezTo>
                  <a:pt x="108851" y="26995"/>
                  <a:pt x="109159" y="26771"/>
                  <a:pt x="109271" y="26435"/>
                </a:cubicBezTo>
                <a:lnTo>
                  <a:pt x="112968" y="16214"/>
                </a:lnTo>
                <a:lnTo>
                  <a:pt x="130862" y="16214"/>
                </a:lnTo>
                <a:lnTo>
                  <a:pt x="134531" y="26435"/>
                </a:lnTo>
                <a:cubicBezTo>
                  <a:pt x="134643" y="26771"/>
                  <a:pt x="134979" y="26995"/>
                  <a:pt x="135315" y="26995"/>
                </a:cubicBezTo>
                <a:lnTo>
                  <a:pt x="135399" y="26995"/>
                </a:lnTo>
                <a:cubicBezTo>
                  <a:pt x="135763" y="26967"/>
                  <a:pt x="136099" y="26687"/>
                  <a:pt x="136155" y="26295"/>
                </a:cubicBezTo>
                <a:lnTo>
                  <a:pt x="139796" y="5545"/>
                </a:lnTo>
                <a:lnTo>
                  <a:pt x="143716" y="26323"/>
                </a:lnTo>
                <a:cubicBezTo>
                  <a:pt x="143788" y="26771"/>
                  <a:pt x="144159" y="27003"/>
                  <a:pt x="144532" y="27003"/>
                </a:cubicBezTo>
                <a:cubicBezTo>
                  <a:pt x="144881" y="27003"/>
                  <a:pt x="145232" y="26799"/>
                  <a:pt x="145340" y="26379"/>
                </a:cubicBezTo>
                <a:lnTo>
                  <a:pt x="149653" y="10305"/>
                </a:lnTo>
                <a:lnTo>
                  <a:pt x="152397" y="20106"/>
                </a:lnTo>
                <a:cubicBezTo>
                  <a:pt x="152509" y="20470"/>
                  <a:pt x="152845" y="20722"/>
                  <a:pt x="153209" y="20722"/>
                </a:cubicBezTo>
                <a:lnTo>
                  <a:pt x="167267" y="20722"/>
                </a:lnTo>
                <a:cubicBezTo>
                  <a:pt x="167631" y="20722"/>
                  <a:pt x="167967" y="20470"/>
                  <a:pt x="168079" y="20106"/>
                </a:cubicBezTo>
                <a:lnTo>
                  <a:pt x="170824" y="10305"/>
                </a:lnTo>
                <a:lnTo>
                  <a:pt x="175136" y="26379"/>
                </a:lnTo>
                <a:cubicBezTo>
                  <a:pt x="175245" y="26799"/>
                  <a:pt x="175596" y="27003"/>
                  <a:pt x="175945" y="27003"/>
                </a:cubicBezTo>
                <a:cubicBezTo>
                  <a:pt x="176318" y="27003"/>
                  <a:pt x="176688" y="26771"/>
                  <a:pt x="176760" y="26323"/>
                </a:cubicBezTo>
                <a:lnTo>
                  <a:pt x="180681" y="5545"/>
                </a:lnTo>
                <a:lnTo>
                  <a:pt x="184321" y="26295"/>
                </a:lnTo>
                <a:cubicBezTo>
                  <a:pt x="184377" y="26687"/>
                  <a:pt x="184686" y="26967"/>
                  <a:pt x="185078" y="26995"/>
                </a:cubicBezTo>
                <a:lnTo>
                  <a:pt x="185134" y="26995"/>
                </a:lnTo>
                <a:cubicBezTo>
                  <a:pt x="185498" y="26995"/>
                  <a:pt x="185806" y="26771"/>
                  <a:pt x="185946" y="26435"/>
                </a:cubicBezTo>
                <a:lnTo>
                  <a:pt x="189614" y="16214"/>
                </a:lnTo>
                <a:lnTo>
                  <a:pt x="207509" y="16214"/>
                </a:lnTo>
                <a:lnTo>
                  <a:pt x="211205" y="26435"/>
                </a:lnTo>
                <a:cubicBezTo>
                  <a:pt x="211317" y="26771"/>
                  <a:pt x="211625" y="26995"/>
                  <a:pt x="211989" y="26995"/>
                </a:cubicBezTo>
                <a:lnTo>
                  <a:pt x="212045" y="26995"/>
                </a:lnTo>
                <a:cubicBezTo>
                  <a:pt x="212437" y="26967"/>
                  <a:pt x="212745" y="26687"/>
                  <a:pt x="212801" y="26295"/>
                </a:cubicBezTo>
                <a:lnTo>
                  <a:pt x="216442" y="5545"/>
                </a:lnTo>
                <a:lnTo>
                  <a:pt x="220362" y="26323"/>
                </a:lnTo>
                <a:cubicBezTo>
                  <a:pt x="220449" y="26771"/>
                  <a:pt x="220819" y="27003"/>
                  <a:pt x="221192" y="27003"/>
                </a:cubicBezTo>
                <a:cubicBezTo>
                  <a:pt x="221541" y="27003"/>
                  <a:pt x="221893" y="26799"/>
                  <a:pt x="222014" y="26379"/>
                </a:cubicBezTo>
                <a:lnTo>
                  <a:pt x="226327" y="10305"/>
                </a:lnTo>
                <a:lnTo>
                  <a:pt x="229071" y="20106"/>
                </a:lnTo>
                <a:cubicBezTo>
                  <a:pt x="229155" y="20470"/>
                  <a:pt x="229491" y="20722"/>
                  <a:pt x="229884" y="20722"/>
                </a:cubicBezTo>
                <a:lnTo>
                  <a:pt x="243913" y="20722"/>
                </a:lnTo>
                <a:cubicBezTo>
                  <a:pt x="244305" y="20722"/>
                  <a:pt x="244642" y="20470"/>
                  <a:pt x="244726" y="20106"/>
                </a:cubicBezTo>
                <a:lnTo>
                  <a:pt x="247470" y="10305"/>
                </a:lnTo>
                <a:lnTo>
                  <a:pt x="251782" y="26379"/>
                </a:lnTo>
                <a:cubicBezTo>
                  <a:pt x="251891" y="26799"/>
                  <a:pt x="252242" y="27003"/>
                  <a:pt x="252594" y="27003"/>
                </a:cubicBezTo>
                <a:cubicBezTo>
                  <a:pt x="252970" y="27003"/>
                  <a:pt x="253348" y="26771"/>
                  <a:pt x="253435" y="26323"/>
                </a:cubicBezTo>
                <a:lnTo>
                  <a:pt x="257355" y="5545"/>
                </a:lnTo>
                <a:lnTo>
                  <a:pt x="260968" y="26295"/>
                </a:lnTo>
                <a:cubicBezTo>
                  <a:pt x="261052" y="26687"/>
                  <a:pt x="261360" y="26967"/>
                  <a:pt x="261724" y="26995"/>
                </a:cubicBezTo>
                <a:lnTo>
                  <a:pt x="261808" y="26995"/>
                </a:lnTo>
                <a:cubicBezTo>
                  <a:pt x="262172" y="26995"/>
                  <a:pt x="262480" y="26771"/>
                  <a:pt x="262592" y="26435"/>
                </a:cubicBezTo>
                <a:lnTo>
                  <a:pt x="266288" y="16214"/>
                </a:lnTo>
                <a:lnTo>
                  <a:pt x="283987" y="16214"/>
                </a:lnTo>
                <a:cubicBezTo>
                  <a:pt x="285107" y="16214"/>
                  <a:pt x="285107" y="14534"/>
                  <a:pt x="283987" y="14534"/>
                </a:cubicBezTo>
                <a:lnTo>
                  <a:pt x="265672" y="14534"/>
                </a:lnTo>
                <a:cubicBezTo>
                  <a:pt x="265336" y="14534"/>
                  <a:pt x="265000" y="14758"/>
                  <a:pt x="264888" y="15094"/>
                </a:cubicBezTo>
                <a:lnTo>
                  <a:pt x="262088" y="22906"/>
                </a:lnTo>
                <a:lnTo>
                  <a:pt x="258195" y="700"/>
                </a:lnTo>
                <a:cubicBezTo>
                  <a:pt x="258139" y="308"/>
                  <a:pt x="257775" y="0"/>
                  <a:pt x="257383" y="0"/>
                </a:cubicBezTo>
                <a:cubicBezTo>
                  <a:pt x="256963" y="0"/>
                  <a:pt x="256627" y="280"/>
                  <a:pt x="256543" y="672"/>
                </a:cubicBezTo>
                <a:lnTo>
                  <a:pt x="252455" y="22374"/>
                </a:lnTo>
                <a:lnTo>
                  <a:pt x="248310" y="6889"/>
                </a:lnTo>
                <a:cubicBezTo>
                  <a:pt x="248198" y="6525"/>
                  <a:pt x="247862" y="6273"/>
                  <a:pt x="247498" y="6273"/>
                </a:cubicBezTo>
                <a:cubicBezTo>
                  <a:pt x="247106" y="6273"/>
                  <a:pt x="246770" y="6525"/>
                  <a:pt x="246686" y="6889"/>
                </a:cubicBezTo>
                <a:lnTo>
                  <a:pt x="243269" y="19042"/>
                </a:lnTo>
                <a:lnTo>
                  <a:pt x="230500" y="19042"/>
                </a:lnTo>
                <a:lnTo>
                  <a:pt x="227111" y="6889"/>
                </a:lnTo>
                <a:cubicBezTo>
                  <a:pt x="226999" y="6525"/>
                  <a:pt x="226691" y="6273"/>
                  <a:pt x="226299" y="6273"/>
                </a:cubicBezTo>
                <a:cubicBezTo>
                  <a:pt x="225907" y="6273"/>
                  <a:pt x="225599" y="6525"/>
                  <a:pt x="225487" y="6889"/>
                </a:cubicBezTo>
                <a:lnTo>
                  <a:pt x="221342" y="22374"/>
                </a:lnTo>
                <a:lnTo>
                  <a:pt x="217254" y="672"/>
                </a:lnTo>
                <a:cubicBezTo>
                  <a:pt x="217170" y="280"/>
                  <a:pt x="216834" y="0"/>
                  <a:pt x="216414" y="0"/>
                </a:cubicBezTo>
                <a:cubicBezTo>
                  <a:pt x="215994" y="0"/>
                  <a:pt x="215658" y="308"/>
                  <a:pt x="215574" y="700"/>
                </a:cubicBezTo>
                <a:lnTo>
                  <a:pt x="211709" y="22906"/>
                </a:lnTo>
                <a:lnTo>
                  <a:pt x="208909" y="15094"/>
                </a:lnTo>
                <a:cubicBezTo>
                  <a:pt x="208769" y="14758"/>
                  <a:pt x="208461" y="14534"/>
                  <a:pt x="208097" y="14534"/>
                </a:cubicBezTo>
                <a:lnTo>
                  <a:pt x="189026" y="14534"/>
                </a:lnTo>
                <a:cubicBezTo>
                  <a:pt x="188662" y="14534"/>
                  <a:pt x="188354" y="14758"/>
                  <a:pt x="188242" y="15094"/>
                </a:cubicBezTo>
                <a:lnTo>
                  <a:pt x="185442" y="22906"/>
                </a:lnTo>
                <a:lnTo>
                  <a:pt x="181549" y="700"/>
                </a:lnTo>
                <a:cubicBezTo>
                  <a:pt x="181465" y="308"/>
                  <a:pt x="181129" y="0"/>
                  <a:pt x="180709" y="0"/>
                </a:cubicBezTo>
                <a:cubicBezTo>
                  <a:pt x="180317" y="0"/>
                  <a:pt x="179953" y="280"/>
                  <a:pt x="179897" y="672"/>
                </a:cubicBezTo>
                <a:lnTo>
                  <a:pt x="175808" y="22374"/>
                </a:lnTo>
                <a:lnTo>
                  <a:pt x="171636" y="6889"/>
                </a:lnTo>
                <a:cubicBezTo>
                  <a:pt x="171552" y="6525"/>
                  <a:pt x="171216" y="6273"/>
                  <a:pt x="170824" y="6273"/>
                </a:cubicBezTo>
                <a:cubicBezTo>
                  <a:pt x="170460" y="6273"/>
                  <a:pt x="170124" y="6525"/>
                  <a:pt x="170012" y="6889"/>
                </a:cubicBezTo>
                <a:lnTo>
                  <a:pt x="166623" y="19042"/>
                </a:lnTo>
                <a:lnTo>
                  <a:pt x="153853" y="19042"/>
                </a:lnTo>
                <a:lnTo>
                  <a:pt x="150465" y="6889"/>
                </a:lnTo>
                <a:cubicBezTo>
                  <a:pt x="150353" y="6525"/>
                  <a:pt x="150017" y="6273"/>
                  <a:pt x="149653" y="6273"/>
                </a:cubicBezTo>
                <a:lnTo>
                  <a:pt x="149625" y="6273"/>
                </a:lnTo>
                <a:cubicBezTo>
                  <a:pt x="149261" y="6273"/>
                  <a:pt x="148925" y="6525"/>
                  <a:pt x="148841" y="6889"/>
                </a:cubicBezTo>
                <a:lnTo>
                  <a:pt x="144668" y="22374"/>
                </a:lnTo>
                <a:lnTo>
                  <a:pt x="140580" y="672"/>
                </a:lnTo>
                <a:cubicBezTo>
                  <a:pt x="140496" y="280"/>
                  <a:pt x="140160" y="0"/>
                  <a:pt x="139768" y="0"/>
                </a:cubicBezTo>
                <a:lnTo>
                  <a:pt x="139740" y="0"/>
                </a:lnTo>
                <a:cubicBezTo>
                  <a:pt x="139348" y="0"/>
                  <a:pt x="138983" y="308"/>
                  <a:pt x="138927" y="700"/>
                </a:cubicBezTo>
                <a:lnTo>
                  <a:pt x="135035" y="22906"/>
                </a:lnTo>
                <a:lnTo>
                  <a:pt x="132235" y="15094"/>
                </a:lnTo>
                <a:cubicBezTo>
                  <a:pt x="132123" y="14758"/>
                  <a:pt x="131786" y="14534"/>
                  <a:pt x="131450" y="14534"/>
                </a:cubicBezTo>
                <a:lnTo>
                  <a:pt x="112352" y="14534"/>
                </a:lnTo>
                <a:cubicBezTo>
                  <a:pt x="112016" y="14534"/>
                  <a:pt x="111680" y="14758"/>
                  <a:pt x="111568" y="15094"/>
                </a:cubicBezTo>
                <a:lnTo>
                  <a:pt x="108767" y="22906"/>
                </a:lnTo>
                <a:lnTo>
                  <a:pt x="104875" y="700"/>
                </a:lnTo>
                <a:cubicBezTo>
                  <a:pt x="104819" y="308"/>
                  <a:pt x="104455" y="0"/>
                  <a:pt x="104063" y="0"/>
                </a:cubicBezTo>
                <a:cubicBezTo>
                  <a:pt x="103643" y="0"/>
                  <a:pt x="103307" y="280"/>
                  <a:pt x="103223" y="672"/>
                </a:cubicBezTo>
                <a:lnTo>
                  <a:pt x="99134" y="22374"/>
                </a:lnTo>
                <a:lnTo>
                  <a:pt x="94990" y="6889"/>
                </a:lnTo>
                <a:cubicBezTo>
                  <a:pt x="94878" y="6525"/>
                  <a:pt x="94542" y="6273"/>
                  <a:pt x="94177" y="6273"/>
                </a:cubicBezTo>
                <a:cubicBezTo>
                  <a:pt x="93785" y="6273"/>
                  <a:pt x="93449" y="6525"/>
                  <a:pt x="93365" y="6889"/>
                </a:cubicBezTo>
                <a:lnTo>
                  <a:pt x="89949" y="19042"/>
                </a:lnTo>
                <a:lnTo>
                  <a:pt x="77543" y="19042"/>
                </a:lnTo>
                <a:lnTo>
                  <a:pt x="74155" y="6889"/>
                </a:lnTo>
                <a:cubicBezTo>
                  <a:pt x="74043" y="6525"/>
                  <a:pt x="73707" y="6273"/>
                  <a:pt x="73343" y="6273"/>
                </a:cubicBezTo>
                <a:lnTo>
                  <a:pt x="73315" y="6273"/>
                </a:lnTo>
                <a:cubicBezTo>
                  <a:pt x="72951" y="6273"/>
                  <a:pt x="72615" y="6525"/>
                  <a:pt x="72531" y="6889"/>
                </a:cubicBezTo>
                <a:lnTo>
                  <a:pt x="68358" y="22374"/>
                </a:lnTo>
                <a:lnTo>
                  <a:pt x="64270" y="672"/>
                </a:lnTo>
                <a:cubicBezTo>
                  <a:pt x="64186" y="280"/>
                  <a:pt x="63849" y="0"/>
                  <a:pt x="63457" y="0"/>
                </a:cubicBezTo>
                <a:lnTo>
                  <a:pt x="63429" y="0"/>
                </a:lnTo>
                <a:cubicBezTo>
                  <a:pt x="63037" y="0"/>
                  <a:pt x="62673" y="308"/>
                  <a:pt x="62617" y="700"/>
                </a:cubicBezTo>
                <a:lnTo>
                  <a:pt x="58725" y="22906"/>
                </a:lnTo>
                <a:lnTo>
                  <a:pt x="55924" y="15094"/>
                </a:lnTo>
                <a:cubicBezTo>
                  <a:pt x="55812" y="14758"/>
                  <a:pt x="55476" y="14534"/>
                  <a:pt x="55140" y="14534"/>
                </a:cubicBezTo>
                <a:lnTo>
                  <a:pt x="36042" y="14534"/>
                </a:lnTo>
                <a:cubicBezTo>
                  <a:pt x="35706" y="14534"/>
                  <a:pt x="35370" y="14758"/>
                  <a:pt x="35258" y="15094"/>
                </a:cubicBezTo>
                <a:lnTo>
                  <a:pt x="32457" y="22906"/>
                </a:lnTo>
                <a:lnTo>
                  <a:pt x="28565" y="700"/>
                </a:lnTo>
                <a:cubicBezTo>
                  <a:pt x="28509" y="308"/>
                  <a:pt x="28145" y="0"/>
                  <a:pt x="27753"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41">
            <a:extLst>
              <a:ext uri="{FF2B5EF4-FFF2-40B4-BE49-F238E27FC236}">
                <a16:creationId xmlns:a16="http://schemas.microsoft.com/office/drawing/2014/main" id="{371D7A5E-3E7C-41AB-90AA-A20C1A0654B9}"/>
              </a:ext>
            </a:extLst>
          </p:cNvPr>
          <p:cNvSpPr txBox="1">
            <a:spLocks/>
          </p:cNvSpPr>
          <p:nvPr/>
        </p:nvSpPr>
        <p:spPr>
          <a:xfrm>
            <a:off x="685079" y="527561"/>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IN" sz="4800" b="1"/>
              <a:t>Direct Information Transfer</a:t>
            </a:r>
          </a:p>
        </p:txBody>
      </p:sp>
      <p:pic>
        <p:nvPicPr>
          <p:cNvPr id="1026" name="Picture 2" descr="See the source image">
            <a:extLst>
              <a:ext uri="{FF2B5EF4-FFF2-40B4-BE49-F238E27FC236}">
                <a16:creationId xmlns:a16="http://schemas.microsoft.com/office/drawing/2014/main" id="{A994DA18-6C38-4BE8-9628-381E85197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97" y="1293583"/>
            <a:ext cx="1320605" cy="13206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511EF66-5E3B-40E3-BDA7-91116186C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916" y="1052109"/>
            <a:ext cx="1700357" cy="17003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4279E47-2C56-48CA-89EA-C6DFF9066828}"/>
              </a:ext>
            </a:extLst>
          </p:cNvPr>
          <p:cNvPicPr>
            <a:picLocks noChangeAspect="1" noChangeArrowheads="1"/>
          </p:cNvPicPr>
          <p:nvPr/>
        </p:nvPicPr>
        <p:blipFill>
          <a:blip r:embed="rId5">
            <a:clrChange>
              <a:clrFrom>
                <a:srgbClr val="F6F6F6"/>
              </a:clrFrom>
              <a:clrTo>
                <a:srgbClr val="F6F6F6">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632968" y="1836418"/>
            <a:ext cx="1731670" cy="2101261"/>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426;p37">
            <a:extLst>
              <a:ext uri="{FF2B5EF4-FFF2-40B4-BE49-F238E27FC236}">
                <a16:creationId xmlns:a16="http://schemas.microsoft.com/office/drawing/2014/main" id="{ED390860-6C7A-47E5-BBEB-8C7AB4D8A6CE}"/>
              </a:ext>
            </a:extLst>
          </p:cNvPr>
          <p:cNvSpPr txBox="1">
            <a:spLocks/>
          </p:cNvSpPr>
          <p:nvPr/>
        </p:nvSpPr>
        <p:spPr>
          <a:xfrm>
            <a:off x="3658354" y="924370"/>
            <a:ext cx="1680900" cy="610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lumMod val="75000"/>
                  </a:schemeClr>
                </a:solidFill>
              </a:rPr>
              <a:t>(HOSPITAL)</a:t>
            </a:r>
          </a:p>
        </p:txBody>
      </p:sp>
      <p:grpSp>
        <p:nvGrpSpPr>
          <p:cNvPr id="12" name="Google Shape;800;p45">
            <a:extLst>
              <a:ext uri="{FF2B5EF4-FFF2-40B4-BE49-F238E27FC236}">
                <a16:creationId xmlns:a16="http://schemas.microsoft.com/office/drawing/2014/main" id="{F5F711B7-63F3-4AD2-BF9F-58DDAE8A0B83}"/>
              </a:ext>
            </a:extLst>
          </p:cNvPr>
          <p:cNvGrpSpPr/>
          <p:nvPr/>
        </p:nvGrpSpPr>
        <p:grpSpPr>
          <a:xfrm>
            <a:off x="3347042" y="1709224"/>
            <a:ext cx="2311808" cy="4675004"/>
            <a:chOff x="2489600" y="934706"/>
            <a:chExt cx="2419225" cy="4892225"/>
          </a:xfrm>
        </p:grpSpPr>
        <p:sp>
          <p:nvSpPr>
            <p:cNvPr id="13" name="Google Shape;801;p45">
              <a:extLst>
                <a:ext uri="{FF2B5EF4-FFF2-40B4-BE49-F238E27FC236}">
                  <a16:creationId xmlns:a16="http://schemas.microsoft.com/office/drawing/2014/main" id="{0ADF5D78-BCA1-422F-BF28-E6F63720F82F}"/>
                </a:ext>
              </a:extLst>
            </p:cNvPr>
            <p:cNvSpPr/>
            <p:nvPr/>
          </p:nvSpPr>
          <p:spPr>
            <a:xfrm>
              <a:off x="2489600" y="934706"/>
              <a:ext cx="2419225" cy="4892225"/>
            </a:xfrm>
            <a:custGeom>
              <a:avLst/>
              <a:gdLst/>
              <a:ahLst/>
              <a:cxnLst/>
              <a:rect l="l" t="t" r="r" b="b"/>
              <a:pathLst>
                <a:path w="96769" h="195689" extrusionOk="0">
                  <a:moveTo>
                    <a:pt x="48396" y="7631"/>
                  </a:moveTo>
                  <a:cubicBezTo>
                    <a:pt x="53453" y="7653"/>
                    <a:pt x="58488" y="8607"/>
                    <a:pt x="63190" y="10470"/>
                  </a:cubicBezTo>
                  <a:cubicBezTo>
                    <a:pt x="70731" y="13419"/>
                    <a:pt x="77229" y="18543"/>
                    <a:pt x="81842" y="25197"/>
                  </a:cubicBezTo>
                  <a:cubicBezTo>
                    <a:pt x="86589" y="31984"/>
                    <a:pt x="89139" y="40079"/>
                    <a:pt x="89117" y="48374"/>
                  </a:cubicBezTo>
                  <a:cubicBezTo>
                    <a:pt x="89117" y="70842"/>
                    <a:pt x="70864" y="89117"/>
                    <a:pt x="48396" y="89117"/>
                  </a:cubicBezTo>
                  <a:cubicBezTo>
                    <a:pt x="42341" y="89117"/>
                    <a:pt x="36353" y="87764"/>
                    <a:pt x="30897" y="85125"/>
                  </a:cubicBezTo>
                  <a:cubicBezTo>
                    <a:pt x="24065" y="81843"/>
                    <a:pt x="18254" y="76741"/>
                    <a:pt x="14129" y="70376"/>
                  </a:cubicBezTo>
                  <a:cubicBezTo>
                    <a:pt x="9893" y="63811"/>
                    <a:pt x="7653" y="56181"/>
                    <a:pt x="7653" y="48374"/>
                  </a:cubicBezTo>
                  <a:cubicBezTo>
                    <a:pt x="7653" y="25906"/>
                    <a:pt x="25928" y="7631"/>
                    <a:pt x="48396" y="7631"/>
                  </a:cubicBezTo>
                  <a:close/>
                  <a:moveTo>
                    <a:pt x="48396" y="1"/>
                  </a:moveTo>
                  <a:cubicBezTo>
                    <a:pt x="21714" y="1"/>
                    <a:pt x="1" y="21715"/>
                    <a:pt x="1" y="48374"/>
                  </a:cubicBezTo>
                  <a:cubicBezTo>
                    <a:pt x="1" y="67027"/>
                    <a:pt x="10980" y="84216"/>
                    <a:pt x="27969" y="92178"/>
                  </a:cubicBezTo>
                  <a:cubicBezTo>
                    <a:pt x="33115" y="94596"/>
                    <a:pt x="38637" y="96082"/>
                    <a:pt x="44293" y="96592"/>
                  </a:cubicBezTo>
                  <a:lnTo>
                    <a:pt x="45690" y="96703"/>
                  </a:lnTo>
                  <a:lnTo>
                    <a:pt x="45690" y="109256"/>
                  </a:lnTo>
                  <a:lnTo>
                    <a:pt x="43494" y="109256"/>
                  </a:lnTo>
                  <a:cubicBezTo>
                    <a:pt x="42363" y="109256"/>
                    <a:pt x="41454" y="110166"/>
                    <a:pt x="41454" y="111297"/>
                  </a:cubicBezTo>
                  <a:lnTo>
                    <a:pt x="41454" y="193648"/>
                  </a:lnTo>
                  <a:cubicBezTo>
                    <a:pt x="41454" y="194780"/>
                    <a:pt x="42363" y="195689"/>
                    <a:pt x="43494" y="195689"/>
                  </a:cubicBezTo>
                  <a:lnTo>
                    <a:pt x="53298" y="195689"/>
                  </a:lnTo>
                  <a:cubicBezTo>
                    <a:pt x="54407" y="195689"/>
                    <a:pt x="55338" y="194780"/>
                    <a:pt x="55338" y="193648"/>
                  </a:cubicBezTo>
                  <a:lnTo>
                    <a:pt x="55338" y="111297"/>
                  </a:lnTo>
                  <a:cubicBezTo>
                    <a:pt x="55338" y="110166"/>
                    <a:pt x="54407" y="109256"/>
                    <a:pt x="53298" y="109256"/>
                  </a:cubicBezTo>
                  <a:lnTo>
                    <a:pt x="51102" y="109256"/>
                  </a:lnTo>
                  <a:lnTo>
                    <a:pt x="51102" y="96703"/>
                  </a:lnTo>
                  <a:lnTo>
                    <a:pt x="52499" y="96592"/>
                  </a:lnTo>
                  <a:cubicBezTo>
                    <a:pt x="77318" y="94485"/>
                    <a:pt x="96769" y="73326"/>
                    <a:pt x="96769" y="48374"/>
                  </a:cubicBezTo>
                  <a:cubicBezTo>
                    <a:pt x="96769" y="28524"/>
                    <a:pt x="84814" y="10891"/>
                    <a:pt x="66317" y="3483"/>
                  </a:cubicBezTo>
                  <a:cubicBezTo>
                    <a:pt x="60617" y="1199"/>
                    <a:pt x="54540" y="1"/>
                    <a:pt x="4839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2;p45">
              <a:extLst>
                <a:ext uri="{FF2B5EF4-FFF2-40B4-BE49-F238E27FC236}">
                  <a16:creationId xmlns:a16="http://schemas.microsoft.com/office/drawing/2014/main" id="{CB1E325E-48D3-49C7-BC4E-3A0C2B1F895E}"/>
                </a:ext>
              </a:extLst>
            </p:cNvPr>
            <p:cNvSpPr/>
            <p:nvPr/>
          </p:nvSpPr>
          <p:spPr>
            <a:xfrm>
              <a:off x="3604125" y="3280731"/>
              <a:ext cx="187425" cy="429750"/>
            </a:xfrm>
            <a:custGeom>
              <a:avLst/>
              <a:gdLst/>
              <a:ahLst/>
              <a:cxnLst/>
              <a:rect l="l" t="t" r="r" b="b"/>
              <a:pathLst>
                <a:path w="7497" h="17190" extrusionOk="0">
                  <a:moveTo>
                    <a:pt x="0" y="1"/>
                  </a:moveTo>
                  <a:lnTo>
                    <a:pt x="0" y="17190"/>
                  </a:lnTo>
                  <a:lnTo>
                    <a:pt x="7497" y="17190"/>
                  </a:lnTo>
                  <a:lnTo>
                    <a:pt x="749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31;p46">
            <a:extLst>
              <a:ext uri="{FF2B5EF4-FFF2-40B4-BE49-F238E27FC236}">
                <a16:creationId xmlns:a16="http://schemas.microsoft.com/office/drawing/2014/main" id="{40169284-6F68-424C-9553-DD2E5A9AD944}"/>
              </a:ext>
            </a:extLst>
          </p:cNvPr>
          <p:cNvGrpSpPr/>
          <p:nvPr/>
        </p:nvGrpSpPr>
        <p:grpSpPr>
          <a:xfrm>
            <a:off x="4274984" y="2197789"/>
            <a:ext cx="447637" cy="1306106"/>
            <a:chOff x="2908125" y="238100"/>
            <a:chExt cx="1790850" cy="5225300"/>
          </a:xfrm>
        </p:grpSpPr>
        <p:sp>
          <p:nvSpPr>
            <p:cNvPr id="16" name="Google Shape;832;p46">
              <a:extLst>
                <a:ext uri="{FF2B5EF4-FFF2-40B4-BE49-F238E27FC236}">
                  <a16:creationId xmlns:a16="http://schemas.microsoft.com/office/drawing/2014/main" id="{52A99937-133E-4054-BA87-12785E776375}"/>
                </a:ext>
              </a:extLst>
            </p:cNvPr>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3;p46">
              <a:extLst>
                <a:ext uri="{FF2B5EF4-FFF2-40B4-BE49-F238E27FC236}">
                  <a16:creationId xmlns:a16="http://schemas.microsoft.com/office/drawing/2014/main" id="{F02DA963-68F7-494F-AEB4-FA90262DB16C}"/>
                </a:ext>
              </a:extLst>
            </p:cNvPr>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4;p46">
              <a:extLst>
                <a:ext uri="{FF2B5EF4-FFF2-40B4-BE49-F238E27FC236}">
                  <a16:creationId xmlns:a16="http://schemas.microsoft.com/office/drawing/2014/main" id="{B6746CC4-ABD8-4D14-A3C0-B6F891C6DDBA}"/>
                </a:ext>
              </a:extLst>
            </p:cNvPr>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5;p46">
              <a:extLst>
                <a:ext uri="{FF2B5EF4-FFF2-40B4-BE49-F238E27FC236}">
                  <a16:creationId xmlns:a16="http://schemas.microsoft.com/office/drawing/2014/main" id="{4A58DC51-8410-462C-9CD2-6F923555025D}"/>
                </a:ext>
              </a:extLst>
            </p:cNvPr>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6;p46">
              <a:extLst>
                <a:ext uri="{FF2B5EF4-FFF2-40B4-BE49-F238E27FC236}">
                  <a16:creationId xmlns:a16="http://schemas.microsoft.com/office/drawing/2014/main" id="{5FBBA803-CBF3-4F32-8C79-3152D85F4C90}"/>
                </a:ext>
              </a:extLst>
            </p:cNvPr>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7;p46">
              <a:extLst>
                <a:ext uri="{FF2B5EF4-FFF2-40B4-BE49-F238E27FC236}">
                  <a16:creationId xmlns:a16="http://schemas.microsoft.com/office/drawing/2014/main" id="{43A0EDF2-A132-42AC-BDE0-A1154C1891ED}"/>
                </a:ext>
              </a:extLst>
            </p:cNvPr>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8;p46">
              <a:extLst>
                <a:ext uri="{FF2B5EF4-FFF2-40B4-BE49-F238E27FC236}">
                  <a16:creationId xmlns:a16="http://schemas.microsoft.com/office/drawing/2014/main" id="{2CA8A9EA-D698-4EAD-AA90-2EC76656C37E}"/>
                </a:ext>
              </a:extLst>
            </p:cNvPr>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6">
              <a:extLst>
                <a:ext uri="{FF2B5EF4-FFF2-40B4-BE49-F238E27FC236}">
                  <a16:creationId xmlns:a16="http://schemas.microsoft.com/office/drawing/2014/main" id="{DD87EFE1-E025-4F43-AA94-A405601A2EF7}"/>
                </a:ext>
              </a:extLst>
            </p:cNvPr>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6">
              <a:extLst>
                <a:ext uri="{FF2B5EF4-FFF2-40B4-BE49-F238E27FC236}">
                  <a16:creationId xmlns:a16="http://schemas.microsoft.com/office/drawing/2014/main" id="{4D558300-6D09-4EA4-9CDF-433AFF3CB86F}"/>
                </a:ext>
              </a:extLst>
            </p:cNvPr>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1;p46">
              <a:extLst>
                <a:ext uri="{FF2B5EF4-FFF2-40B4-BE49-F238E27FC236}">
                  <a16:creationId xmlns:a16="http://schemas.microsoft.com/office/drawing/2014/main" id="{048031AB-5FE4-429F-B721-0FF0B8CBF0FC}"/>
                </a:ext>
              </a:extLst>
            </p:cNvPr>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2;p46">
              <a:extLst>
                <a:ext uri="{FF2B5EF4-FFF2-40B4-BE49-F238E27FC236}">
                  <a16:creationId xmlns:a16="http://schemas.microsoft.com/office/drawing/2014/main" id="{76CC58F9-3892-4FAF-A32C-6137D50AC804}"/>
                </a:ext>
              </a:extLst>
            </p:cNvPr>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3;p46">
              <a:extLst>
                <a:ext uri="{FF2B5EF4-FFF2-40B4-BE49-F238E27FC236}">
                  <a16:creationId xmlns:a16="http://schemas.microsoft.com/office/drawing/2014/main" id="{74664D3F-F06D-43A3-8C61-8C520CAFE1FB}"/>
                </a:ext>
              </a:extLst>
            </p:cNvPr>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4;p46">
              <a:extLst>
                <a:ext uri="{FF2B5EF4-FFF2-40B4-BE49-F238E27FC236}">
                  <a16:creationId xmlns:a16="http://schemas.microsoft.com/office/drawing/2014/main" id="{488018AC-0522-4CF4-960A-7E2292A1426A}"/>
                </a:ext>
              </a:extLst>
            </p:cNvPr>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5;p46">
              <a:extLst>
                <a:ext uri="{FF2B5EF4-FFF2-40B4-BE49-F238E27FC236}">
                  <a16:creationId xmlns:a16="http://schemas.microsoft.com/office/drawing/2014/main" id="{5194A762-4468-4773-A65F-85B32D60FD56}"/>
                </a:ext>
              </a:extLst>
            </p:cNvPr>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6;p46">
              <a:extLst>
                <a:ext uri="{FF2B5EF4-FFF2-40B4-BE49-F238E27FC236}">
                  <a16:creationId xmlns:a16="http://schemas.microsoft.com/office/drawing/2014/main" id="{4C65E15A-59F2-4166-8FBC-7FFFCA0DEC62}"/>
                </a:ext>
              </a:extLst>
            </p:cNvPr>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7;p46">
              <a:extLst>
                <a:ext uri="{FF2B5EF4-FFF2-40B4-BE49-F238E27FC236}">
                  <a16:creationId xmlns:a16="http://schemas.microsoft.com/office/drawing/2014/main" id="{267841B6-A1FD-4090-9337-896FD2B85B30}"/>
                </a:ext>
              </a:extLst>
            </p:cNvPr>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8;p46">
              <a:extLst>
                <a:ext uri="{FF2B5EF4-FFF2-40B4-BE49-F238E27FC236}">
                  <a16:creationId xmlns:a16="http://schemas.microsoft.com/office/drawing/2014/main" id="{0E296371-9F42-4E5A-9DF0-AEACC409F303}"/>
                </a:ext>
              </a:extLst>
            </p:cNvPr>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9;p46">
              <a:extLst>
                <a:ext uri="{FF2B5EF4-FFF2-40B4-BE49-F238E27FC236}">
                  <a16:creationId xmlns:a16="http://schemas.microsoft.com/office/drawing/2014/main" id="{A61F1A8E-514D-4A09-B82B-E86BDFBC55B0}"/>
                </a:ext>
              </a:extLst>
            </p:cNvPr>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0;p46">
              <a:extLst>
                <a:ext uri="{FF2B5EF4-FFF2-40B4-BE49-F238E27FC236}">
                  <a16:creationId xmlns:a16="http://schemas.microsoft.com/office/drawing/2014/main" id="{7E13BBEA-14BA-425C-AD08-8C4CE9CACAA0}"/>
                </a:ext>
              </a:extLst>
            </p:cNvPr>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1;p46">
              <a:extLst>
                <a:ext uri="{FF2B5EF4-FFF2-40B4-BE49-F238E27FC236}">
                  <a16:creationId xmlns:a16="http://schemas.microsoft.com/office/drawing/2014/main" id="{1A4BA1BF-4328-43FE-A6DE-B89540669BB0}"/>
                </a:ext>
              </a:extLst>
            </p:cNvPr>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2;p46">
              <a:extLst>
                <a:ext uri="{FF2B5EF4-FFF2-40B4-BE49-F238E27FC236}">
                  <a16:creationId xmlns:a16="http://schemas.microsoft.com/office/drawing/2014/main" id="{753C6AC2-4D78-4151-BA19-D016CAF90534}"/>
                </a:ext>
              </a:extLst>
            </p:cNvPr>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3;p46">
              <a:extLst>
                <a:ext uri="{FF2B5EF4-FFF2-40B4-BE49-F238E27FC236}">
                  <a16:creationId xmlns:a16="http://schemas.microsoft.com/office/drawing/2014/main" id="{8C5D0D27-5C20-47A2-9579-14B22B1B729A}"/>
                </a:ext>
              </a:extLst>
            </p:cNvPr>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4;p46">
              <a:extLst>
                <a:ext uri="{FF2B5EF4-FFF2-40B4-BE49-F238E27FC236}">
                  <a16:creationId xmlns:a16="http://schemas.microsoft.com/office/drawing/2014/main" id="{4DBFA920-73F0-41EB-8883-77CD9FD715C8}"/>
                </a:ext>
              </a:extLst>
            </p:cNvPr>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5;p46">
              <a:extLst>
                <a:ext uri="{FF2B5EF4-FFF2-40B4-BE49-F238E27FC236}">
                  <a16:creationId xmlns:a16="http://schemas.microsoft.com/office/drawing/2014/main" id="{C4BC4493-EC06-4512-8165-88E561F2E8A8}"/>
                </a:ext>
              </a:extLst>
            </p:cNvPr>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3252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8"/>
          <p:cNvSpPr txBox="1">
            <a:spLocks noGrp="1"/>
          </p:cNvSpPr>
          <p:nvPr>
            <p:ph type="title"/>
          </p:nvPr>
        </p:nvSpPr>
        <p:spPr>
          <a:xfrm>
            <a:off x="2172420" y="1440288"/>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Monitoring</a:t>
            </a:r>
            <a:endParaRPr/>
          </a:p>
        </p:txBody>
      </p:sp>
      <p:sp>
        <p:nvSpPr>
          <p:cNvPr id="1529" name="Google Shape;1529;p58"/>
          <p:cNvSpPr txBox="1">
            <a:spLocks noGrp="1"/>
          </p:cNvSpPr>
          <p:nvPr>
            <p:ph type="title" idx="2"/>
          </p:nvPr>
        </p:nvSpPr>
        <p:spPr>
          <a:xfrm>
            <a:off x="948784" y="297186"/>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Super Admin</a:t>
            </a:r>
            <a:endParaRPr b="1"/>
          </a:p>
        </p:txBody>
      </p:sp>
      <p:sp>
        <p:nvSpPr>
          <p:cNvPr id="1530" name="Google Shape;1530;p58"/>
          <p:cNvSpPr txBox="1">
            <a:spLocks noGrp="1"/>
          </p:cNvSpPr>
          <p:nvPr>
            <p:ph type="subTitle" idx="1"/>
          </p:nvPr>
        </p:nvSpPr>
        <p:spPr>
          <a:xfrm>
            <a:off x="2757736" y="2209436"/>
            <a:ext cx="6052758" cy="170783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a:t>Super Admin will manage the complete cloud system and will have import</a:t>
            </a:r>
            <a:r>
              <a:rPr lang="en-IN" sz="1600"/>
              <a:t>a</a:t>
            </a:r>
            <a:r>
              <a:rPr lang="en" sz="1600"/>
              <a:t>nt access like to accept the registration request by verifying the hospitals and can also manually add the Hospitals to the System. Super Admin will maintain the System and resolve the issues of hospitals related to the system. Super Admin can perform Statistical Analysis for example number of doctors, patients, labs, etc.</a:t>
            </a:r>
            <a:endParaRPr sz="1600"/>
          </a:p>
        </p:txBody>
      </p:sp>
      <p:grpSp>
        <p:nvGrpSpPr>
          <p:cNvPr id="1548" name="Google Shape;1548;p58"/>
          <p:cNvGrpSpPr/>
          <p:nvPr/>
        </p:nvGrpSpPr>
        <p:grpSpPr>
          <a:xfrm rot="-9899886" flipH="1">
            <a:off x="7468929" y="-290081"/>
            <a:ext cx="1438691" cy="1903923"/>
            <a:chOff x="780975" y="321469"/>
            <a:chExt cx="1772521" cy="2345704"/>
          </a:xfrm>
        </p:grpSpPr>
        <p:sp>
          <p:nvSpPr>
            <p:cNvPr id="1549" name="Google Shape;1549;p58"/>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8"/>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8"/>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95;p49">
            <a:extLst>
              <a:ext uri="{FF2B5EF4-FFF2-40B4-BE49-F238E27FC236}">
                <a16:creationId xmlns:a16="http://schemas.microsoft.com/office/drawing/2014/main" id="{D6237155-7589-45E3-83FF-0540A2E8BFE4}"/>
              </a:ext>
            </a:extLst>
          </p:cNvPr>
          <p:cNvGrpSpPr/>
          <p:nvPr/>
        </p:nvGrpSpPr>
        <p:grpSpPr>
          <a:xfrm rot="-150418" flipH="1">
            <a:off x="476253" y="1427645"/>
            <a:ext cx="1991567" cy="4780236"/>
            <a:chOff x="2714675" y="237925"/>
            <a:chExt cx="2177825" cy="5227300"/>
          </a:xfrm>
        </p:grpSpPr>
        <p:sp>
          <p:nvSpPr>
            <p:cNvPr id="27" name="Google Shape;1196;p49">
              <a:extLst>
                <a:ext uri="{FF2B5EF4-FFF2-40B4-BE49-F238E27FC236}">
                  <a16:creationId xmlns:a16="http://schemas.microsoft.com/office/drawing/2014/main" id="{B813AD4D-961B-4C0F-B892-6FDE8C76ED6B}"/>
                </a:ext>
              </a:extLst>
            </p:cNvPr>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49">
              <a:extLst>
                <a:ext uri="{FF2B5EF4-FFF2-40B4-BE49-F238E27FC236}">
                  <a16:creationId xmlns:a16="http://schemas.microsoft.com/office/drawing/2014/main" id="{C73AFD81-A9E9-4FA0-999E-194059CD13C2}"/>
                </a:ext>
              </a:extLst>
            </p:cNvPr>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49">
              <a:extLst>
                <a:ext uri="{FF2B5EF4-FFF2-40B4-BE49-F238E27FC236}">
                  <a16:creationId xmlns:a16="http://schemas.microsoft.com/office/drawing/2014/main" id="{52D7A146-B6EB-4D6C-87C6-49D15EF81250}"/>
                </a:ext>
              </a:extLst>
            </p:cNvPr>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49">
              <a:extLst>
                <a:ext uri="{FF2B5EF4-FFF2-40B4-BE49-F238E27FC236}">
                  <a16:creationId xmlns:a16="http://schemas.microsoft.com/office/drawing/2014/main" id="{07CDE8BD-8BF1-49CE-A28F-B5BA1FC805FC}"/>
                </a:ext>
              </a:extLst>
            </p:cNvPr>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49">
              <a:extLst>
                <a:ext uri="{FF2B5EF4-FFF2-40B4-BE49-F238E27FC236}">
                  <a16:creationId xmlns:a16="http://schemas.microsoft.com/office/drawing/2014/main" id="{E2B1CF17-4E55-43DF-A90F-817A15FA3865}"/>
                </a:ext>
              </a:extLst>
            </p:cNvPr>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49">
              <a:extLst>
                <a:ext uri="{FF2B5EF4-FFF2-40B4-BE49-F238E27FC236}">
                  <a16:creationId xmlns:a16="http://schemas.microsoft.com/office/drawing/2014/main" id="{2E139F1A-707A-47AC-9262-FBCD12D56F39}"/>
                </a:ext>
              </a:extLst>
            </p:cNvPr>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49">
              <a:extLst>
                <a:ext uri="{FF2B5EF4-FFF2-40B4-BE49-F238E27FC236}">
                  <a16:creationId xmlns:a16="http://schemas.microsoft.com/office/drawing/2014/main" id="{14747F42-0BFA-43CF-84C3-7507D49BE340}"/>
                </a:ext>
              </a:extLst>
            </p:cNvPr>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3;p49">
              <a:extLst>
                <a:ext uri="{FF2B5EF4-FFF2-40B4-BE49-F238E27FC236}">
                  <a16:creationId xmlns:a16="http://schemas.microsoft.com/office/drawing/2014/main" id="{AD1485C1-FAF7-45EC-A9E8-7FD643BFFA90}"/>
                </a:ext>
              </a:extLst>
            </p:cNvPr>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4;p49">
              <a:extLst>
                <a:ext uri="{FF2B5EF4-FFF2-40B4-BE49-F238E27FC236}">
                  <a16:creationId xmlns:a16="http://schemas.microsoft.com/office/drawing/2014/main" id="{22CBBFF1-AE44-4B87-81D6-643860B00758}"/>
                </a:ext>
              </a:extLst>
            </p:cNvPr>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5;p49">
              <a:extLst>
                <a:ext uri="{FF2B5EF4-FFF2-40B4-BE49-F238E27FC236}">
                  <a16:creationId xmlns:a16="http://schemas.microsoft.com/office/drawing/2014/main" id="{ACF3C1FE-B3B2-404F-B932-AB9977EDB4F0}"/>
                </a:ext>
              </a:extLst>
            </p:cNvPr>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6;p49">
              <a:extLst>
                <a:ext uri="{FF2B5EF4-FFF2-40B4-BE49-F238E27FC236}">
                  <a16:creationId xmlns:a16="http://schemas.microsoft.com/office/drawing/2014/main" id="{EF6493AD-3943-4C87-BB85-ADC91AB5CAE8}"/>
                </a:ext>
              </a:extLst>
            </p:cNvPr>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7;p49">
              <a:extLst>
                <a:ext uri="{FF2B5EF4-FFF2-40B4-BE49-F238E27FC236}">
                  <a16:creationId xmlns:a16="http://schemas.microsoft.com/office/drawing/2014/main" id="{BCC656F1-670F-4A65-A096-9F69F7B256FC}"/>
                </a:ext>
              </a:extLst>
            </p:cNvPr>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8;p49">
              <a:extLst>
                <a:ext uri="{FF2B5EF4-FFF2-40B4-BE49-F238E27FC236}">
                  <a16:creationId xmlns:a16="http://schemas.microsoft.com/office/drawing/2014/main" id="{99E286AC-EB64-4126-B5CE-C234C93AE454}"/>
                </a:ext>
              </a:extLst>
            </p:cNvPr>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9;p49">
              <a:extLst>
                <a:ext uri="{FF2B5EF4-FFF2-40B4-BE49-F238E27FC236}">
                  <a16:creationId xmlns:a16="http://schemas.microsoft.com/office/drawing/2014/main" id="{EAD4C11B-751A-4F5B-8FCA-1D0AAD3D3B86}"/>
                </a:ext>
              </a:extLst>
            </p:cNvPr>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0;p49">
              <a:extLst>
                <a:ext uri="{FF2B5EF4-FFF2-40B4-BE49-F238E27FC236}">
                  <a16:creationId xmlns:a16="http://schemas.microsoft.com/office/drawing/2014/main" id="{37734EA4-B943-4333-B768-F22BCD4ADFA4}"/>
                </a:ext>
              </a:extLst>
            </p:cNvPr>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1;p49">
              <a:extLst>
                <a:ext uri="{FF2B5EF4-FFF2-40B4-BE49-F238E27FC236}">
                  <a16:creationId xmlns:a16="http://schemas.microsoft.com/office/drawing/2014/main" id="{CB3C210A-8F6C-4B8A-88F7-A9C41393B108}"/>
                </a:ext>
              </a:extLst>
            </p:cNvPr>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2;p49">
              <a:extLst>
                <a:ext uri="{FF2B5EF4-FFF2-40B4-BE49-F238E27FC236}">
                  <a16:creationId xmlns:a16="http://schemas.microsoft.com/office/drawing/2014/main" id="{3CC22442-683A-426C-9C53-EF6E9024F3D6}"/>
                </a:ext>
              </a:extLst>
            </p:cNvPr>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3;p49">
              <a:extLst>
                <a:ext uri="{FF2B5EF4-FFF2-40B4-BE49-F238E27FC236}">
                  <a16:creationId xmlns:a16="http://schemas.microsoft.com/office/drawing/2014/main" id="{BC12D3FF-2249-463A-8940-2D22907B821D}"/>
                </a:ext>
              </a:extLst>
            </p:cNvPr>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14;p49">
              <a:extLst>
                <a:ext uri="{FF2B5EF4-FFF2-40B4-BE49-F238E27FC236}">
                  <a16:creationId xmlns:a16="http://schemas.microsoft.com/office/drawing/2014/main" id="{F9F0016A-F3E3-4624-840C-4EE08ABEFAC1}"/>
                </a:ext>
              </a:extLst>
            </p:cNvPr>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5;p49">
              <a:extLst>
                <a:ext uri="{FF2B5EF4-FFF2-40B4-BE49-F238E27FC236}">
                  <a16:creationId xmlns:a16="http://schemas.microsoft.com/office/drawing/2014/main" id="{2DB4E4D3-1A38-41DE-80A7-3C9BDF1B5021}"/>
                </a:ext>
              </a:extLst>
            </p:cNvPr>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6;p49">
              <a:extLst>
                <a:ext uri="{FF2B5EF4-FFF2-40B4-BE49-F238E27FC236}">
                  <a16:creationId xmlns:a16="http://schemas.microsoft.com/office/drawing/2014/main" id="{A93D18D7-CC95-4A8F-87B4-2A5059845011}"/>
                </a:ext>
              </a:extLst>
            </p:cNvPr>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7;p49">
              <a:extLst>
                <a:ext uri="{FF2B5EF4-FFF2-40B4-BE49-F238E27FC236}">
                  <a16:creationId xmlns:a16="http://schemas.microsoft.com/office/drawing/2014/main" id="{2BD74EA3-76EE-42DF-B873-C6B98FC0AE72}"/>
                </a:ext>
              </a:extLst>
            </p:cNvPr>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18;p49">
              <a:extLst>
                <a:ext uri="{FF2B5EF4-FFF2-40B4-BE49-F238E27FC236}">
                  <a16:creationId xmlns:a16="http://schemas.microsoft.com/office/drawing/2014/main" id="{B47B4467-506F-43B9-A975-511CDA5971E0}"/>
                </a:ext>
              </a:extLst>
            </p:cNvPr>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26;p49">
              <a:extLst>
                <a:ext uri="{FF2B5EF4-FFF2-40B4-BE49-F238E27FC236}">
                  <a16:creationId xmlns:a16="http://schemas.microsoft.com/office/drawing/2014/main" id="{CE69DE40-3F0A-4428-9065-A6C97743659A}"/>
                </a:ext>
              </a:extLst>
            </p:cNvPr>
            <p:cNvSpPr/>
            <p:nvPr/>
          </p:nvSpPr>
          <p:spPr>
            <a:xfrm>
              <a:off x="3526847" y="1572073"/>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27;p49">
              <a:extLst>
                <a:ext uri="{FF2B5EF4-FFF2-40B4-BE49-F238E27FC236}">
                  <a16:creationId xmlns:a16="http://schemas.microsoft.com/office/drawing/2014/main" id="{150E1256-3991-465A-8343-131977FCAC9B}"/>
                </a:ext>
              </a:extLst>
            </p:cNvPr>
            <p:cNvSpPr/>
            <p:nvPr/>
          </p:nvSpPr>
          <p:spPr>
            <a:xfrm>
              <a:off x="3607966" y="1633348"/>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28;p49">
              <a:extLst>
                <a:ext uri="{FF2B5EF4-FFF2-40B4-BE49-F238E27FC236}">
                  <a16:creationId xmlns:a16="http://schemas.microsoft.com/office/drawing/2014/main" id="{8648B445-512C-4AEC-B691-A8CED1732A4F}"/>
                </a:ext>
              </a:extLst>
            </p:cNvPr>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9;p49">
              <a:extLst>
                <a:ext uri="{FF2B5EF4-FFF2-40B4-BE49-F238E27FC236}">
                  <a16:creationId xmlns:a16="http://schemas.microsoft.com/office/drawing/2014/main" id="{3AD7F423-32AA-46C1-B686-A5EB9CA380CC}"/>
                </a:ext>
              </a:extLst>
            </p:cNvPr>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0;p49">
              <a:extLst>
                <a:ext uri="{FF2B5EF4-FFF2-40B4-BE49-F238E27FC236}">
                  <a16:creationId xmlns:a16="http://schemas.microsoft.com/office/drawing/2014/main" id="{DBE0D2DF-3E3D-4254-B0B6-8F11D47332CE}"/>
                </a:ext>
              </a:extLst>
            </p:cNvPr>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1;p49">
              <a:extLst>
                <a:ext uri="{FF2B5EF4-FFF2-40B4-BE49-F238E27FC236}">
                  <a16:creationId xmlns:a16="http://schemas.microsoft.com/office/drawing/2014/main" id="{90CD9638-8131-4340-A1CA-57AC549519AD}"/>
                </a:ext>
              </a:extLst>
            </p:cNvPr>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32;p49">
              <a:extLst>
                <a:ext uri="{FF2B5EF4-FFF2-40B4-BE49-F238E27FC236}">
                  <a16:creationId xmlns:a16="http://schemas.microsoft.com/office/drawing/2014/main" id="{CF1D70C4-7F53-4F25-9354-C8C6CA0F0D02}"/>
                </a:ext>
              </a:extLst>
            </p:cNvPr>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33;p49">
              <a:extLst>
                <a:ext uri="{FF2B5EF4-FFF2-40B4-BE49-F238E27FC236}">
                  <a16:creationId xmlns:a16="http://schemas.microsoft.com/office/drawing/2014/main" id="{3CDB038A-4C39-4BFD-8DC7-7E046A901170}"/>
                </a:ext>
              </a:extLst>
            </p:cNvPr>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34;p49">
              <a:extLst>
                <a:ext uri="{FF2B5EF4-FFF2-40B4-BE49-F238E27FC236}">
                  <a16:creationId xmlns:a16="http://schemas.microsoft.com/office/drawing/2014/main" id="{30A5D3F6-F0A2-4E81-B74E-EC0D32A74DE4}"/>
                </a:ext>
              </a:extLst>
            </p:cNvPr>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35;p49">
              <a:extLst>
                <a:ext uri="{FF2B5EF4-FFF2-40B4-BE49-F238E27FC236}">
                  <a16:creationId xmlns:a16="http://schemas.microsoft.com/office/drawing/2014/main" id="{FB8EED61-9E68-474E-B1C6-B066122A63FE}"/>
                </a:ext>
              </a:extLst>
            </p:cNvPr>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36;p49">
              <a:extLst>
                <a:ext uri="{FF2B5EF4-FFF2-40B4-BE49-F238E27FC236}">
                  <a16:creationId xmlns:a16="http://schemas.microsoft.com/office/drawing/2014/main" id="{A3F3F511-C4A7-4E07-B27B-4EB0BC12726F}"/>
                </a:ext>
              </a:extLst>
            </p:cNvPr>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37;p49">
              <a:extLst>
                <a:ext uri="{FF2B5EF4-FFF2-40B4-BE49-F238E27FC236}">
                  <a16:creationId xmlns:a16="http://schemas.microsoft.com/office/drawing/2014/main" id="{F41AE683-C0CA-4840-B12F-CEFEC64C527D}"/>
                </a:ext>
              </a:extLst>
            </p:cNvPr>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38;p49">
              <a:extLst>
                <a:ext uri="{FF2B5EF4-FFF2-40B4-BE49-F238E27FC236}">
                  <a16:creationId xmlns:a16="http://schemas.microsoft.com/office/drawing/2014/main" id="{B92DBB2C-2F0F-4C46-9266-AAB67F3AE95E}"/>
                </a:ext>
              </a:extLst>
            </p:cNvPr>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189;p49">
            <a:extLst>
              <a:ext uri="{FF2B5EF4-FFF2-40B4-BE49-F238E27FC236}">
                <a16:creationId xmlns:a16="http://schemas.microsoft.com/office/drawing/2014/main" id="{EA365B3D-B116-4830-9DF5-0A3748EFC23C}"/>
              </a:ext>
            </a:extLst>
          </p:cNvPr>
          <p:cNvSpPr txBox="1">
            <a:spLocks/>
          </p:cNvSpPr>
          <p:nvPr/>
        </p:nvSpPr>
        <p:spPr>
          <a:xfrm rot="950839">
            <a:off x="6634142" y="804912"/>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Pompiere"/>
              <a:buAutoNum type="arabicPeriod"/>
              <a:defRPr sz="1200" b="0" i="0" u="none" strike="noStrike" cap="none">
                <a:solidFill>
                  <a:schemeClr val="dk1"/>
                </a:solidFill>
                <a:latin typeface="Hind"/>
                <a:ea typeface="Hind"/>
                <a:cs typeface="Hind"/>
                <a:sym typeface="Hind"/>
              </a:defRPr>
            </a:lvl1pPr>
            <a:lvl2pPr marL="914400" marR="0" lvl="1"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2pPr>
            <a:lvl3pPr marL="1371600" marR="0" lvl="2"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3pPr>
            <a:lvl4pPr marL="1828800" marR="0" lvl="3"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4pPr>
            <a:lvl5pPr marL="2286000" marR="0" lvl="4"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5pPr>
            <a:lvl6pPr marL="2743200" marR="0" lvl="5"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6pPr>
            <a:lvl7pPr marL="3200400" marR="0" lvl="6"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7pPr>
            <a:lvl8pPr marL="3657600" marR="0" lvl="7"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8pPr>
            <a:lvl9pPr marL="4114800" marR="0" lvl="8" indent="-292100" algn="l" rtl="0">
              <a:lnSpc>
                <a:spcPct val="115000"/>
              </a:lnSpc>
              <a:spcBef>
                <a:spcPts val="1600"/>
              </a:spcBef>
              <a:spcAft>
                <a:spcPts val="160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9pPr>
          </a:lstStyle>
          <a:p>
            <a:pPr marL="0" indent="0">
              <a:buFont typeface="Pompiere"/>
              <a:buNone/>
            </a:pPr>
            <a:r>
              <a:rPr lang="en-US" sz="1400" b="1"/>
              <a:t>(USE CASES)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3"/>
          <p:cNvSpPr/>
          <p:nvPr/>
        </p:nvSpPr>
        <p:spPr>
          <a:xfrm rot="1349557">
            <a:off x="78003" y="1664744"/>
            <a:ext cx="1132824"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43"/>
          <p:cNvCxnSpPr>
            <a:cxnSpLocks/>
          </p:cNvCxnSpPr>
          <p:nvPr/>
        </p:nvCxnSpPr>
        <p:spPr>
          <a:xfrm>
            <a:off x="883863" y="1523425"/>
            <a:ext cx="0" cy="1285800"/>
          </a:xfrm>
          <a:prstGeom prst="straightConnector1">
            <a:avLst/>
          </a:prstGeom>
          <a:noFill/>
          <a:ln w="19050" cap="flat" cmpd="sng">
            <a:solidFill>
              <a:schemeClr val="dk1"/>
            </a:solidFill>
            <a:prstDash val="solid"/>
            <a:round/>
            <a:headEnd type="none" w="med" len="med"/>
            <a:tailEnd type="none" w="med" len="med"/>
          </a:ln>
        </p:spPr>
      </p:cxnSp>
      <p:sp>
        <p:nvSpPr>
          <p:cNvPr id="706" name="Google Shape;706;p43"/>
          <p:cNvSpPr/>
          <p:nvPr/>
        </p:nvSpPr>
        <p:spPr>
          <a:xfrm rot="1349557">
            <a:off x="3576574" y="1610955"/>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7" name="Google Shape;707;p43"/>
          <p:cNvCxnSpPr/>
          <p:nvPr/>
        </p:nvCxnSpPr>
        <p:spPr>
          <a:xfrm>
            <a:off x="4329629" y="1487575"/>
            <a:ext cx="0" cy="1285800"/>
          </a:xfrm>
          <a:prstGeom prst="straightConnector1">
            <a:avLst/>
          </a:prstGeom>
          <a:noFill/>
          <a:ln w="19050" cap="flat" cmpd="sng">
            <a:solidFill>
              <a:schemeClr val="dk1"/>
            </a:solidFill>
            <a:prstDash val="solid"/>
            <a:round/>
            <a:headEnd type="none" w="med" len="med"/>
            <a:tailEnd type="none" w="med" len="med"/>
          </a:ln>
        </p:spPr>
      </p:cxnSp>
      <p:sp>
        <p:nvSpPr>
          <p:cNvPr id="708" name="Google Shape;708;p43"/>
          <p:cNvSpPr/>
          <p:nvPr/>
        </p:nvSpPr>
        <p:spPr>
          <a:xfrm rot="1349557">
            <a:off x="3057319" y="3451159"/>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1349557">
            <a:off x="123774" y="345115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0" name="Google Shape;710;p43"/>
          <p:cNvCxnSpPr/>
          <p:nvPr/>
        </p:nvCxnSpPr>
        <p:spPr>
          <a:xfrm>
            <a:off x="876829" y="3327779"/>
            <a:ext cx="0" cy="1285800"/>
          </a:xfrm>
          <a:prstGeom prst="straightConnector1">
            <a:avLst/>
          </a:prstGeom>
          <a:noFill/>
          <a:ln w="19050" cap="flat" cmpd="sng">
            <a:solidFill>
              <a:schemeClr val="dk1"/>
            </a:solidFill>
            <a:prstDash val="solid"/>
            <a:round/>
            <a:headEnd type="none" w="med" len="med"/>
            <a:tailEnd type="none" w="med" len="med"/>
          </a:ln>
        </p:spPr>
      </p:cxnSp>
      <p:sp>
        <p:nvSpPr>
          <p:cNvPr id="711" name="Google Shape;711;p43"/>
          <p:cNvSpPr/>
          <p:nvPr/>
        </p:nvSpPr>
        <p:spPr>
          <a:xfrm rot="1349557">
            <a:off x="6081292" y="160294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2" name="Google Shape;712;p43"/>
          <p:cNvCxnSpPr/>
          <p:nvPr/>
        </p:nvCxnSpPr>
        <p:spPr>
          <a:xfrm>
            <a:off x="6834347" y="1479568"/>
            <a:ext cx="0" cy="12858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43"/>
          <p:cNvCxnSpPr/>
          <p:nvPr/>
        </p:nvCxnSpPr>
        <p:spPr>
          <a:xfrm>
            <a:off x="3810374" y="3327779"/>
            <a:ext cx="0" cy="12858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Login Features Provided to Hospitals</a:t>
            </a:r>
            <a:endParaRPr b="1"/>
          </a:p>
        </p:txBody>
      </p:sp>
      <p:sp>
        <p:nvSpPr>
          <p:cNvPr id="715" name="Google Shape;715;p43"/>
          <p:cNvSpPr txBox="1">
            <a:spLocks noGrp="1"/>
          </p:cNvSpPr>
          <p:nvPr>
            <p:ph type="subTitle" idx="1"/>
          </p:nvPr>
        </p:nvSpPr>
        <p:spPr>
          <a:xfrm>
            <a:off x="957450" y="1596936"/>
            <a:ext cx="1517968"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Admin</a:t>
            </a:r>
            <a:endParaRPr b="1"/>
          </a:p>
        </p:txBody>
      </p:sp>
      <p:sp>
        <p:nvSpPr>
          <p:cNvPr id="716" name="Google Shape;716;p43"/>
          <p:cNvSpPr txBox="1">
            <a:spLocks noGrp="1"/>
          </p:cNvSpPr>
          <p:nvPr>
            <p:ph type="subTitle" idx="2"/>
          </p:nvPr>
        </p:nvSpPr>
        <p:spPr>
          <a:xfrm>
            <a:off x="957449" y="1748986"/>
            <a:ext cx="2622774" cy="936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Admin can manage the whole Hospital System and can view all the update of Hospital like </a:t>
            </a:r>
            <a:r>
              <a:rPr lang="en-US"/>
              <a:t>Doctor’s Schedule with profile, Blood availability, Beds Availability from other Hospitals too.</a:t>
            </a:r>
          </a:p>
          <a:p>
            <a:pPr marL="0" lvl="0" indent="0" algn="l" rtl="0">
              <a:spcBef>
                <a:spcPts val="0"/>
              </a:spcBef>
              <a:spcAft>
                <a:spcPts val="0"/>
              </a:spcAft>
              <a:buNone/>
            </a:pPr>
            <a:r>
              <a:rPr lang="en-US"/>
              <a:t>Additionally, Patient’s History can be accessed followed by process and can be added to hospital record</a:t>
            </a:r>
            <a:endParaRPr/>
          </a:p>
        </p:txBody>
      </p:sp>
      <p:sp>
        <p:nvSpPr>
          <p:cNvPr id="717" name="Google Shape;717;p43"/>
          <p:cNvSpPr txBox="1">
            <a:spLocks noGrp="1"/>
          </p:cNvSpPr>
          <p:nvPr>
            <p:ph type="title" idx="14"/>
          </p:nvPr>
        </p:nvSpPr>
        <p:spPr>
          <a:xfrm>
            <a:off x="-286138" y="2039275"/>
            <a:ext cx="1168322"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18" name="Google Shape;718;p43"/>
          <p:cNvSpPr txBox="1">
            <a:spLocks noGrp="1"/>
          </p:cNvSpPr>
          <p:nvPr>
            <p:ph type="title" idx="15"/>
          </p:nvPr>
        </p:nvSpPr>
        <p:spPr>
          <a:xfrm>
            <a:off x="3257928" y="200342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19" name="Google Shape;719;p43"/>
          <p:cNvSpPr txBox="1">
            <a:spLocks noGrp="1"/>
          </p:cNvSpPr>
          <p:nvPr>
            <p:ph type="subTitle" idx="3"/>
          </p:nvPr>
        </p:nvSpPr>
        <p:spPr>
          <a:xfrm>
            <a:off x="4452272" y="170880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Doctor/Nurse</a:t>
            </a:r>
            <a:endParaRPr b="1"/>
          </a:p>
        </p:txBody>
      </p:sp>
      <p:sp>
        <p:nvSpPr>
          <p:cNvPr id="720" name="Google Shape;720;p43"/>
          <p:cNvSpPr txBox="1">
            <a:spLocks noGrp="1"/>
          </p:cNvSpPr>
          <p:nvPr>
            <p:ph type="subTitle" idx="4"/>
          </p:nvPr>
        </p:nvSpPr>
        <p:spPr>
          <a:xfrm>
            <a:off x="4452278" y="1938300"/>
            <a:ext cx="202588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Doctor can see his appointments, patient records, labs reports, prescreptions which the doctor provides</a:t>
            </a:r>
            <a:endParaRPr/>
          </a:p>
        </p:txBody>
      </p:sp>
      <p:sp>
        <p:nvSpPr>
          <p:cNvPr id="721" name="Google Shape;721;p43"/>
          <p:cNvSpPr txBox="1">
            <a:spLocks noGrp="1"/>
          </p:cNvSpPr>
          <p:nvPr>
            <p:ph type="title" idx="16"/>
          </p:nvPr>
        </p:nvSpPr>
        <p:spPr>
          <a:xfrm>
            <a:off x="2738832" y="3843781"/>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722" name="Google Shape;722;p43"/>
          <p:cNvSpPr txBox="1">
            <a:spLocks noGrp="1"/>
          </p:cNvSpPr>
          <p:nvPr>
            <p:ph type="subTitle" idx="5"/>
          </p:nvPr>
        </p:nvSpPr>
        <p:spPr>
          <a:xfrm>
            <a:off x="3933193" y="3549156"/>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Receptionist</a:t>
            </a:r>
            <a:endParaRPr b="1"/>
          </a:p>
        </p:txBody>
      </p:sp>
      <p:sp>
        <p:nvSpPr>
          <p:cNvPr id="723" name="Google Shape;723;p43"/>
          <p:cNvSpPr txBox="1">
            <a:spLocks noGrp="1"/>
          </p:cNvSpPr>
          <p:nvPr>
            <p:ph type="subTitle" idx="6"/>
          </p:nvPr>
        </p:nvSpPr>
        <p:spPr>
          <a:xfrm>
            <a:off x="3933181" y="3778681"/>
            <a:ext cx="1716275"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Receptionist can manage the beds, appointments, Patient registration and can check the payments, emails, sms etc.</a:t>
            </a:r>
            <a:endParaRPr/>
          </a:p>
        </p:txBody>
      </p:sp>
      <p:sp>
        <p:nvSpPr>
          <p:cNvPr id="724" name="Google Shape;724;p43"/>
          <p:cNvSpPr txBox="1">
            <a:spLocks noGrp="1"/>
          </p:cNvSpPr>
          <p:nvPr>
            <p:ph type="title" idx="17"/>
          </p:nvPr>
        </p:nvSpPr>
        <p:spPr>
          <a:xfrm>
            <a:off x="-195239" y="3843781"/>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25" name="Google Shape;725;p43"/>
          <p:cNvSpPr txBox="1">
            <a:spLocks noGrp="1"/>
          </p:cNvSpPr>
          <p:nvPr>
            <p:ph type="subTitle" idx="7"/>
          </p:nvPr>
        </p:nvSpPr>
        <p:spPr>
          <a:xfrm>
            <a:off x="999117" y="3549156"/>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Pharmacists</a:t>
            </a:r>
            <a:endParaRPr/>
          </a:p>
        </p:txBody>
      </p:sp>
      <p:sp>
        <p:nvSpPr>
          <p:cNvPr id="726" name="Google Shape;726;p43"/>
          <p:cNvSpPr txBox="1">
            <a:spLocks noGrp="1"/>
          </p:cNvSpPr>
          <p:nvPr>
            <p:ph type="subTitle" idx="8"/>
          </p:nvPr>
        </p:nvSpPr>
        <p:spPr>
          <a:xfrm>
            <a:off x="999113" y="3778681"/>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Pharmacy records can be managed and bills can be directly added to patient’s main bill</a:t>
            </a:r>
            <a:endParaRPr/>
          </a:p>
        </p:txBody>
      </p:sp>
      <p:sp>
        <p:nvSpPr>
          <p:cNvPr id="727" name="Google Shape;727;p43"/>
          <p:cNvSpPr txBox="1">
            <a:spLocks noGrp="1"/>
          </p:cNvSpPr>
          <p:nvPr>
            <p:ph type="title" idx="18"/>
          </p:nvPr>
        </p:nvSpPr>
        <p:spPr>
          <a:xfrm>
            <a:off x="5762704" y="1995570"/>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28" name="Google Shape;728;p43"/>
          <p:cNvSpPr txBox="1">
            <a:spLocks noGrp="1"/>
          </p:cNvSpPr>
          <p:nvPr>
            <p:ph type="subTitle" idx="9"/>
          </p:nvPr>
        </p:nvSpPr>
        <p:spPr>
          <a:xfrm>
            <a:off x="6957151" y="1700945"/>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Accountant</a:t>
            </a:r>
            <a:endParaRPr b="1"/>
          </a:p>
        </p:txBody>
      </p:sp>
      <p:sp>
        <p:nvSpPr>
          <p:cNvPr id="729" name="Google Shape;729;p43"/>
          <p:cNvSpPr txBox="1">
            <a:spLocks noGrp="1"/>
          </p:cNvSpPr>
          <p:nvPr>
            <p:ph type="subTitle" idx="13"/>
          </p:nvPr>
        </p:nvSpPr>
        <p:spPr>
          <a:xfrm>
            <a:off x="6957153" y="1930470"/>
            <a:ext cx="159051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a:t>
            </a:r>
            <a:r>
              <a:rPr lang="en"/>
              <a:t>ccountant can manage all the payments and expenses of hospital and can create bills etc.</a:t>
            </a:r>
            <a:endParaRPr/>
          </a:p>
        </p:txBody>
      </p:sp>
      <p:sp>
        <p:nvSpPr>
          <p:cNvPr id="41" name="Google Shape;708;p43">
            <a:extLst>
              <a:ext uri="{FF2B5EF4-FFF2-40B4-BE49-F238E27FC236}">
                <a16:creationId xmlns:a16="http://schemas.microsoft.com/office/drawing/2014/main" id="{AEB81A26-6003-4DB0-909F-000B0DE9454C}"/>
              </a:ext>
            </a:extLst>
          </p:cNvPr>
          <p:cNvSpPr/>
          <p:nvPr/>
        </p:nvSpPr>
        <p:spPr>
          <a:xfrm rot="1349557">
            <a:off x="3057319" y="345115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713;p43">
            <a:extLst>
              <a:ext uri="{FF2B5EF4-FFF2-40B4-BE49-F238E27FC236}">
                <a16:creationId xmlns:a16="http://schemas.microsoft.com/office/drawing/2014/main" id="{2196CD86-1308-4CC3-B1F9-164CE80989A5}"/>
              </a:ext>
            </a:extLst>
          </p:cNvPr>
          <p:cNvCxnSpPr/>
          <p:nvPr/>
        </p:nvCxnSpPr>
        <p:spPr>
          <a:xfrm>
            <a:off x="3810374" y="3327778"/>
            <a:ext cx="0" cy="1285800"/>
          </a:xfrm>
          <a:prstGeom prst="straightConnector1">
            <a:avLst/>
          </a:prstGeom>
          <a:noFill/>
          <a:ln w="19050" cap="flat" cmpd="sng">
            <a:solidFill>
              <a:schemeClr val="dk1"/>
            </a:solidFill>
            <a:prstDash val="solid"/>
            <a:round/>
            <a:headEnd type="none" w="med" len="med"/>
            <a:tailEnd type="none" w="med" len="med"/>
          </a:ln>
        </p:spPr>
      </p:cxnSp>
      <p:sp>
        <p:nvSpPr>
          <p:cNvPr id="43" name="Google Shape;721;p43">
            <a:extLst>
              <a:ext uri="{FF2B5EF4-FFF2-40B4-BE49-F238E27FC236}">
                <a16:creationId xmlns:a16="http://schemas.microsoft.com/office/drawing/2014/main" id="{385B550F-DC78-4181-82EA-C008113AA5B6}"/>
              </a:ext>
            </a:extLst>
          </p:cNvPr>
          <p:cNvSpPr txBox="1">
            <a:spLocks/>
          </p:cNvSpPr>
          <p:nvPr/>
        </p:nvSpPr>
        <p:spPr>
          <a:xfrm>
            <a:off x="2738832" y="3843780"/>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05</a:t>
            </a:r>
          </a:p>
        </p:txBody>
      </p:sp>
      <p:sp>
        <p:nvSpPr>
          <p:cNvPr id="46" name="Google Shape;708;p43">
            <a:extLst>
              <a:ext uri="{FF2B5EF4-FFF2-40B4-BE49-F238E27FC236}">
                <a16:creationId xmlns:a16="http://schemas.microsoft.com/office/drawing/2014/main" id="{DEE57AE6-6777-4B0C-8184-E35D219B2071}"/>
              </a:ext>
            </a:extLst>
          </p:cNvPr>
          <p:cNvSpPr/>
          <p:nvPr/>
        </p:nvSpPr>
        <p:spPr>
          <a:xfrm rot="1349557">
            <a:off x="6100883" y="3528370"/>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713;p43">
            <a:extLst>
              <a:ext uri="{FF2B5EF4-FFF2-40B4-BE49-F238E27FC236}">
                <a16:creationId xmlns:a16="http://schemas.microsoft.com/office/drawing/2014/main" id="{1DEF5C43-E523-4BB4-856D-D061E5F3C243}"/>
              </a:ext>
            </a:extLst>
          </p:cNvPr>
          <p:cNvCxnSpPr/>
          <p:nvPr/>
        </p:nvCxnSpPr>
        <p:spPr>
          <a:xfrm>
            <a:off x="6853938" y="3404990"/>
            <a:ext cx="0" cy="1285800"/>
          </a:xfrm>
          <a:prstGeom prst="straightConnector1">
            <a:avLst/>
          </a:prstGeom>
          <a:noFill/>
          <a:ln w="19050" cap="flat" cmpd="sng">
            <a:solidFill>
              <a:schemeClr val="dk1"/>
            </a:solidFill>
            <a:prstDash val="solid"/>
            <a:round/>
            <a:headEnd type="none" w="med" len="med"/>
            <a:tailEnd type="none" w="med" len="med"/>
          </a:ln>
        </p:spPr>
      </p:cxnSp>
      <p:sp>
        <p:nvSpPr>
          <p:cNvPr id="48" name="Google Shape;721;p43">
            <a:extLst>
              <a:ext uri="{FF2B5EF4-FFF2-40B4-BE49-F238E27FC236}">
                <a16:creationId xmlns:a16="http://schemas.microsoft.com/office/drawing/2014/main" id="{CBB492E4-AFD0-4688-BD38-743B44BB7FE1}"/>
              </a:ext>
            </a:extLst>
          </p:cNvPr>
          <p:cNvSpPr txBox="1">
            <a:spLocks/>
          </p:cNvSpPr>
          <p:nvPr/>
        </p:nvSpPr>
        <p:spPr>
          <a:xfrm>
            <a:off x="5782396" y="3920992"/>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06</a:t>
            </a:r>
          </a:p>
        </p:txBody>
      </p:sp>
      <p:sp>
        <p:nvSpPr>
          <p:cNvPr id="49" name="Google Shape;722;p43">
            <a:extLst>
              <a:ext uri="{FF2B5EF4-FFF2-40B4-BE49-F238E27FC236}">
                <a16:creationId xmlns:a16="http://schemas.microsoft.com/office/drawing/2014/main" id="{E607D6C2-C38F-4653-8F5F-80E9DFA06653}"/>
              </a:ext>
            </a:extLst>
          </p:cNvPr>
          <p:cNvSpPr txBox="1">
            <a:spLocks/>
          </p:cNvSpPr>
          <p:nvPr/>
        </p:nvSpPr>
        <p:spPr>
          <a:xfrm>
            <a:off x="6976757" y="3626367"/>
            <a:ext cx="1392300" cy="20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b="1"/>
              <a:t>Lab Technician </a:t>
            </a:r>
          </a:p>
        </p:txBody>
      </p:sp>
      <p:sp>
        <p:nvSpPr>
          <p:cNvPr id="50" name="Google Shape;723;p43">
            <a:extLst>
              <a:ext uri="{FF2B5EF4-FFF2-40B4-BE49-F238E27FC236}">
                <a16:creationId xmlns:a16="http://schemas.microsoft.com/office/drawing/2014/main" id="{A557DE0A-6C56-497B-8924-994D04028289}"/>
              </a:ext>
            </a:extLst>
          </p:cNvPr>
          <p:cNvSpPr txBox="1">
            <a:spLocks/>
          </p:cNvSpPr>
          <p:nvPr/>
        </p:nvSpPr>
        <p:spPr>
          <a:xfrm>
            <a:off x="6976745" y="3855892"/>
            <a:ext cx="1716275"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Lab Technician can upload the lab reports of patient which can directly be accessed by Doctors.</a:t>
            </a:r>
          </a:p>
        </p:txBody>
      </p:sp>
      <p:sp>
        <p:nvSpPr>
          <p:cNvPr id="52" name="Google Shape;709;p43">
            <a:extLst>
              <a:ext uri="{FF2B5EF4-FFF2-40B4-BE49-F238E27FC236}">
                <a16:creationId xmlns:a16="http://schemas.microsoft.com/office/drawing/2014/main" id="{865DE17B-74FA-4DF2-822E-273E07D5092F}"/>
              </a:ext>
            </a:extLst>
          </p:cNvPr>
          <p:cNvSpPr/>
          <p:nvPr/>
        </p:nvSpPr>
        <p:spPr>
          <a:xfrm rot="1349557">
            <a:off x="123774" y="3451157"/>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4;p43">
            <a:extLst>
              <a:ext uri="{FF2B5EF4-FFF2-40B4-BE49-F238E27FC236}">
                <a16:creationId xmlns:a16="http://schemas.microsoft.com/office/drawing/2014/main" id="{B0BC57B5-DF60-4597-BFA0-388D11186B59}"/>
              </a:ext>
            </a:extLst>
          </p:cNvPr>
          <p:cNvSpPr txBox="1">
            <a:spLocks/>
          </p:cNvSpPr>
          <p:nvPr/>
        </p:nvSpPr>
        <p:spPr>
          <a:xfrm>
            <a:off x="-195239" y="3843780"/>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04</a:t>
            </a:r>
          </a:p>
        </p:txBody>
      </p:sp>
      <p:sp>
        <p:nvSpPr>
          <p:cNvPr id="54" name="Google Shape;725;p43">
            <a:extLst>
              <a:ext uri="{FF2B5EF4-FFF2-40B4-BE49-F238E27FC236}">
                <a16:creationId xmlns:a16="http://schemas.microsoft.com/office/drawing/2014/main" id="{EBE8DFFD-8A0D-421D-A086-A2F48FCA4C29}"/>
              </a:ext>
            </a:extLst>
          </p:cNvPr>
          <p:cNvSpPr txBox="1">
            <a:spLocks/>
          </p:cNvSpPr>
          <p:nvPr/>
        </p:nvSpPr>
        <p:spPr>
          <a:xfrm>
            <a:off x="999117" y="3549155"/>
            <a:ext cx="1392300" cy="20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b="1"/>
              <a:t>Pharmacists</a:t>
            </a:r>
          </a:p>
        </p:txBody>
      </p:sp>
      <p:sp>
        <p:nvSpPr>
          <p:cNvPr id="55" name="Google Shape;726;p43">
            <a:extLst>
              <a:ext uri="{FF2B5EF4-FFF2-40B4-BE49-F238E27FC236}">
                <a16:creationId xmlns:a16="http://schemas.microsoft.com/office/drawing/2014/main" id="{171BF019-5173-4101-8320-6855293C97E1}"/>
              </a:ext>
            </a:extLst>
          </p:cNvPr>
          <p:cNvSpPr txBox="1">
            <a:spLocks/>
          </p:cNvSpPr>
          <p:nvPr/>
        </p:nvSpPr>
        <p:spPr>
          <a:xfrm>
            <a:off x="999113" y="3778680"/>
            <a:ext cx="13923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Pharmacy records can be managed and bills can be directly added to patient’s main bill</a:t>
            </a:r>
          </a:p>
        </p:txBody>
      </p:sp>
      <p:grpSp>
        <p:nvGrpSpPr>
          <p:cNvPr id="40" name="Google Shape;1980;p67">
            <a:extLst>
              <a:ext uri="{FF2B5EF4-FFF2-40B4-BE49-F238E27FC236}">
                <a16:creationId xmlns:a16="http://schemas.microsoft.com/office/drawing/2014/main" id="{668179D0-271A-43CE-B397-953B9C47C235}"/>
              </a:ext>
            </a:extLst>
          </p:cNvPr>
          <p:cNvGrpSpPr/>
          <p:nvPr/>
        </p:nvGrpSpPr>
        <p:grpSpPr>
          <a:xfrm>
            <a:off x="111675" y="54538"/>
            <a:ext cx="541653" cy="1613575"/>
            <a:chOff x="1232929" y="1554945"/>
            <a:chExt cx="1031371" cy="3072436"/>
          </a:xfrm>
        </p:grpSpPr>
        <p:sp>
          <p:nvSpPr>
            <p:cNvPr id="44" name="Google Shape;1981;p67">
              <a:extLst>
                <a:ext uri="{FF2B5EF4-FFF2-40B4-BE49-F238E27FC236}">
                  <a16:creationId xmlns:a16="http://schemas.microsoft.com/office/drawing/2014/main" id="{656DE319-E81D-4F45-A0C8-8EF47B82B4A7}"/>
                </a:ext>
              </a:extLst>
            </p:cNvPr>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2;p67">
              <a:extLst>
                <a:ext uri="{FF2B5EF4-FFF2-40B4-BE49-F238E27FC236}">
                  <a16:creationId xmlns:a16="http://schemas.microsoft.com/office/drawing/2014/main" id="{C94F0537-96B0-4605-BC52-8B9B7321B24B}"/>
                </a:ext>
              </a:extLst>
            </p:cNvPr>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3;p67">
              <a:extLst>
                <a:ext uri="{FF2B5EF4-FFF2-40B4-BE49-F238E27FC236}">
                  <a16:creationId xmlns:a16="http://schemas.microsoft.com/office/drawing/2014/main" id="{AF3B1BC7-91A7-437E-BBB9-07E1306958F7}"/>
                </a:ext>
              </a:extLst>
            </p:cNvPr>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4;p67">
              <a:extLst>
                <a:ext uri="{FF2B5EF4-FFF2-40B4-BE49-F238E27FC236}">
                  <a16:creationId xmlns:a16="http://schemas.microsoft.com/office/drawing/2014/main" id="{F5ED50ED-D2AC-4B58-B4B1-4B6981712C80}"/>
                </a:ext>
              </a:extLst>
            </p:cNvPr>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5;p67">
              <a:extLst>
                <a:ext uri="{FF2B5EF4-FFF2-40B4-BE49-F238E27FC236}">
                  <a16:creationId xmlns:a16="http://schemas.microsoft.com/office/drawing/2014/main" id="{0848FF58-1669-4E66-9292-06BDE3BFA9B5}"/>
                </a:ext>
              </a:extLst>
            </p:cNvPr>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6;p67">
              <a:extLst>
                <a:ext uri="{FF2B5EF4-FFF2-40B4-BE49-F238E27FC236}">
                  <a16:creationId xmlns:a16="http://schemas.microsoft.com/office/drawing/2014/main" id="{A8F4160C-34C8-4B1C-841C-2812DD41A4CD}"/>
                </a:ext>
              </a:extLst>
            </p:cNvPr>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7;p67">
              <a:extLst>
                <a:ext uri="{FF2B5EF4-FFF2-40B4-BE49-F238E27FC236}">
                  <a16:creationId xmlns:a16="http://schemas.microsoft.com/office/drawing/2014/main" id="{3BB5DCF5-485C-42CD-B0AC-BE9F56904BB9}"/>
                </a:ext>
              </a:extLst>
            </p:cNvPr>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8;p67">
              <a:extLst>
                <a:ext uri="{FF2B5EF4-FFF2-40B4-BE49-F238E27FC236}">
                  <a16:creationId xmlns:a16="http://schemas.microsoft.com/office/drawing/2014/main" id="{F71F26F7-C2B8-46CF-9434-BA0BB9E93154}"/>
                </a:ext>
              </a:extLst>
            </p:cNvPr>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9;p67">
              <a:extLst>
                <a:ext uri="{FF2B5EF4-FFF2-40B4-BE49-F238E27FC236}">
                  <a16:creationId xmlns:a16="http://schemas.microsoft.com/office/drawing/2014/main" id="{0E3DB576-41BC-4FA9-B53D-8F7A0C74795B}"/>
                </a:ext>
              </a:extLst>
            </p:cNvPr>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90;p67">
              <a:extLst>
                <a:ext uri="{FF2B5EF4-FFF2-40B4-BE49-F238E27FC236}">
                  <a16:creationId xmlns:a16="http://schemas.microsoft.com/office/drawing/2014/main" id="{321A1F3A-8097-4ED5-BB16-8742EA1FD47B}"/>
                </a:ext>
              </a:extLst>
            </p:cNvPr>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91;p67">
              <a:extLst>
                <a:ext uri="{FF2B5EF4-FFF2-40B4-BE49-F238E27FC236}">
                  <a16:creationId xmlns:a16="http://schemas.microsoft.com/office/drawing/2014/main" id="{C8EB23C7-8A67-4B3A-85AD-AA6213190B73}"/>
                </a:ext>
              </a:extLst>
            </p:cNvPr>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92;p67">
              <a:extLst>
                <a:ext uri="{FF2B5EF4-FFF2-40B4-BE49-F238E27FC236}">
                  <a16:creationId xmlns:a16="http://schemas.microsoft.com/office/drawing/2014/main" id="{F435A941-9DCB-44F5-920C-6F4EE51F44FD}"/>
                </a:ext>
              </a:extLst>
            </p:cNvPr>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3;p67">
              <a:extLst>
                <a:ext uri="{FF2B5EF4-FFF2-40B4-BE49-F238E27FC236}">
                  <a16:creationId xmlns:a16="http://schemas.microsoft.com/office/drawing/2014/main" id="{3C52CDB0-909B-4BED-BDDD-3003E09107F0}"/>
                </a:ext>
              </a:extLst>
            </p:cNvPr>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4;p67">
              <a:extLst>
                <a:ext uri="{FF2B5EF4-FFF2-40B4-BE49-F238E27FC236}">
                  <a16:creationId xmlns:a16="http://schemas.microsoft.com/office/drawing/2014/main" id="{324334FF-0529-4AF2-8B31-73943A377270}"/>
                </a:ext>
              </a:extLst>
            </p:cNvPr>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5;p67">
              <a:extLst>
                <a:ext uri="{FF2B5EF4-FFF2-40B4-BE49-F238E27FC236}">
                  <a16:creationId xmlns:a16="http://schemas.microsoft.com/office/drawing/2014/main" id="{138417BF-64FC-4E3F-8749-F88C5CC0FEF0}"/>
                </a:ext>
              </a:extLst>
            </p:cNvPr>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6;p67">
              <a:extLst>
                <a:ext uri="{FF2B5EF4-FFF2-40B4-BE49-F238E27FC236}">
                  <a16:creationId xmlns:a16="http://schemas.microsoft.com/office/drawing/2014/main" id="{19D7B3AB-F9AE-48CB-8315-C9928D796AA5}"/>
                </a:ext>
              </a:extLst>
            </p:cNvPr>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7;p67">
              <a:extLst>
                <a:ext uri="{FF2B5EF4-FFF2-40B4-BE49-F238E27FC236}">
                  <a16:creationId xmlns:a16="http://schemas.microsoft.com/office/drawing/2014/main" id="{30FF0484-8FE0-48AE-963B-29CB73BED2C3}"/>
                </a:ext>
              </a:extLst>
            </p:cNvPr>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8;p67">
              <a:extLst>
                <a:ext uri="{FF2B5EF4-FFF2-40B4-BE49-F238E27FC236}">
                  <a16:creationId xmlns:a16="http://schemas.microsoft.com/office/drawing/2014/main" id="{D519A6C0-8319-4E6E-B220-3CAA09E565A9}"/>
                </a:ext>
              </a:extLst>
            </p:cNvPr>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9;p67">
              <a:extLst>
                <a:ext uri="{FF2B5EF4-FFF2-40B4-BE49-F238E27FC236}">
                  <a16:creationId xmlns:a16="http://schemas.microsoft.com/office/drawing/2014/main" id="{26BA23EE-2D5A-4F46-8087-6196B30C8AA9}"/>
                </a:ext>
              </a:extLst>
            </p:cNvPr>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00;p67">
              <a:extLst>
                <a:ext uri="{FF2B5EF4-FFF2-40B4-BE49-F238E27FC236}">
                  <a16:creationId xmlns:a16="http://schemas.microsoft.com/office/drawing/2014/main" id="{3397A0C4-8CA7-4699-88D8-9F4078E84C4C}"/>
                </a:ext>
              </a:extLst>
            </p:cNvPr>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01;p67">
              <a:extLst>
                <a:ext uri="{FF2B5EF4-FFF2-40B4-BE49-F238E27FC236}">
                  <a16:creationId xmlns:a16="http://schemas.microsoft.com/office/drawing/2014/main" id="{15B525B6-BBBC-4FA2-9DA9-E39FA7CF46A4}"/>
                </a:ext>
              </a:extLst>
            </p:cNvPr>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02;p67">
              <a:extLst>
                <a:ext uri="{FF2B5EF4-FFF2-40B4-BE49-F238E27FC236}">
                  <a16:creationId xmlns:a16="http://schemas.microsoft.com/office/drawing/2014/main" id="{93AB6063-ED3A-40B7-B188-F524C8601F31}"/>
                </a:ext>
              </a:extLst>
            </p:cNvPr>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3;p67">
              <a:extLst>
                <a:ext uri="{FF2B5EF4-FFF2-40B4-BE49-F238E27FC236}">
                  <a16:creationId xmlns:a16="http://schemas.microsoft.com/office/drawing/2014/main" id="{7D32EB32-0E13-4EF4-903F-FBAF2BAEAAB7}"/>
                </a:ext>
              </a:extLst>
            </p:cNvPr>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4;p67">
              <a:extLst>
                <a:ext uri="{FF2B5EF4-FFF2-40B4-BE49-F238E27FC236}">
                  <a16:creationId xmlns:a16="http://schemas.microsoft.com/office/drawing/2014/main" id="{3146C8CD-D41D-4AE5-94B2-4CB4E1906241}"/>
                </a:ext>
              </a:extLst>
            </p:cNvPr>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5;p67">
              <a:extLst>
                <a:ext uri="{FF2B5EF4-FFF2-40B4-BE49-F238E27FC236}">
                  <a16:creationId xmlns:a16="http://schemas.microsoft.com/office/drawing/2014/main" id="{328C1885-60C5-4F3B-8382-F0811A313992}"/>
                </a:ext>
              </a:extLst>
            </p:cNvPr>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6;p67">
              <a:extLst>
                <a:ext uri="{FF2B5EF4-FFF2-40B4-BE49-F238E27FC236}">
                  <a16:creationId xmlns:a16="http://schemas.microsoft.com/office/drawing/2014/main" id="{349AA5BD-BDB7-4951-9B1B-DC91E42F1EBD}"/>
                </a:ext>
              </a:extLst>
            </p:cNvPr>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7;p67">
              <a:extLst>
                <a:ext uri="{FF2B5EF4-FFF2-40B4-BE49-F238E27FC236}">
                  <a16:creationId xmlns:a16="http://schemas.microsoft.com/office/drawing/2014/main" id="{B990CD88-BD13-498A-A481-0674748330BF}"/>
                </a:ext>
              </a:extLst>
            </p:cNvPr>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8;p67">
              <a:extLst>
                <a:ext uri="{FF2B5EF4-FFF2-40B4-BE49-F238E27FC236}">
                  <a16:creationId xmlns:a16="http://schemas.microsoft.com/office/drawing/2014/main" id="{B42A6495-1CDF-4D3E-8734-63AB9B56AC95}"/>
                </a:ext>
              </a:extLst>
            </p:cNvPr>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009;p67">
            <a:extLst>
              <a:ext uri="{FF2B5EF4-FFF2-40B4-BE49-F238E27FC236}">
                <a16:creationId xmlns:a16="http://schemas.microsoft.com/office/drawing/2014/main" id="{16CBC4D2-0000-4520-9AB1-024F2F506250}"/>
              </a:ext>
            </a:extLst>
          </p:cNvPr>
          <p:cNvGrpSpPr/>
          <p:nvPr/>
        </p:nvGrpSpPr>
        <p:grpSpPr>
          <a:xfrm>
            <a:off x="7306281" y="46412"/>
            <a:ext cx="711466" cy="1605543"/>
            <a:chOff x="4944934" y="1570240"/>
            <a:chExt cx="1354714" cy="3057141"/>
          </a:xfrm>
        </p:grpSpPr>
        <p:sp>
          <p:nvSpPr>
            <p:cNvPr id="82" name="Google Shape;2010;p67">
              <a:extLst>
                <a:ext uri="{FF2B5EF4-FFF2-40B4-BE49-F238E27FC236}">
                  <a16:creationId xmlns:a16="http://schemas.microsoft.com/office/drawing/2014/main" id="{0F1DDF25-2212-4469-8229-5A0269C7C8A2}"/>
                </a:ext>
              </a:extLst>
            </p:cNvPr>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11;p67">
              <a:extLst>
                <a:ext uri="{FF2B5EF4-FFF2-40B4-BE49-F238E27FC236}">
                  <a16:creationId xmlns:a16="http://schemas.microsoft.com/office/drawing/2014/main" id="{25D98EE8-1508-43F0-A8CC-C64A7039F682}"/>
                </a:ext>
              </a:extLst>
            </p:cNvPr>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12;p67">
              <a:extLst>
                <a:ext uri="{FF2B5EF4-FFF2-40B4-BE49-F238E27FC236}">
                  <a16:creationId xmlns:a16="http://schemas.microsoft.com/office/drawing/2014/main" id="{431E5898-0C95-4C14-B1E8-9455D5AC40DC}"/>
                </a:ext>
              </a:extLst>
            </p:cNvPr>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3;p67">
              <a:extLst>
                <a:ext uri="{FF2B5EF4-FFF2-40B4-BE49-F238E27FC236}">
                  <a16:creationId xmlns:a16="http://schemas.microsoft.com/office/drawing/2014/main" id="{942DA1DC-A1AD-47A3-8A32-66DF21195A1A}"/>
                </a:ext>
              </a:extLst>
            </p:cNvPr>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4;p67">
              <a:extLst>
                <a:ext uri="{FF2B5EF4-FFF2-40B4-BE49-F238E27FC236}">
                  <a16:creationId xmlns:a16="http://schemas.microsoft.com/office/drawing/2014/main" id="{A70431FF-F896-4819-B68F-5F4575E2031D}"/>
                </a:ext>
              </a:extLst>
            </p:cNvPr>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5;p67">
              <a:extLst>
                <a:ext uri="{FF2B5EF4-FFF2-40B4-BE49-F238E27FC236}">
                  <a16:creationId xmlns:a16="http://schemas.microsoft.com/office/drawing/2014/main" id="{A7ACE48F-D9EC-45FB-95CB-64E82180C03B}"/>
                </a:ext>
              </a:extLst>
            </p:cNvPr>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6;p67">
              <a:extLst>
                <a:ext uri="{FF2B5EF4-FFF2-40B4-BE49-F238E27FC236}">
                  <a16:creationId xmlns:a16="http://schemas.microsoft.com/office/drawing/2014/main" id="{D63BCE57-F9E0-4D5E-9494-F32C56A06CC3}"/>
                </a:ext>
              </a:extLst>
            </p:cNvPr>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17;p67">
              <a:extLst>
                <a:ext uri="{FF2B5EF4-FFF2-40B4-BE49-F238E27FC236}">
                  <a16:creationId xmlns:a16="http://schemas.microsoft.com/office/drawing/2014/main" id="{E2EBA1D5-ADE1-4539-B439-A8282F6C4A89}"/>
                </a:ext>
              </a:extLst>
            </p:cNvPr>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18;p67">
              <a:extLst>
                <a:ext uri="{FF2B5EF4-FFF2-40B4-BE49-F238E27FC236}">
                  <a16:creationId xmlns:a16="http://schemas.microsoft.com/office/drawing/2014/main" id="{807C70FA-4B9F-481D-9DE8-B0ADDF669D08}"/>
                </a:ext>
              </a:extLst>
            </p:cNvPr>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19;p67">
              <a:extLst>
                <a:ext uri="{FF2B5EF4-FFF2-40B4-BE49-F238E27FC236}">
                  <a16:creationId xmlns:a16="http://schemas.microsoft.com/office/drawing/2014/main" id="{9B61E9EE-955F-4B4D-9240-D18322692895}"/>
                </a:ext>
              </a:extLst>
            </p:cNvPr>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20;p67">
              <a:extLst>
                <a:ext uri="{FF2B5EF4-FFF2-40B4-BE49-F238E27FC236}">
                  <a16:creationId xmlns:a16="http://schemas.microsoft.com/office/drawing/2014/main" id="{AEDFFCE4-D29E-4325-ACB0-8B353AF29D3A}"/>
                </a:ext>
              </a:extLst>
            </p:cNvPr>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21;p67">
              <a:extLst>
                <a:ext uri="{FF2B5EF4-FFF2-40B4-BE49-F238E27FC236}">
                  <a16:creationId xmlns:a16="http://schemas.microsoft.com/office/drawing/2014/main" id="{96DF31F9-A02D-489F-A241-91C4CDEEF19E}"/>
                </a:ext>
              </a:extLst>
            </p:cNvPr>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22;p67">
              <a:extLst>
                <a:ext uri="{FF2B5EF4-FFF2-40B4-BE49-F238E27FC236}">
                  <a16:creationId xmlns:a16="http://schemas.microsoft.com/office/drawing/2014/main" id="{C9FA25B2-D169-498C-B077-C73A6EAFDB6A}"/>
                </a:ext>
              </a:extLst>
            </p:cNvPr>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3;p67">
              <a:extLst>
                <a:ext uri="{FF2B5EF4-FFF2-40B4-BE49-F238E27FC236}">
                  <a16:creationId xmlns:a16="http://schemas.microsoft.com/office/drawing/2014/main" id="{CB092513-FA03-468D-A762-04DF91C0ED39}"/>
                </a:ext>
              </a:extLst>
            </p:cNvPr>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4;p67">
              <a:extLst>
                <a:ext uri="{FF2B5EF4-FFF2-40B4-BE49-F238E27FC236}">
                  <a16:creationId xmlns:a16="http://schemas.microsoft.com/office/drawing/2014/main" id="{8035CA99-ADF1-4981-8992-7153A951AF09}"/>
                </a:ext>
              </a:extLst>
            </p:cNvPr>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5;p67">
              <a:extLst>
                <a:ext uri="{FF2B5EF4-FFF2-40B4-BE49-F238E27FC236}">
                  <a16:creationId xmlns:a16="http://schemas.microsoft.com/office/drawing/2014/main" id="{322178AF-254F-4F75-8F2F-664723BEAFF9}"/>
                </a:ext>
              </a:extLst>
            </p:cNvPr>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26;p67">
              <a:extLst>
                <a:ext uri="{FF2B5EF4-FFF2-40B4-BE49-F238E27FC236}">
                  <a16:creationId xmlns:a16="http://schemas.microsoft.com/office/drawing/2014/main" id="{D293E0F2-9E72-4330-B0E7-52904C452BE6}"/>
                </a:ext>
              </a:extLst>
            </p:cNvPr>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27;p67">
              <a:extLst>
                <a:ext uri="{FF2B5EF4-FFF2-40B4-BE49-F238E27FC236}">
                  <a16:creationId xmlns:a16="http://schemas.microsoft.com/office/drawing/2014/main" id="{DE07B5A5-6AC3-41CC-8618-8EFAC927802B}"/>
                </a:ext>
              </a:extLst>
            </p:cNvPr>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28;p67">
              <a:extLst>
                <a:ext uri="{FF2B5EF4-FFF2-40B4-BE49-F238E27FC236}">
                  <a16:creationId xmlns:a16="http://schemas.microsoft.com/office/drawing/2014/main" id="{8EA81F5B-D7D1-4ED8-8BC9-07F00959F4AA}"/>
                </a:ext>
              </a:extLst>
            </p:cNvPr>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29;p67">
              <a:extLst>
                <a:ext uri="{FF2B5EF4-FFF2-40B4-BE49-F238E27FC236}">
                  <a16:creationId xmlns:a16="http://schemas.microsoft.com/office/drawing/2014/main" id="{66283395-CA1E-4F73-9AF4-FF91A3EDEE43}"/>
                </a:ext>
              </a:extLst>
            </p:cNvPr>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30;p67">
              <a:extLst>
                <a:ext uri="{FF2B5EF4-FFF2-40B4-BE49-F238E27FC236}">
                  <a16:creationId xmlns:a16="http://schemas.microsoft.com/office/drawing/2014/main" id="{62EE1C7B-C9E8-4A21-B0D2-E7DAC5DCFD52}"/>
                </a:ext>
              </a:extLst>
            </p:cNvPr>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31;p67">
              <a:extLst>
                <a:ext uri="{FF2B5EF4-FFF2-40B4-BE49-F238E27FC236}">
                  <a16:creationId xmlns:a16="http://schemas.microsoft.com/office/drawing/2014/main" id="{91B2566C-5D19-448D-9775-51AD59A125D5}"/>
                </a:ext>
              </a:extLst>
            </p:cNvPr>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32;p67">
              <a:extLst>
                <a:ext uri="{FF2B5EF4-FFF2-40B4-BE49-F238E27FC236}">
                  <a16:creationId xmlns:a16="http://schemas.microsoft.com/office/drawing/2014/main" id="{60390245-EC4D-4541-92FB-53727D1292B2}"/>
                </a:ext>
              </a:extLst>
            </p:cNvPr>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3;p67">
              <a:extLst>
                <a:ext uri="{FF2B5EF4-FFF2-40B4-BE49-F238E27FC236}">
                  <a16:creationId xmlns:a16="http://schemas.microsoft.com/office/drawing/2014/main" id="{9AA00159-9FFC-4E37-850E-66D5BB513985}"/>
                </a:ext>
              </a:extLst>
            </p:cNvPr>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34;p67">
              <a:extLst>
                <a:ext uri="{FF2B5EF4-FFF2-40B4-BE49-F238E27FC236}">
                  <a16:creationId xmlns:a16="http://schemas.microsoft.com/office/drawing/2014/main" id="{62AC00CB-7A25-4029-942F-300F1D5C8246}"/>
                </a:ext>
              </a:extLst>
            </p:cNvPr>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35;p67">
              <a:extLst>
                <a:ext uri="{FF2B5EF4-FFF2-40B4-BE49-F238E27FC236}">
                  <a16:creationId xmlns:a16="http://schemas.microsoft.com/office/drawing/2014/main" id="{1F8FF180-2748-435D-97D3-F6B8A0FF3DC1}"/>
                </a:ext>
              </a:extLst>
            </p:cNvPr>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2036;p67">
            <a:extLst>
              <a:ext uri="{FF2B5EF4-FFF2-40B4-BE49-F238E27FC236}">
                <a16:creationId xmlns:a16="http://schemas.microsoft.com/office/drawing/2014/main" id="{B3FC0AEF-0E01-417A-B7C0-91E5403317FE}"/>
              </a:ext>
            </a:extLst>
          </p:cNvPr>
          <p:cNvGrpSpPr/>
          <p:nvPr/>
        </p:nvGrpSpPr>
        <p:grpSpPr>
          <a:xfrm>
            <a:off x="1118759" y="57700"/>
            <a:ext cx="614182" cy="1574152"/>
            <a:chOff x="2471728" y="1630010"/>
            <a:chExt cx="1169475" cy="2997372"/>
          </a:xfrm>
        </p:grpSpPr>
        <p:sp>
          <p:nvSpPr>
            <p:cNvPr id="109" name="Google Shape;2037;p67">
              <a:extLst>
                <a:ext uri="{FF2B5EF4-FFF2-40B4-BE49-F238E27FC236}">
                  <a16:creationId xmlns:a16="http://schemas.microsoft.com/office/drawing/2014/main" id="{1A9B4DEC-FCA9-4B9D-89F4-0FF64F42849A}"/>
                </a:ext>
              </a:extLst>
            </p:cNvPr>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38;p67">
              <a:extLst>
                <a:ext uri="{FF2B5EF4-FFF2-40B4-BE49-F238E27FC236}">
                  <a16:creationId xmlns:a16="http://schemas.microsoft.com/office/drawing/2014/main" id="{DBA035F5-F928-4E67-99AC-84B53A296364}"/>
                </a:ext>
              </a:extLst>
            </p:cNvPr>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39;p67">
              <a:extLst>
                <a:ext uri="{FF2B5EF4-FFF2-40B4-BE49-F238E27FC236}">
                  <a16:creationId xmlns:a16="http://schemas.microsoft.com/office/drawing/2014/main" id="{88ACF822-A47F-4A01-AAEC-A56E327912B7}"/>
                </a:ext>
              </a:extLst>
            </p:cNvPr>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40;p67">
              <a:extLst>
                <a:ext uri="{FF2B5EF4-FFF2-40B4-BE49-F238E27FC236}">
                  <a16:creationId xmlns:a16="http://schemas.microsoft.com/office/drawing/2014/main" id="{4D9A942E-6687-4C4A-9E62-FA1CAE4A95F7}"/>
                </a:ext>
              </a:extLst>
            </p:cNvPr>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41;p67">
              <a:extLst>
                <a:ext uri="{FF2B5EF4-FFF2-40B4-BE49-F238E27FC236}">
                  <a16:creationId xmlns:a16="http://schemas.microsoft.com/office/drawing/2014/main" id="{CF323C45-FD90-403D-930D-F9A3C532D071}"/>
                </a:ext>
              </a:extLst>
            </p:cNvPr>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42;p67">
              <a:extLst>
                <a:ext uri="{FF2B5EF4-FFF2-40B4-BE49-F238E27FC236}">
                  <a16:creationId xmlns:a16="http://schemas.microsoft.com/office/drawing/2014/main" id="{53497F2D-6A46-4737-9C6C-633DAD3E0A26}"/>
                </a:ext>
              </a:extLst>
            </p:cNvPr>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43;p67">
              <a:extLst>
                <a:ext uri="{FF2B5EF4-FFF2-40B4-BE49-F238E27FC236}">
                  <a16:creationId xmlns:a16="http://schemas.microsoft.com/office/drawing/2014/main" id="{215504E7-6CFA-4889-95DB-73771B03C283}"/>
                </a:ext>
              </a:extLst>
            </p:cNvPr>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44;p67">
              <a:extLst>
                <a:ext uri="{FF2B5EF4-FFF2-40B4-BE49-F238E27FC236}">
                  <a16:creationId xmlns:a16="http://schemas.microsoft.com/office/drawing/2014/main" id="{F4FCD804-A7D9-4CDA-ABCF-B8F09042A3C6}"/>
                </a:ext>
              </a:extLst>
            </p:cNvPr>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45;p67">
              <a:extLst>
                <a:ext uri="{FF2B5EF4-FFF2-40B4-BE49-F238E27FC236}">
                  <a16:creationId xmlns:a16="http://schemas.microsoft.com/office/drawing/2014/main" id="{1EC3B85E-E098-47C4-90E4-BFC9545C6CC4}"/>
                </a:ext>
              </a:extLst>
            </p:cNvPr>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46;p67">
              <a:extLst>
                <a:ext uri="{FF2B5EF4-FFF2-40B4-BE49-F238E27FC236}">
                  <a16:creationId xmlns:a16="http://schemas.microsoft.com/office/drawing/2014/main" id="{14277DDC-5223-49DF-86E4-7A572877F779}"/>
                </a:ext>
              </a:extLst>
            </p:cNvPr>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47;p67">
              <a:extLst>
                <a:ext uri="{FF2B5EF4-FFF2-40B4-BE49-F238E27FC236}">
                  <a16:creationId xmlns:a16="http://schemas.microsoft.com/office/drawing/2014/main" id="{441528AE-35AC-4334-BAC3-CA29ACA2CED1}"/>
                </a:ext>
              </a:extLst>
            </p:cNvPr>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48;p67">
              <a:extLst>
                <a:ext uri="{FF2B5EF4-FFF2-40B4-BE49-F238E27FC236}">
                  <a16:creationId xmlns:a16="http://schemas.microsoft.com/office/drawing/2014/main" id="{5687A5B6-BBD7-4D19-83D7-A6190B8E9066}"/>
                </a:ext>
              </a:extLst>
            </p:cNvPr>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49;p67">
              <a:extLst>
                <a:ext uri="{FF2B5EF4-FFF2-40B4-BE49-F238E27FC236}">
                  <a16:creationId xmlns:a16="http://schemas.microsoft.com/office/drawing/2014/main" id="{0CEA562B-6F5F-44C8-ABD4-AE598937E4A7}"/>
                </a:ext>
              </a:extLst>
            </p:cNvPr>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50;p67">
              <a:extLst>
                <a:ext uri="{FF2B5EF4-FFF2-40B4-BE49-F238E27FC236}">
                  <a16:creationId xmlns:a16="http://schemas.microsoft.com/office/drawing/2014/main" id="{1DC5FBCB-DF95-4CA7-8BBE-F15C11136492}"/>
                </a:ext>
              </a:extLst>
            </p:cNvPr>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51;p67">
              <a:extLst>
                <a:ext uri="{FF2B5EF4-FFF2-40B4-BE49-F238E27FC236}">
                  <a16:creationId xmlns:a16="http://schemas.microsoft.com/office/drawing/2014/main" id="{E9C3E20C-14E9-486F-A201-A13457981667}"/>
                </a:ext>
              </a:extLst>
            </p:cNvPr>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52;p67">
              <a:extLst>
                <a:ext uri="{FF2B5EF4-FFF2-40B4-BE49-F238E27FC236}">
                  <a16:creationId xmlns:a16="http://schemas.microsoft.com/office/drawing/2014/main" id="{19C2B4B5-582E-4954-9B9F-2DA3A760063A}"/>
                </a:ext>
              </a:extLst>
            </p:cNvPr>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53;p67">
              <a:extLst>
                <a:ext uri="{FF2B5EF4-FFF2-40B4-BE49-F238E27FC236}">
                  <a16:creationId xmlns:a16="http://schemas.microsoft.com/office/drawing/2014/main" id="{47E45C30-78A7-4F44-9C53-44422B76C6D0}"/>
                </a:ext>
              </a:extLst>
            </p:cNvPr>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54;p67">
              <a:extLst>
                <a:ext uri="{FF2B5EF4-FFF2-40B4-BE49-F238E27FC236}">
                  <a16:creationId xmlns:a16="http://schemas.microsoft.com/office/drawing/2014/main" id="{8B056277-D35D-4625-9E50-F7B1D73EB1B6}"/>
                </a:ext>
              </a:extLst>
            </p:cNvPr>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55;p67">
              <a:extLst>
                <a:ext uri="{FF2B5EF4-FFF2-40B4-BE49-F238E27FC236}">
                  <a16:creationId xmlns:a16="http://schemas.microsoft.com/office/drawing/2014/main" id="{06F6A5AF-9BE7-4844-A667-47423F178F55}"/>
                </a:ext>
              </a:extLst>
            </p:cNvPr>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56;p67">
              <a:extLst>
                <a:ext uri="{FF2B5EF4-FFF2-40B4-BE49-F238E27FC236}">
                  <a16:creationId xmlns:a16="http://schemas.microsoft.com/office/drawing/2014/main" id="{CB9410A6-44F9-4175-8AF4-0A48CA66078C}"/>
                </a:ext>
              </a:extLst>
            </p:cNvPr>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57;p67">
              <a:extLst>
                <a:ext uri="{FF2B5EF4-FFF2-40B4-BE49-F238E27FC236}">
                  <a16:creationId xmlns:a16="http://schemas.microsoft.com/office/drawing/2014/main" id="{6D8A53CF-D0DD-424D-992F-CCBA8BD30F44}"/>
                </a:ext>
              </a:extLst>
            </p:cNvPr>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58;p67">
              <a:extLst>
                <a:ext uri="{FF2B5EF4-FFF2-40B4-BE49-F238E27FC236}">
                  <a16:creationId xmlns:a16="http://schemas.microsoft.com/office/drawing/2014/main" id="{426E487B-CB08-443D-A3BE-5405B4DB3647}"/>
                </a:ext>
              </a:extLst>
            </p:cNvPr>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59;p67">
              <a:extLst>
                <a:ext uri="{FF2B5EF4-FFF2-40B4-BE49-F238E27FC236}">
                  <a16:creationId xmlns:a16="http://schemas.microsoft.com/office/drawing/2014/main" id="{EC6B44A5-C499-4D20-AA70-45B35C34987E}"/>
                </a:ext>
              </a:extLst>
            </p:cNvPr>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60;p67">
              <a:extLst>
                <a:ext uri="{FF2B5EF4-FFF2-40B4-BE49-F238E27FC236}">
                  <a16:creationId xmlns:a16="http://schemas.microsoft.com/office/drawing/2014/main" id="{A0476DB1-C5E4-419E-AC88-A73C16C59E82}"/>
                </a:ext>
              </a:extLst>
            </p:cNvPr>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61;p67">
              <a:extLst>
                <a:ext uri="{FF2B5EF4-FFF2-40B4-BE49-F238E27FC236}">
                  <a16:creationId xmlns:a16="http://schemas.microsoft.com/office/drawing/2014/main" id="{A5B85BBF-8FB2-440C-8FDC-7809CEAA7AE6}"/>
                </a:ext>
              </a:extLst>
            </p:cNvPr>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62;p67">
              <a:extLst>
                <a:ext uri="{FF2B5EF4-FFF2-40B4-BE49-F238E27FC236}">
                  <a16:creationId xmlns:a16="http://schemas.microsoft.com/office/drawing/2014/main" id="{A4214F1E-A29F-4D94-A644-87B4EF696EF6}"/>
                </a:ext>
              </a:extLst>
            </p:cNvPr>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63;p67">
              <a:extLst>
                <a:ext uri="{FF2B5EF4-FFF2-40B4-BE49-F238E27FC236}">
                  <a16:creationId xmlns:a16="http://schemas.microsoft.com/office/drawing/2014/main" id="{40C3D92A-BCBC-4664-8997-B637FA008DB0}"/>
                </a:ext>
              </a:extLst>
            </p:cNvPr>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64;p67">
              <a:extLst>
                <a:ext uri="{FF2B5EF4-FFF2-40B4-BE49-F238E27FC236}">
                  <a16:creationId xmlns:a16="http://schemas.microsoft.com/office/drawing/2014/main" id="{B959290E-7034-47CF-8188-9F457C2E9113}"/>
                </a:ext>
              </a:extLst>
            </p:cNvPr>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65;p67">
              <a:extLst>
                <a:ext uri="{FF2B5EF4-FFF2-40B4-BE49-F238E27FC236}">
                  <a16:creationId xmlns:a16="http://schemas.microsoft.com/office/drawing/2014/main" id="{083E175B-DD73-4D54-9B67-723CE49372A5}"/>
                </a:ext>
              </a:extLst>
            </p:cNvPr>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66;p67">
              <a:extLst>
                <a:ext uri="{FF2B5EF4-FFF2-40B4-BE49-F238E27FC236}">
                  <a16:creationId xmlns:a16="http://schemas.microsoft.com/office/drawing/2014/main" id="{E0377A82-0D95-4401-BC45-970E82E5150A}"/>
                </a:ext>
              </a:extLst>
            </p:cNvPr>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67;p67">
              <a:extLst>
                <a:ext uri="{FF2B5EF4-FFF2-40B4-BE49-F238E27FC236}">
                  <a16:creationId xmlns:a16="http://schemas.microsoft.com/office/drawing/2014/main" id="{CD902F17-6274-4811-9959-0072FA8250EE}"/>
                </a:ext>
              </a:extLst>
            </p:cNvPr>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68;p67">
              <a:extLst>
                <a:ext uri="{FF2B5EF4-FFF2-40B4-BE49-F238E27FC236}">
                  <a16:creationId xmlns:a16="http://schemas.microsoft.com/office/drawing/2014/main" id="{429441F6-8AD8-44B3-8B37-AD88F2FBF57C}"/>
                </a:ext>
              </a:extLst>
            </p:cNvPr>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69;p67">
              <a:extLst>
                <a:ext uri="{FF2B5EF4-FFF2-40B4-BE49-F238E27FC236}">
                  <a16:creationId xmlns:a16="http://schemas.microsoft.com/office/drawing/2014/main" id="{8C8CFD70-A2B5-4E5B-903E-17CD57AD16E2}"/>
                </a:ext>
              </a:extLst>
            </p:cNvPr>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70;p67">
              <a:extLst>
                <a:ext uri="{FF2B5EF4-FFF2-40B4-BE49-F238E27FC236}">
                  <a16:creationId xmlns:a16="http://schemas.microsoft.com/office/drawing/2014/main" id="{F82A8169-E96F-41CF-9A8B-9B556B556EFD}"/>
                </a:ext>
              </a:extLst>
            </p:cNvPr>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71;p67">
              <a:extLst>
                <a:ext uri="{FF2B5EF4-FFF2-40B4-BE49-F238E27FC236}">
                  <a16:creationId xmlns:a16="http://schemas.microsoft.com/office/drawing/2014/main" id="{5C5B4841-F2F8-4A45-8E51-55E6576D8107}"/>
                </a:ext>
              </a:extLst>
            </p:cNvPr>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72;p67">
              <a:extLst>
                <a:ext uri="{FF2B5EF4-FFF2-40B4-BE49-F238E27FC236}">
                  <a16:creationId xmlns:a16="http://schemas.microsoft.com/office/drawing/2014/main" id="{185CBF1E-0D29-4FB0-B8BF-521C2F45FB42}"/>
                </a:ext>
              </a:extLst>
            </p:cNvPr>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73;p67">
              <a:extLst>
                <a:ext uri="{FF2B5EF4-FFF2-40B4-BE49-F238E27FC236}">
                  <a16:creationId xmlns:a16="http://schemas.microsoft.com/office/drawing/2014/main" id="{C89F5480-26D6-4A2F-82CB-05F9AF2F2DE5}"/>
                </a:ext>
              </a:extLst>
            </p:cNvPr>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74;p67">
              <a:extLst>
                <a:ext uri="{FF2B5EF4-FFF2-40B4-BE49-F238E27FC236}">
                  <a16:creationId xmlns:a16="http://schemas.microsoft.com/office/drawing/2014/main" id="{B6D462A5-332B-486E-933A-6AA4202D9941}"/>
                </a:ext>
              </a:extLst>
            </p:cNvPr>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2075;p67">
            <a:extLst>
              <a:ext uri="{FF2B5EF4-FFF2-40B4-BE49-F238E27FC236}">
                <a16:creationId xmlns:a16="http://schemas.microsoft.com/office/drawing/2014/main" id="{133AC3CE-CD02-4629-A459-CF579D282B46}"/>
              </a:ext>
            </a:extLst>
          </p:cNvPr>
          <p:cNvGrpSpPr/>
          <p:nvPr/>
        </p:nvGrpSpPr>
        <p:grpSpPr>
          <a:xfrm>
            <a:off x="8331683" y="44019"/>
            <a:ext cx="715541" cy="1607125"/>
            <a:chOff x="6619977" y="1567226"/>
            <a:chExt cx="1362474" cy="3060155"/>
          </a:xfrm>
        </p:grpSpPr>
        <p:sp>
          <p:nvSpPr>
            <p:cNvPr id="148" name="Google Shape;2076;p67">
              <a:extLst>
                <a:ext uri="{FF2B5EF4-FFF2-40B4-BE49-F238E27FC236}">
                  <a16:creationId xmlns:a16="http://schemas.microsoft.com/office/drawing/2014/main" id="{A90C6FC2-8F49-4B5E-8069-54B578E11DCB}"/>
                </a:ext>
              </a:extLst>
            </p:cNvPr>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77;p67">
              <a:extLst>
                <a:ext uri="{FF2B5EF4-FFF2-40B4-BE49-F238E27FC236}">
                  <a16:creationId xmlns:a16="http://schemas.microsoft.com/office/drawing/2014/main" id="{6D037AC5-41C4-4414-B259-0D8C41B8A2A4}"/>
                </a:ext>
              </a:extLst>
            </p:cNvPr>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78;p67">
              <a:extLst>
                <a:ext uri="{FF2B5EF4-FFF2-40B4-BE49-F238E27FC236}">
                  <a16:creationId xmlns:a16="http://schemas.microsoft.com/office/drawing/2014/main" id="{B7863828-D84B-4961-8CEB-6EEAEB007F8E}"/>
                </a:ext>
              </a:extLst>
            </p:cNvPr>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79;p67">
              <a:extLst>
                <a:ext uri="{FF2B5EF4-FFF2-40B4-BE49-F238E27FC236}">
                  <a16:creationId xmlns:a16="http://schemas.microsoft.com/office/drawing/2014/main" id="{82B5300A-F8C4-4DC9-A91F-0EBA94E27110}"/>
                </a:ext>
              </a:extLst>
            </p:cNvPr>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80;p67">
              <a:extLst>
                <a:ext uri="{FF2B5EF4-FFF2-40B4-BE49-F238E27FC236}">
                  <a16:creationId xmlns:a16="http://schemas.microsoft.com/office/drawing/2014/main" id="{E9693FD0-46FE-408C-B963-60EFD853E854}"/>
                </a:ext>
              </a:extLst>
            </p:cNvPr>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81;p67">
              <a:extLst>
                <a:ext uri="{FF2B5EF4-FFF2-40B4-BE49-F238E27FC236}">
                  <a16:creationId xmlns:a16="http://schemas.microsoft.com/office/drawing/2014/main" id="{88AD31D3-3B98-452D-96FE-CF0DCB069FEA}"/>
                </a:ext>
              </a:extLst>
            </p:cNvPr>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82;p67">
              <a:extLst>
                <a:ext uri="{FF2B5EF4-FFF2-40B4-BE49-F238E27FC236}">
                  <a16:creationId xmlns:a16="http://schemas.microsoft.com/office/drawing/2014/main" id="{8D1C66B1-CDD7-4C6A-AF16-3CF80F9C6BD7}"/>
                </a:ext>
              </a:extLst>
            </p:cNvPr>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83;p67">
              <a:extLst>
                <a:ext uri="{FF2B5EF4-FFF2-40B4-BE49-F238E27FC236}">
                  <a16:creationId xmlns:a16="http://schemas.microsoft.com/office/drawing/2014/main" id="{2F1AE317-CFEC-4030-8198-FD580E7654A4}"/>
                </a:ext>
              </a:extLst>
            </p:cNvPr>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84;p67">
              <a:extLst>
                <a:ext uri="{FF2B5EF4-FFF2-40B4-BE49-F238E27FC236}">
                  <a16:creationId xmlns:a16="http://schemas.microsoft.com/office/drawing/2014/main" id="{ABE65765-1C65-4B4A-8EC5-9C9F4F8006E3}"/>
                </a:ext>
              </a:extLst>
            </p:cNvPr>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85;p67">
              <a:extLst>
                <a:ext uri="{FF2B5EF4-FFF2-40B4-BE49-F238E27FC236}">
                  <a16:creationId xmlns:a16="http://schemas.microsoft.com/office/drawing/2014/main" id="{FCFA9663-DCF9-4936-A406-9C6B015AF700}"/>
                </a:ext>
              </a:extLst>
            </p:cNvPr>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86;p67">
              <a:extLst>
                <a:ext uri="{FF2B5EF4-FFF2-40B4-BE49-F238E27FC236}">
                  <a16:creationId xmlns:a16="http://schemas.microsoft.com/office/drawing/2014/main" id="{2AA7251C-E2DC-4417-95A5-253B795C5F1A}"/>
                </a:ext>
              </a:extLst>
            </p:cNvPr>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87;p67">
              <a:extLst>
                <a:ext uri="{FF2B5EF4-FFF2-40B4-BE49-F238E27FC236}">
                  <a16:creationId xmlns:a16="http://schemas.microsoft.com/office/drawing/2014/main" id="{9CBD5C48-5950-4544-B916-CDA7A13A7CBD}"/>
                </a:ext>
              </a:extLst>
            </p:cNvPr>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88;p67">
              <a:extLst>
                <a:ext uri="{FF2B5EF4-FFF2-40B4-BE49-F238E27FC236}">
                  <a16:creationId xmlns:a16="http://schemas.microsoft.com/office/drawing/2014/main" id="{52B4491C-C365-4817-8625-540C6A4E9FCF}"/>
                </a:ext>
              </a:extLst>
            </p:cNvPr>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89;p67">
              <a:extLst>
                <a:ext uri="{FF2B5EF4-FFF2-40B4-BE49-F238E27FC236}">
                  <a16:creationId xmlns:a16="http://schemas.microsoft.com/office/drawing/2014/main" id="{4FE65209-9D76-41D5-A41C-FD38F62F91DF}"/>
                </a:ext>
              </a:extLst>
            </p:cNvPr>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90;p67">
              <a:extLst>
                <a:ext uri="{FF2B5EF4-FFF2-40B4-BE49-F238E27FC236}">
                  <a16:creationId xmlns:a16="http://schemas.microsoft.com/office/drawing/2014/main" id="{6CD2C23D-AB5B-45EB-B0EE-F001A9558E26}"/>
                </a:ext>
              </a:extLst>
            </p:cNvPr>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91;p67">
              <a:extLst>
                <a:ext uri="{FF2B5EF4-FFF2-40B4-BE49-F238E27FC236}">
                  <a16:creationId xmlns:a16="http://schemas.microsoft.com/office/drawing/2014/main" id="{976EA477-A7B2-44AA-802D-6D208E290B45}"/>
                </a:ext>
              </a:extLst>
            </p:cNvPr>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92;p67">
              <a:extLst>
                <a:ext uri="{FF2B5EF4-FFF2-40B4-BE49-F238E27FC236}">
                  <a16:creationId xmlns:a16="http://schemas.microsoft.com/office/drawing/2014/main" id="{829F1D7C-A38D-4B27-A8A9-8232ACFD31D4}"/>
                </a:ext>
              </a:extLst>
            </p:cNvPr>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93;p67">
              <a:extLst>
                <a:ext uri="{FF2B5EF4-FFF2-40B4-BE49-F238E27FC236}">
                  <a16:creationId xmlns:a16="http://schemas.microsoft.com/office/drawing/2014/main" id="{31CFBD7B-8F5B-464E-BA1D-910D5BD31FA7}"/>
                </a:ext>
              </a:extLst>
            </p:cNvPr>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94;p67">
              <a:extLst>
                <a:ext uri="{FF2B5EF4-FFF2-40B4-BE49-F238E27FC236}">
                  <a16:creationId xmlns:a16="http://schemas.microsoft.com/office/drawing/2014/main" id="{33BEA50D-8FDF-49DE-80C5-1D681E6B3050}"/>
                </a:ext>
              </a:extLst>
            </p:cNvPr>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95;p67">
              <a:extLst>
                <a:ext uri="{FF2B5EF4-FFF2-40B4-BE49-F238E27FC236}">
                  <a16:creationId xmlns:a16="http://schemas.microsoft.com/office/drawing/2014/main" id="{8635C84A-37CD-419E-B73B-70673264F529}"/>
                </a:ext>
              </a:extLst>
            </p:cNvPr>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96;p67">
              <a:extLst>
                <a:ext uri="{FF2B5EF4-FFF2-40B4-BE49-F238E27FC236}">
                  <a16:creationId xmlns:a16="http://schemas.microsoft.com/office/drawing/2014/main" id="{3B4CF1CC-D8B1-43BC-9A68-DDB128D2A2CE}"/>
                </a:ext>
              </a:extLst>
            </p:cNvPr>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97;p67">
              <a:extLst>
                <a:ext uri="{FF2B5EF4-FFF2-40B4-BE49-F238E27FC236}">
                  <a16:creationId xmlns:a16="http://schemas.microsoft.com/office/drawing/2014/main" id="{E3061DCD-8C8F-4A61-BD2D-03DBFAB0B899}"/>
                </a:ext>
              </a:extLst>
            </p:cNvPr>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98;p67">
              <a:extLst>
                <a:ext uri="{FF2B5EF4-FFF2-40B4-BE49-F238E27FC236}">
                  <a16:creationId xmlns:a16="http://schemas.microsoft.com/office/drawing/2014/main" id="{FFDD17A2-8F12-4AA4-B46E-60AE0E529C2F}"/>
                </a:ext>
              </a:extLst>
            </p:cNvPr>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99;p67">
              <a:extLst>
                <a:ext uri="{FF2B5EF4-FFF2-40B4-BE49-F238E27FC236}">
                  <a16:creationId xmlns:a16="http://schemas.microsoft.com/office/drawing/2014/main" id="{48E1CD51-076A-482D-AC52-8E540E47D18E}"/>
                </a:ext>
              </a:extLst>
            </p:cNvPr>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00;p67">
              <a:extLst>
                <a:ext uri="{FF2B5EF4-FFF2-40B4-BE49-F238E27FC236}">
                  <a16:creationId xmlns:a16="http://schemas.microsoft.com/office/drawing/2014/main" id="{C4894B0F-9D1B-4F3C-97F2-8D3DB1E912CA}"/>
                </a:ext>
              </a:extLst>
            </p:cNvPr>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01;p67">
              <a:extLst>
                <a:ext uri="{FF2B5EF4-FFF2-40B4-BE49-F238E27FC236}">
                  <a16:creationId xmlns:a16="http://schemas.microsoft.com/office/drawing/2014/main" id="{242F9C45-BDAC-48A1-98C8-22B6E245FCA9}"/>
                </a:ext>
              </a:extLst>
            </p:cNvPr>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02;p67">
              <a:extLst>
                <a:ext uri="{FF2B5EF4-FFF2-40B4-BE49-F238E27FC236}">
                  <a16:creationId xmlns:a16="http://schemas.microsoft.com/office/drawing/2014/main" id="{778D244F-5796-4C15-AB8E-EE467003DEE5}"/>
                </a:ext>
              </a:extLst>
            </p:cNvPr>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03;p67">
              <a:extLst>
                <a:ext uri="{FF2B5EF4-FFF2-40B4-BE49-F238E27FC236}">
                  <a16:creationId xmlns:a16="http://schemas.microsoft.com/office/drawing/2014/main" id="{7664D3A8-A068-4BD9-A771-357CA5521C53}"/>
                </a:ext>
              </a:extLst>
            </p:cNvPr>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1189;p49">
            <a:extLst>
              <a:ext uri="{FF2B5EF4-FFF2-40B4-BE49-F238E27FC236}">
                <a16:creationId xmlns:a16="http://schemas.microsoft.com/office/drawing/2014/main" id="{2DED9E89-483C-48F0-ADE2-9ED046511AF0}"/>
              </a:ext>
            </a:extLst>
          </p:cNvPr>
          <p:cNvSpPr txBox="1">
            <a:spLocks/>
          </p:cNvSpPr>
          <p:nvPr/>
        </p:nvSpPr>
        <p:spPr>
          <a:xfrm>
            <a:off x="5508728" y="74078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Pompiere"/>
              <a:buAutoNum type="arabicPeriod"/>
              <a:defRPr sz="1200" b="0" i="0" u="none" strike="noStrike" cap="none">
                <a:solidFill>
                  <a:schemeClr val="dk1"/>
                </a:solidFill>
                <a:latin typeface="Hind"/>
                <a:ea typeface="Hind"/>
                <a:cs typeface="Hind"/>
                <a:sym typeface="Hind"/>
              </a:defRPr>
            </a:lvl1pPr>
            <a:lvl2pPr marL="914400" marR="0" lvl="1"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2pPr>
            <a:lvl3pPr marL="1371600" marR="0" lvl="2"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3pPr>
            <a:lvl4pPr marL="1828800" marR="0" lvl="3"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4pPr>
            <a:lvl5pPr marL="2286000" marR="0" lvl="4"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5pPr>
            <a:lvl6pPr marL="2743200" marR="0" lvl="5"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6pPr>
            <a:lvl7pPr marL="3200400" marR="0" lvl="6"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7pPr>
            <a:lvl8pPr marL="3657600" marR="0" lvl="7"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8pPr>
            <a:lvl9pPr marL="4114800" marR="0" lvl="8" indent="-292100" algn="l" rtl="0">
              <a:lnSpc>
                <a:spcPct val="115000"/>
              </a:lnSpc>
              <a:spcBef>
                <a:spcPts val="1600"/>
              </a:spcBef>
              <a:spcAft>
                <a:spcPts val="160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9pPr>
          </a:lstStyle>
          <a:p>
            <a:pPr marL="0" indent="0">
              <a:buFont typeface="Pompiere"/>
              <a:buNone/>
            </a:pPr>
            <a:r>
              <a:rPr lang="en-US" sz="1600" b="1"/>
              <a:t>(USE CASES)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grpSp>
        <p:nvGrpSpPr>
          <p:cNvPr id="6" name="Group 5">
            <a:extLst>
              <a:ext uri="{FF2B5EF4-FFF2-40B4-BE49-F238E27FC236}">
                <a16:creationId xmlns:a16="http://schemas.microsoft.com/office/drawing/2014/main" id="{43D82A54-CBD0-42D7-9EE7-0920D0BE831C}"/>
              </a:ext>
            </a:extLst>
          </p:cNvPr>
          <p:cNvGrpSpPr/>
          <p:nvPr/>
        </p:nvGrpSpPr>
        <p:grpSpPr>
          <a:xfrm>
            <a:off x="338434" y="176494"/>
            <a:ext cx="8606378" cy="4558066"/>
            <a:chOff x="675650" y="192276"/>
            <a:chExt cx="11341607" cy="6006684"/>
          </a:xfrm>
        </p:grpSpPr>
        <p:sp>
          <p:nvSpPr>
            <p:cNvPr id="26" name="Google Shape;524;p51">
              <a:extLst>
                <a:ext uri="{FF2B5EF4-FFF2-40B4-BE49-F238E27FC236}">
                  <a16:creationId xmlns:a16="http://schemas.microsoft.com/office/drawing/2014/main" id="{98679FC0-4507-4B8F-9D9D-795A78AF41D0}"/>
                </a:ext>
              </a:extLst>
            </p:cNvPr>
            <p:cNvSpPr txBox="1"/>
            <p:nvPr/>
          </p:nvSpPr>
          <p:spPr>
            <a:xfrm>
              <a:off x="8244119" y="2752912"/>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Cloud Server</a:t>
              </a:r>
              <a:endParaRPr sz="1600" kern="0">
                <a:solidFill>
                  <a:srgbClr val="F9FBE3"/>
                </a:solidFill>
                <a:latin typeface="Pontano Sans"/>
                <a:ea typeface="Pontano Sans"/>
                <a:cs typeface="Pontano Sans"/>
                <a:sym typeface="Pontano Sans"/>
              </a:endParaRPr>
            </a:p>
          </p:txBody>
        </p:sp>
        <p:sp>
          <p:nvSpPr>
            <p:cNvPr id="27" name="Google Shape;525;p51">
              <a:extLst>
                <a:ext uri="{FF2B5EF4-FFF2-40B4-BE49-F238E27FC236}">
                  <a16:creationId xmlns:a16="http://schemas.microsoft.com/office/drawing/2014/main" id="{0305152A-A897-47FC-A53C-3E9D42B04248}"/>
                </a:ext>
              </a:extLst>
            </p:cNvPr>
            <p:cNvSpPr txBox="1"/>
            <p:nvPr/>
          </p:nvSpPr>
          <p:spPr>
            <a:xfrm>
              <a:off x="6827499" y="4038607"/>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DB Server</a:t>
              </a:r>
              <a:endParaRPr sz="1600" kern="0">
                <a:solidFill>
                  <a:srgbClr val="F9FBE3"/>
                </a:solidFill>
                <a:latin typeface="Pontano Sans"/>
                <a:ea typeface="Pontano Sans"/>
                <a:cs typeface="Pontano Sans"/>
                <a:sym typeface="Pontano Sans"/>
              </a:endParaRPr>
            </a:p>
          </p:txBody>
        </p:sp>
        <p:sp>
          <p:nvSpPr>
            <p:cNvPr id="28" name="Google Shape;527;p51">
              <a:extLst>
                <a:ext uri="{FF2B5EF4-FFF2-40B4-BE49-F238E27FC236}">
                  <a16:creationId xmlns:a16="http://schemas.microsoft.com/office/drawing/2014/main" id="{73E21B0B-0CC3-4B9E-B034-035D9D04C324}"/>
                </a:ext>
              </a:extLst>
            </p:cNvPr>
            <p:cNvSpPr txBox="1"/>
            <p:nvPr/>
          </p:nvSpPr>
          <p:spPr>
            <a:xfrm>
              <a:off x="710035" y="4097422"/>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Domain Server</a:t>
              </a:r>
              <a:endParaRPr sz="1600" kern="0">
                <a:solidFill>
                  <a:srgbClr val="F9FBE3"/>
                </a:solidFill>
                <a:latin typeface="Pontano Sans"/>
                <a:ea typeface="Pontano Sans"/>
                <a:cs typeface="Pontano Sans"/>
                <a:sym typeface="Pontano Sans"/>
              </a:endParaRPr>
            </a:p>
          </p:txBody>
        </p:sp>
        <p:sp>
          <p:nvSpPr>
            <p:cNvPr id="29" name="Google Shape;523;p51">
              <a:extLst>
                <a:ext uri="{FF2B5EF4-FFF2-40B4-BE49-F238E27FC236}">
                  <a16:creationId xmlns:a16="http://schemas.microsoft.com/office/drawing/2014/main" id="{23A01FEA-4523-4006-B60B-CE00E9BE87B8}"/>
                </a:ext>
              </a:extLst>
            </p:cNvPr>
            <p:cNvSpPr txBox="1"/>
            <p:nvPr/>
          </p:nvSpPr>
          <p:spPr>
            <a:xfrm>
              <a:off x="9645657" y="4038607"/>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   Amazon AWS</a:t>
              </a:r>
              <a:endParaRPr sz="1600" kern="0">
                <a:solidFill>
                  <a:srgbClr val="F9FBE3"/>
                </a:solidFill>
                <a:latin typeface="Pontano Sans"/>
                <a:ea typeface="Pontano Sans"/>
                <a:cs typeface="Pontano Sans"/>
                <a:sym typeface="Pontano Sans"/>
              </a:endParaRPr>
            </a:p>
          </p:txBody>
        </p:sp>
        <p:sp>
          <p:nvSpPr>
            <p:cNvPr id="30" name="Google Shape;528;p51">
              <a:extLst>
                <a:ext uri="{FF2B5EF4-FFF2-40B4-BE49-F238E27FC236}">
                  <a16:creationId xmlns:a16="http://schemas.microsoft.com/office/drawing/2014/main" id="{9E091DC1-A3AF-4893-8D55-97FD11D2EB9A}"/>
                </a:ext>
              </a:extLst>
            </p:cNvPr>
            <p:cNvSpPr txBox="1"/>
            <p:nvPr/>
          </p:nvSpPr>
          <p:spPr>
            <a:xfrm>
              <a:off x="4204912" y="2803468"/>
              <a:ext cx="3221200" cy="7440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   Web application</a:t>
              </a:r>
              <a:endParaRPr sz="1800" b="1" kern="0">
                <a:solidFill>
                  <a:srgbClr val="F9FBE3"/>
                </a:solidFill>
                <a:latin typeface="Kanit"/>
                <a:ea typeface="Kanit"/>
                <a:cs typeface="Kanit"/>
                <a:sym typeface="Kanit"/>
              </a:endParaRPr>
            </a:p>
          </p:txBody>
        </p:sp>
        <p:sp>
          <p:nvSpPr>
            <p:cNvPr id="31" name="Google Shape;528;p51">
              <a:extLst>
                <a:ext uri="{FF2B5EF4-FFF2-40B4-BE49-F238E27FC236}">
                  <a16:creationId xmlns:a16="http://schemas.microsoft.com/office/drawing/2014/main" id="{C14B6404-0E46-4038-AF7F-225238ABCA83}"/>
                </a:ext>
              </a:extLst>
            </p:cNvPr>
            <p:cNvSpPr txBox="1"/>
            <p:nvPr/>
          </p:nvSpPr>
          <p:spPr>
            <a:xfrm>
              <a:off x="4475534" y="891846"/>
              <a:ext cx="3221200" cy="7440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 Customer View</a:t>
              </a:r>
              <a:endParaRPr sz="1800" b="1" kern="0">
                <a:solidFill>
                  <a:srgbClr val="F9FBE3"/>
                </a:solidFill>
                <a:latin typeface="Kanit"/>
                <a:ea typeface="Kanit"/>
                <a:cs typeface="Kanit"/>
                <a:sym typeface="Kanit"/>
              </a:endParaRPr>
            </a:p>
          </p:txBody>
        </p:sp>
        <p:pic>
          <p:nvPicPr>
            <p:cNvPr id="32" name="Picture 31" descr="Shape&#10;&#10;Description automatically generated">
              <a:extLst>
                <a:ext uri="{FF2B5EF4-FFF2-40B4-BE49-F238E27FC236}">
                  <a16:creationId xmlns:a16="http://schemas.microsoft.com/office/drawing/2014/main" id="{88D0064E-C1C5-4266-AE03-63B2ADFD1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82" y="1026178"/>
              <a:ext cx="465003" cy="475336"/>
            </a:xfrm>
            <a:prstGeom prst="rect">
              <a:avLst/>
            </a:prstGeom>
          </p:spPr>
        </p:pic>
        <p:cxnSp>
          <p:nvCxnSpPr>
            <p:cNvPr id="33" name="Straight Connector 32">
              <a:extLst>
                <a:ext uri="{FF2B5EF4-FFF2-40B4-BE49-F238E27FC236}">
                  <a16:creationId xmlns:a16="http://schemas.microsoft.com/office/drawing/2014/main" id="{63ED1671-1745-4809-A522-6E6B318464CE}"/>
                </a:ext>
              </a:extLst>
            </p:cNvPr>
            <p:cNvCxnSpPr>
              <a:cxnSpLocks/>
              <a:stCxn id="30" idx="2"/>
              <a:endCxn id="28" idx="3"/>
            </p:cNvCxnSpPr>
            <p:nvPr/>
          </p:nvCxnSpPr>
          <p:spPr>
            <a:xfrm flipH="1">
              <a:off x="3081635" y="3547468"/>
              <a:ext cx="2733877" cy="79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F68FBB-935A-4C02-8C74-DEE700A1CD6D}"/>
                </a:ext>
              </a:extLst>
            </p:cNvPr>
            <p:cNvCxnSpPr>
              <a:cxnSpLocks/>
              <a:stCxn id="30" idx="3"/>
              <a:endCxn id="26" idx="1"/>
            </p:cNvCxnSpPr>
            <p:nvPr/>
          </p:nvCxnSpPr>
          <p:spPr>
            <a:xfrm flipV="1">
              <a:off x="7426112" y="2995512"/>
              <a:ext cx="818007" cy="17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59F8B9-7312-486C-AA14-203A66CE8909}"/>
                </a:ext>
              </a:extLst>
            </p:cNvPr>
            <p:cNvCxnSpPr>
              <a:stCxn id="26" idx="2"/>
              <a:endCxn id="27" idx="0"/>
            </p:cNvCxnSpPr>
            <p:nvPr/>
          </p:nvCxnSpPr>
          <p:spPr>
            <a:xfrm flipH="1">
              <a:off x="8013299" y="3238112"/>
              <a:ext cx="1416620" cy="8004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Google Shape;521;p51">
              <a:extLst>
                <a:ext uri="{FF2B5EF4-FFF2-40B4-BE49-F238E27FC236}">
                  <a16:creationId xmlns:a16="http://schemas.microsoft.com/office/drawing/2014/main" id="{3D8C4B5F-CCE1-4B5F-AF59-FE709113208F}"/>
                </a:ext>
              </a:extLst>
            </p:cNvPr>
            <p:cNvSpPr txBox="1"/>
            <p:nvPr/>
          </p:nvSpPr>
          <p:spPr>
            <a:xfrm>
              <a:off x="9429919" y="1635654"/>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API</a:t>
              </a:r>
              <a:endParaRPr sz="1600" kern="0">
                <a:solidFill>
                  <a:srgbClr val="F9FBE3"/>
                </a:solidFill>
                <a:latin typeface="Pontano Sans"/>
                <a:ea typeface="Pontano Sans"/>
                <a:cs typeface="Pontano Sans"/>
                <a:sym typeface="Pontano Sans"/>
              </a:endParaRPr>
            </a:p>
          </p:txBody>
        </p:sp>
        <p:cxnSp>
          <p:nvCxnSpPr>
            <p:cNvPr id="37" name="Straight Connector 36">
              <a:extLst>
                <a:ext uri="{FF2B5EF4-FFF2-40B4-BE49-F238E27FC236}">
                  <a16:creationId xmlns:a16="http://schemas.microsoft.com/office/drawing/2014/main" id="{A01BD3B8-96B5-48CC-91B0-524EC50C279B}"/>
                </a:ext>
              </a:extLst>
            </p:cNvPr>
            <p:cNvCxnSpPr>
              <a:cxnSpLocks/>
              <a:stCxn id="26" idx="0"/>
              <a:endCxn id="36" idx="0"/>
            </p:cNvCxnSpPr>
            <p:nvPr/>
          </p:nvCxnSpPr>
          <p:spPr>
            <a:xfrm flipV="1">
              <a:off x="9429919" y="1635654"/>
              <a:ext cx="1185800" cy="111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D2CC2F-CAD1-4BE4-9A85-C3FFD8F666F0}"/>
                </a:ext>
              </a:extLst>
            </p:cNvPr>
            <p:cNvCxnSpPr>
              <a:cxnSpLocks/>
              <a:stCxn id="26" idx="2"/>
              <a:endCxn id="29" idx="0"/>
            </p:cNvCxnSpPr>
            <p:nvPr/>
          </p:nvCxnSpPr>
          <p:spPr>
            <a:xfrm>
              <a:off x="9429919" y="3238112"/>
              <a:ext cx="1401538" cy="800495"/>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descr="Icon&#10;&#10;Description automatically generated">
              <a:extLst>
                <a:ext uri="{FF2B5EF4-FFF2-40B4-BE49-F238E27FC236}">
                  <a16:creationId xmlns:a16="http://schemas.microsoft.com/office/drawing/2014/main" id="{654F95E3-F1D4-40F1-8F21-2B6D37D33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9955" y="2940919"/>
              <a:ext cx="446663" cy="469098"/>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708FDF4F-6468-4A8C-BED9-612E62442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702" y="4092915"/>
              <a:ext cx="377624" cy="377624"/>
            </a:xfrm>
            <a:prstGeom prst="rect">
              <a:avLst/>
            </a:prstGeom>
          </p:spPr>
        </p:pic>
        <p:pic>
          <p:nvPicPr>
            <p:cNvPr id="41" name="Picture 40" descr="A picture containing text, tableware, plate, dishware&#10;&#10;Description automatically generated">
              <a:extLst>
                <a:ext uri="{FF2B5EF4-FFF2-40B4-BE49-F238E27FC236}">
                  <a16:creationId xmlns:a16="http://schemas.microsoft.com/office/drawing/2014/main" id="{1427458B-D78F-49A0-8A28-064C751FD1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2467" y="4147740"/>
              <a:ext cx="491341" cy="293985"/>
            </a:xfrm>
            <a:prstGeom prst="rect">
              <a:avLst/>
            </a:prstGeom>
          </p:spPr>
        </p:pic>
        <p:pic>
          <p:nvPicPr>
            <p:cNvPr id="42" name="Picture 41" descr="Graphical user interface, icon&#10;&#10;Description automatically generated">
              <a:extLst>
                <a:ext uri="{FF2B5EF4-FFF2-40B4-BE49-F238E27FC236}">
                  <a16:creationId xmlns:a16="http://schemas.microsoft.com/office/drawing/2014/main" id="{CE96ECF3-D7B3-428C-B4EC-4A7CC31F86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8506" y="1664867"/>
              <a:ext cx="740193" cy="410672"/>
            </a:xfrm>
            <a:prstGeom prst="rect">
              <a:avLst/>
            </a:prstGeom>
          </p:spPr>
        </p:pic>
        <p:pic>
          <p:nvPicPr>
            <p:cNvPr id="43" name="Picture 42" descr="A picture containing icon&#10;&#10;Description automatically generated">
              <a:extLst>
                <a:ext uri="{FF2B5EF4-FFF2-40B4-BE49-F238E27FC236}">
                  <a16:creationId xmlns:a16="http://schemas.microsoft.com/office/drawing/2014/main" id="{DFE8450F-0D9B-4D53-8C6E-4B233E7388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401" y="4114783"/>
              <a:ext cx="441797" cy="441797"/>
            </a:xfrm>
            <a:prstGeom prst="rect">
              <a:avLst/>
            </a:prstGeom>
          </p:spPr>
        </p:pic>
        <p:sp>
          <p:nvSpPr>
            <p:cNvPr id="44" name="Google Shape;527;p51">
              <a:extLst>
                <a:ext uri="{FF2B5EF4-FFF2-40B4-BE49-F238E27FC236}">
                  <a16:creationId xmlns:a16="http://schemas.microsoft.com/office/drawing/2014/main" id="{EACA720B-4A9A-45C3-84A5-42E4C2E08988}"/>
                </a:ext>
              </a:extLst>
            </p:cNvPr>
            <p:cNvSpPr txBox="1"/>
            <p:nvPr/>
          </p:nvSpPr>
          <p:spPr>
            <a:xfrm>
              <a:off x="1193775" y="5532457"/>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Hosting Server</a:t>
              </a:r>
              <a:endParaRPr sz="1600" kern="0">
                <a:solidFill>
                  <a:srgbClr val="F9FBE3"/>
                </a:solidFill>
                <a:latin typeface="Pontano Sans"/>
                <a:ea typeface="Pontano Sans"/>
                <a:cs typeface="Pontano Sans"/>
                <a:sym typeface="Pontano Sans"/>
              </a:endParaRPr>
            </a:p>
          </p:txBody>
        </p:sp>
        <p:pic>
          <p:nvPicPr>
            <p:cNvPr id="45" name="Picture 44" descr="Graphical user interface&#10;&#10;Description automatically generated">
              <a:extLst>
                <a:ext uri="{FF2B5EF4-FFF2-40B4-BE49-F238E27FC236}">
                  <a16:creationId xmlns:a16="http://schemas.microsoft.com/office/drawing/2014/main" id="{ABA9AA3A-9046-4DB8-B06D-8B5D121CEF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5793" y="5534567"/>
              <a:ext cx="900042" cy="540025"/>
            </a:xfrm>
            <a:prstGeom prst="rect">
              <a:avLst/>
            </a:prstGeom>
          </p:spPr>
        </p:pic>
        <p:cxnSp>
          <p:nvCxnSpPr>
            <p:cNvPr id="46" name="Straight Connector 45">
              <a:extLst>
                <a:ext uri="{FF2B5EF4-FFF2-40B4-BE49-F238E27FC236}">
                  <a16:creationId xmlns:a16="http://schemas.microsoft.com/office/drawing/2014/main" id="{1060D9A9-F2D0-4F20-96E6-4D9D48D47599}"/>
                </a:ext>
              </a:extLst>
            </p:cNvPr>
            <p:cNvCxnSpPr>
              <a:stCxn id="28" idx="2"/>
              <a:endCxn id="44" idx="0"/>
            </p:cNvCxnSpPr>
            <p:nvPr/>
          </p:nvCxnSpPr>
          <p:spPr>
            <a:xfrm>
              <a:off x="1895835" y="4582622"/>
              <a:ext cx="483740" cy="9498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Google Shape;525;p51">
              <a:extLst>
                <a:ext uri="{FF2B5EF4-FFF2-40B4-BE49-F238E27FC236}">
                  <a16:creationId xmlns:a16="http://schemas.microsoft.com/office/drawing/2014/main" id="{FFC4BC97-B951-4F42-9277-6D6927744110}"/>
                </a:ext>
              </a:extLst>
            </p:cNvPr>
            <p:cNvSpPr txBox="1"/>
            <p:nvPr/>
          </p:nvSpPr>
          <p:spPr>
            <a:xfrm>
              <a:off x="8073442" y="5713760"/>
              <a:ext cx="2542277"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  Server Cluster</a:t>
              </a:r>
              <a:endParaRPr sz="1600" kern="0">
                <a:solidFill>
                  <a:srgbClr val="F9FBE3"/>
                </a:solidFill>
                <a:latin typeface="Pontano Sans"/>
                <a:ea typeface="Pontano Sans"/>
                <a:cs typeface="Pontano Sans"/>
                <a:sym typeface="Pontano Sans"/>
              </a:endParaRPr>
            </a:p>
          </p:txBody>
        </p:sp>
        <p:pic>
          <p:nvPicPr>
            <p:cNvPr id="48" name="Picture 47" descr="Icon&#10;&#10;Description automatically generated">
              <a:extLst>
                <a:ext uri="{FF2B5EF4-FFF2-40B4-BE49-F238E27FC236}">
                  <a16:creationId xmlns:a16="http://schemas.microsoft.com/office/drawing/2014/main" id="{67090FAB-0745-4D20-8167-011134ECC6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4466" y="5755075"/>
              <a:ext cx="408373" cy="408373"/>
            </a:xfrm>
            <a:prstGeom prst="rect">
              <a:avLst/>
            </a:prstGeom>
          </p:spPr>
        </p:pic>
        <p:cxnSp>
          <p:nvCxnSpPr>
            <p:cNvPr id="49" name="Straight Connector 48">
              <a:extLst>
                <a:ext uri="{FF2B5EF4-FFF2-40B4-BE49-F238E27FC236}">
                  <a16:creationId xmlns:a16="http://schemas.microsoft.com/office/drawing/2014/main" id="{023BCA23-9825-4E7A-8050-89BC3EEC02B8}"/>
                </a:ext>
              </a:extLst>
            </p:cNvPr>
            <p:cNvCxnSpPr>
              <a:stCxn id="27" idx="2"/>
              <a:endCxn id="47" idx="0"/>
            </p:cNvCxnSpPr>
            <p:nvPr/>
          </p:nvCxnSpPr>
          <p:spPr>
            <a:xfrm>
              <a:off x="8013299" y="4523807"/>
              <a:ext cx="1331282" cy="1189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F75558D-3759-4C4A-983F-FB86CD8F1168}"/>
                </a:ext>
              </a:extLst>
            </p:cNvPr>
            <p:cNvCxnSpPr>
              <a:stCxn id="29" idx="2"/>
              <a:endCxn id="47" idx="0"/>
            </p:cNvCxnSpPr>
            <p:nvPr/>
          </p:nvCxnSpPr>
          <p:spPr>
            <a:xfrm flipH="1">
              <a:off x="9344581" y="4523807"/>
              <a:ext cx="1486876" cy="1189953"/>
            </a:xfrm>
            <a:prstGeom prst="line">
              <a:avLst/>
            </a:prstGeom>
          </p:spPr>
          <p:style>
            <a:lnRef idx="1">
              <a:schemeClr val="accent1"/>
            </a:lnRef>
            <a:fillRef idx="0">
              <a:schemeClr val="accent1"/>
            </a:fillRef>
            <a:effectRef idx="0">
              <a:schemeClr val="accent1"/>
            </a:effectRef>
            <a:fontRef idx="minor">
              <a:schemeClr val="tx1"/>
            </a:fontRef>
          </p:style>
        </p:cxnSp>
        <p:sp>
          <p:nvSpPr>
            <p:cNvPr id="51" name="Google Shape;527;p51">
              <a:extLst>
                <a:ext uri="{FF2B5EF4-FFF2-40B4-BE49-F238E27FC236}">
                  <a16:creationId xmlns:a16="http://schemas.microsoft.com/office/drawing/2014/main" id="{2E280DFE-2933-42A2-8E71-62C03B3B8C83}"/>
                </a:ext>
              </a:extLst>
            </p:cNvPr>
            <p:cNvSpPr txBox="1"/>
            <p:nvPr/>
          </p:nvSpPr>
          <p:spPr>
            <a:xfrm>
              <a:off x="683401" y="1422267"/>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Web Browser</a:t>
              </a:r>
              <a:endParaRPr sz="1600" kern="0">
                <a:solidFill>
                  <a:srgbClr val="F9FBE3"/>
                </a:solidFill>
                <a:latin typeface="Pontano Sans"/>
                <a:ea typeface="Pontano Sans"/>
                <a:cs typeface="Pontano Sans"/>
                <a:sym typeface="Pontano Sans"/>
              </a:endParaRPr>
            </a:p>
          </p:txBody>
        </p:sp>
        <p:sp>
          <p:nvSpPr>
            <p:cNvPr id="52" name="Google Shape;527;p51">
              <a:extLst>
                <a:ext uri="{FF2B5EF4-FFF2-40B4-BE49-F238E27FC236}">
                  <a16:creationId xmlns:a16="http://schemas.microsoft.com/office/drawing/2014/main" id="{8AF3B1B6-854B-4756-81F6-6297E060EE89}"/>
                </a:ext>
              </a:extLst>
            </p:cNvPr>
            <p:cNvSpPr txBox="1"/>
            <p:nvPr/>
          </p:nvSpPr>
          <p:spPr>
            <a:xfrm>
              <a:off x="675650" y="716165"/>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Mobile Browser</a:t>
              </a:r>
              <a:endParaRPr sz="1600" kern="0">
                <a:solidFill>
                  <a:srgbClr val="F9FBE3"/>
                </a:solidFill>
                <a:latin typeface="Pontano Sans"/>
                <a:ea typeface="Pontano Sans"/>
                <a:cs typeface="Pontano Sans"/>
                <a:sym typeface="Pontano Sans"/>
              </a:endParaRPr>
            </a:p>
          </p:txBody>
        </p:sp>
        <p:cxnSp>
          <p:nvCxnSpPr>
            <p:cNvPr id="53" name="Straight Connector 52">
              <a:extLst>
                <a:ext uri="{FF2B5EF4-FFF2-40B4-BE49-F238E27FC236}">
                  <a16:creationId xmlns:a16="http://schemas.microsoft.com/office/drawing/2014/main" id="{4BB34C60-A91C-4764-85A3-78FE75D337BD}"/>
                </a:ext>
              </a:extLst>
            </p:cNvPr>
            <p:cNvCxnSpPr>
              <a:stCxn id="31" idx="1"/>
              <a:endCxn id="52" idx="3"/>
            </p:cNvCxnSpPr>
            <p:nvPr/>
          </p:nvCxnSpPr>
          <p:spPr>
            <a:xfrm flipH="1" flipV="1">
              <a:off x="3047250" y="958765"/>
              <a:ext cx="1428284" cy="305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3A007B9-619A-4CD0-A50F-57EBBD53E15A}"/>
                </a:ext>
              </a:extLst>
            </p:cNvPr>
            <p:cNvCxnSpPr>
              <a:stCxn id="31" idx="1"/>
              <a:endCxn id="51" idx="3"/>
            </p:cNvCxnSpPr>
            <p:nvPr/>
          </p:nvCxnSpPr>
          <p:spPr>
            <a:xfrm flipH="1">
              <a:off x="3055001" y="1263846"/>
              <a:ext cx="1420533" cy="401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D6D234B-8B42-41C8-85C5-499139141753}"/>
                </a:ext>
              </a:extLst>
            </p:cNvPr>
            <p:cNvCxnSpPr>
              <a:cxnSpLocks/>
              <a:stCxn id="30" idx="2"/>
              <a:endCxn id="56" idx="0"/>
            </p:cNvCxnSpPr>
            <p:nvPr/>
          </p:nvCxnSpPr>
          <p:spPr>
            <a:xfrm flipH="1">
              <a:off x="5626031" y="3547468"/>
              <a:ext cx="189481" cy="13722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Google Shape;525;p51">
              <a:extLst>
                <a:ext uri="{FF2B5EF4-FFF2-40B4-BE49-F238E27FC236}">
                  <a16:creationId xmlns:a16="http://schemas.microsoft.com/office/drawing/2014/main" id="{7232F4DB-B5F7-45C9-81BA-14D38E8E8ACD}"/>
                </a:ext>
              </a:extLst>
            </p:cNvPr>
            <p:cNvSpPr txBox="1"/>
            <p:nvPr/>
          </p:nvSpPr>
          <p:spPr>
            <a:xfrm>
              <a:off x="4440231" y="4919763"/>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Node JS Server</a:t>
              </a:r>
              <a:endParaRPr sz="1600" kern="0">
                <a:solidFill>
                  <a:srgbClr val="F9FBE3"/>
                </a:solidFill>
                <a:latin typeface="Pontano Sans"/>
                <a:ea typeface="Pontano Sans"/>
                <a:cs typeface="Pontano Sans"/>
                <a:sym typeface="Pontano Sans"/>
              </a:endParaRPr>
            </a:p>
          </p:txBody>
        </p:sp>
        <p:sp>
          <p:nvSpPr>
            <p:cNvPr id="57" name="Google Shape;528;p51">
              <a:extLst>
                <a:ext uri="{FF2B5EF4-FFF2-40B4-BE49-F238E27FC236}">
                  <a16:creationId xmlns:a16="http://schemas.microsoft.com/office/drawing/2014/main" id="{3E48A48A-1875-4BCB-BB2D-5BC29115C280}"/>
                </a:ext>
              </a:extLst>
            </p:cNvPr>
            <p:cNvSpPr txBox="1"/>
            <p:nvPr/>
          </p:nvSpPr>
          <p:spPr>
            <a:xfrm>
              <a:off x="4541582" y="192276"/>
              <a:ext cx="2270249"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Frontend</a:t>
              </a:r>
              <a:endParaRPr sz="1800" b="1" kern="0">
                <a:solidFill>
                  <a:srgbClr val="F9FBE3"/>
                </a:solidFill>
                <a:latin typeface="Kanit"/>
                <a:ea typeface="Kanit"/>
                <a:cs typeface="Kanit"/>
                <a:sym typeface="Kanit"/>
              </a:endParaRPr>
            </a:p>
          </p:txBody>
        </p:sp>
        <p:sp>
          <p:nvSpPr>
            <p:cNvPr id="58" name="Google Shape;528;p51">
              <a:extLst>
                <a:ext uri="{FF2B5EF4-FFF2-40B4-BE49-F238E27FC236}">
                  <a16:creationId xmlns:a16="http://schemas.microsoft.com/office/drawing/2014/main" id="{D7D00249-64DF-4269-9D21-0A76A1544A12}"/>
                </a:ext>
              </a:extLst>
            </p:cNvPr>
            <p:cNvSpPr txBox="1"/>
            <p:nvPr/>
          </p:nvSpPr>
          <p:spPr>
            <a:xfrm>
              <a:off x="4951009" y="1918021"/>
              <a:ext cx="2270249"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Backend</a:t>
              </a:r>
              <a:endParaRPr sz="1800" b="1" kern="0">
                <a:solidFill>
                  <a:srgbClr val="F9FBE3"/>
                </a:solidFill>
                <a:latin typeface="Kanit"/>
                <a:ea typeface="Kanit"/>
                <a:cs typeface="Kanit"/>
                <a:sym typeface="Kanit"/>
              </a:endParaRPr>
            </a:p>
          </p:txBody>
        </p:sp>
        <p:cxnSp>
          <p:nvCxnSpPr>
            <p:cNvPr id="59" name="Straight Connector 58">
              <a:extLst>
                <a:ext uri="{FF2B5EF4-FFF2-40B4-BE49-F238E27FC236}">
                  <a16:creationId xmlns:a16="http://schemas.microsoft.com/office/drawing/2014/main" id="{8EF2C0AC-A93D-443B-8B14-A2B6E52F0A51}"/>
                </a:ext>
              </a:extLst>
            </p:cNvPr>
            <p:cNvCxnSpPr>
              <a:stCxn id="57" idx="2"/>
              <a:endCxn id="31" idx="0"/>
            </p:cNvCxnSpPr>
            <p:nvPr/>
          </p:nvCxnSpPr>
          <p:spPr>
            <a:xfrm>
              <a:off x="5676707" y="677476"/>
              <a:ext cx="409427" cy="21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9B57A3F-0C34-45FD-95A1-1C7B46D244F4}"/>
                </a:ext>
              </a:extLst>
            </p:cNvPr>
            <p:cNvCxnSpPr>
              <a:stCxn id="31" idx="2"/>
              <a:endCxn id="58" idx="0"/>
            </p:cNvCxnSpPr>
            <p:nvPr/>
          </p:nvCxnSpPr>
          <p:spPr>
            <a:xfrm>
              <a:off x="6086134" y="1635846"/>
              <a:ext cx="0" cy="28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DC3EADC-9CF5-4BC1-8C11-C7126156E855}"/>
                </a:ext>
              </a:extLst>
            </p:cNvPr>
            <p:cNvCxnSpPr>
              <a:stCxn id="58" idx="2"/>
              <a:endCxn id="30" idx="0"/>
            </p:cNvCxnSpPr>
            <p:nvPr/>
          </p:nvCxnSpPr>
          <p:spPr>
            <a:xfrm flipH="1">
              <a:off x="5815512" y="2403221"/>
              <a:ext cx="270622" cy="4002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Google Shape;829;p46">
            <a:extLst>
              <a:ext uri="{FF2B5EF4-FFF2-40B4-BE49-F238E27FC236}">
                <a16:creationId xmlns:a16="http://schemas.microsoft.com/office/drawing/2014/main" id="{62A3B316-1437-402D-8E75-9DAD11549B64}"/>
              </a:ext>
            </a:extLst>
          </p:cNvPr>
          <p:cNvSpPr txBox="1">
            <a:spLocks noGrp="1"/>
          </p:cNvSpPr>
          <p:nvPr>
            <p:ph type="title"/>
          </p:nvPr>
        </p:nvSpPr>
        <p:spPr>
          <a:xfrm>
            <a:off x="5519116" y="17139"/>
            <a:ext cx="3620226" cy="86618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b="1"/>
              <a:t>Technology Stack</a:t>
            </a:r>
            <a:endParaRPr sz="44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9"/>
          <p:cNvSpPr/>
          <p:nvPr/>
        </p:nvSpPr>
        <p:spPr>
          <a:xfrm>
            <a:off x="1941464" y="840380"/>
            <a:ext cx="2914200" cy="64170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947109" y="1582010"/>
            <a:ext cx="2914200" cy="64170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rot="10800000" flipH="1">
            <a:off x="1941464" y="2332141"/>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txBox="1">
            <a:spLocks noGrp="1"/>
          </p:cNvSpPr>
          <p:nvPr>
            <p:ph type="title"/>
          </p:nvPr>
        </p:nvSpPr>
        <p:spPr>
          <a:xfrm>
            <a:off x="169684" y="251210"/>
            <a:ext cx="2394567"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Advantages</a:t>
            </a:r>
            <a:endParaRPr/>
          </a:p>
        </p:txBody>
      </p:sp>
      <p:sp>
        <p:nvSpPr>
          <p:cNvPr id="1189" name="Google Shape;1189;p49"/>
          <p:cNvSpPr txBox="1">
            <a:spLocks noGrp="1"/>
          </p:cNvSpPr>
          <p:nvPr>
            <p:ph type="subTitle" idx="1"/>
          </p:nvPr>
        </p:nvSpPr>
        <p:spPr>
          <a:xfrm>
            <a:off x="1973704" y="843630"/>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To conquer issues and postpone when moving paper clinical records</a:t>
            </a:r>
            <a:endParaRPr/>
          </a:p>
        </p:txBody>
      </p:sp>
      <p:sp>
        <p:nvSpPr>
          <p:cNvPr id="1191" name="Google Shape;1191;p49"/>
          <p:cNvSpPr txBox="1">
            <a:spLocks noGrp="1"/>
          </p:cNvSpPr>
          <p:nvPr>
            <p:ph type="subTitle" idx="3"/>
          </p:nvPr>
        </p:nvSpPr>
        <p:spPr>
          <a:xfrm>
            <a:off x="1979349" y="1580506"/>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To improve issues with misfortune or scattering of actual paper records and record envelopes</a:t>
            </a:r>
            <a:endParaRPr/>
          </a:p>
        </p:txBody>
      </p:sp>
      <p:sp>
        <p:nvSpPr>
          <p:cNvPr id="1193" name="Google Shape;1193;p49"/>
          <p:cNvSpPr txBox="1">
            <a:spLocks noGrp="1"/>
          </p:cNvSpPr>
          <p:nvPr>
            <p:ph type="subTitle" idx="5"/>
          </p:nvPr>
        </p:nvSpPr>
        <p:spPr>
          <a:xfrm>
            <a:off x="1973704" y="2335191"/>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To save time spent on dealing with paper records</a:t>
            </a:r>
            <a:endParaRPr/>
          </a:p>
        </p:txBody>
      </p:sp>
      <p:grpSp>
        <p:nvGrpSpPr>
          <p:cNvPr id="1195" name="Google Shape;1195;p49"/>
          <p:cNvGrpSpPr/>
          <p:nvPr/>
        </p:nvGrpSpPr>
        <p:grpSpPr>
          <a:xfrm rot="-150418" flipH="1">
            <a:off x="-191158" y="1295281"/>
            <a:ext cx="1991567" cy="4780236"/>
            <a:chOff x="2714675" y="237925"/>
            <a:chExt cx="2177825" cy="5227300"/>
          </a:xfrm>
        </p:grpSpPr>
        <p:sp>
          <p:nvSpPr>
            <p:cNvPr id="1196" name="Google Shape;1196;p49"/>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187;p49">
            <a:extLst>
              <a:ext uri="{FF2B5EF4-FFF2-40B4-BE49-F238E27FC236}">
                <a16:creationId xmlns:a16="http://schemas.microsoft.com/office/drawing/2014/main" id="{3A305DD7-C822-4618-9E0F-BE06892FE424}"/>
              </a:ext>
            </a:extLst>
          </p:cNvPr>
          <p:cNvSpPr/>
          <p:nvPr/>
        </p:nvSpPr>
        <p:spPr>
          <a:xfrm rot="10800000" flipH="1">
            <a:off x="1947109" y="3079223"/>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3;p49">
            <a:extLst>
              <a:ext uri="{FF2B5EF4-FFF2-40B4-BE49-F238E27FC236}">
                <a16:creationId xmlns:a16="http://schemas.microsoft.com/office/drawing/2014/main" id="{089537D0-85BD-4C30-A169-6B0A304D1766}"/>
              </a:ext>
            </a:extLst>
          </p:cNvPr>
          <p:cNvSpPr txBox="1">
            <a:spLocks/>
          </p:cNvSpPr>
          <p:nvPr/>
        </p:nvSpPr>
        <p:spPr>
          <a:xfrm>
            <a:off x="1979349" y="3082273"/>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Data can be shared all the more without any problem</a:t>
            </a:r>
          </a:p>
        </p:txBody>
      </p:sp>
      <p:sp>
        <p:nvSpPr>
          <p:cNvPr id="62" name="Google Shape;1187;p49">
            <a:extLst>
              <a:ext uri="{FF2B5EF4-FFF2-40B4-BE49-F238E27FC236}">
                <a16:creationId xmlns:a16="http://schemas.microsoft.com/office/drawing/2014/main" id="{89781CEE-1EA8-4937-A578-AEBD1125E856}"/>
              </a:ext>
            </a:extLst>
          </p:cNvPr>
          <p:cNvSpPr/>
          <p:nvPr/>
        </p:nvSpPr>
        <p:spPr>
          <a:xfrm rot="10800000" flipH="1">
            <a:off x="1936976" y="3827080"/>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3;p49">
            <a:extLst>
              <a:ext uri="{FF2B5EF4-FFF2-40B4-BE49-F238E27FC236}">
                <a16:creationId xmlns:a16="http://schemas.microsoft.com/office/drawing/2014/main" id="{98FF8299-32FC-4291-98F4-888634E7E616}"/>
              </a:ext>
            </a:extLst>
          </p:cNvPr>
          <p:cNvSpPr txBox="1">
            <a:spLocks/>
          </p:cNvSpPr>
          <p:nvPr/>
        </p:nvSpPr>
        <p:spPr>
          <a:xfrm>
            <a:off x="1969216" y="3830130"/>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Email and intranet correspondence inside the training lessen inward paper streams, calls and faxes</a:t>
            </a:r>
          </a:p>
        </p:txBody>
      </p:sp>
      <p:sp>
        <p:nvSpPr>
          <p:cNvPr id="70" name="Google Shape;1185;p49">
            <a:extLst>
              <a:ext uri="{FF2B5EF4-FFF2-40B4-BE49-F238E27FC236}">
                <a16:creationId xmlns:a16="http://schemas.microsoft.com/office/drawing/2014/main" id="{53BD4B6A-83C4-4146-BB31-841A699638EA}"/>
              </a:ext>
            </a:extLst>
          </p:cNvPr>
          <p:cNvSpPr/>
          <p:nvPr/>
        </p:nvSpPr>
        <p:spPr>
          <a:xfrm>
            <a:off x="5631218" y="564001"/>
            <a:ext cx="2914200" cy="64170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9;p49">
            <a:extLst>
              <a:ext uri="{FF2B5EF4-FFF2-40B4-BE49-F238E27FC236}">
                <a16:creationId xmlns:a16="http://schemas.microsoft.com/office/drawing/2014/main" id="{EC843C96-DC52-49E3-AE6F-1EBC4D3C8CDA}"/>
              </a:ext>
            </a:extLst>
          </p:cNvPr>
          <p:cNvSpPr txBox="1">
            <a:spLocks/>
          </p:cNvSpPr>
          <p:nvPr/>
        </p:nvSpPr>
        <p:spPr>
          <a:xfrm>
            <a:off x="5663458" y="56725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Expansion in security and privacy since it is simpler to control and review admittance to records</a:t>
            </a:r>
          </a:p>
        </p:txBody>
      </p:sp>
      <p:sp>
        <p:nvSpPr>
          <p:cNvPr id="72" name="Google Shape;1186;p49">
            <a:extLst>
              <a:ext uri="{FF2B5EF4-FFF2-40B4-BE49-F238E27FC236}">
                <a16:creationId xmlns:a16="http://schemas.microsoft.com/office/drawing/2014/main" id="{B93F2CAE-C6E0-4644-B75E-667B626F109D}"/>
              </a:ext>
            </a:extLst>
          </p:cNvPr>
          <p:cNvSpPr/>
          <p:nvPr/>
        </p:nvSpPr>
        <p:spPr>
          <a:xfrm>
            <a:off x="5621790" y="1299795"/>
            <a:ext cx="2914200" cy="64170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1;p49">
            <a:extLst>
              <a:ext uri="{FF2B5EF4-FFF2-40B4-BE49-F238E27FC236}">
                <a16:creationId xmlns:a16="http://schemas.microsoft.com/office/drawing/2014/main" id="{002F9B60-D5CA-45B3-A8EC-C887380E9F9E}"/>
              </a:ext>
            </a:extLst>
          </p:cNvPr>
          <p:cNvSpPr txBox="1">
            <a:spLocks/>
          </p:cNvSpPr>
          <p:nvPr/>
        </p:nvSpPr>
        <p:spPr>
          <a:xfrm>
            <a:off x="5654030" y="129829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Comfort. </a:t>
            </a:r>
          </a:p>
          <a:p>
            <a:pPr marL="0" indent="0"/>
            <a:r>
              <a:rPr lang="en-US"/>
              <a:t>Conforms to the public activities. </a:t>
            </a:r>
          </a:p>
          <a:p>
            <a:pPr marL="0" indent="0"/>
            <a:r>
              <a:rPr lang="en-US"/>
              <a:t>Neighborhood peer pressure</a:t>
            </a:r>
          </a:p>
        </p:txBody>
      </p:sp>
      <p:sp>
        <p:nvSpPr>
          <p:cNvPr id="74" name="Google Shape;1187;p49">
            <a:extLst>
              <a:ext uri="{FF2B5EF4-FFF2-40B4-BE49-F238E27FC236}">
                <a16:creationId xmlns:a16="http://schemas.microsoft.com/office/drawing/2014/main" id="{8FBF73FE-659E-4F92-965B-B417ED7D2FD1}"/>
              </a:ext>
            </a:extLst>
          </p:cNvPr>
          <p:cNvSpPr/>
          <p:nvPr/>
        </p:nvSpPr>
        <p:spPr>
          <a:xfrm rot="10800000" flipH="1">
            <a:off x="5631218" y="2040838"/>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3;p49">
            <a:extLst>
              <a:ext uri="{FF2B5EF4-FFF2-40B4-BE49-F238E27FC236}">
                <a16:creationId xmlns:a16="http://schemas.microsoft.com/office/drawing/2014/main" id="{6E6FE117-00D1-4C54-A872-EB4B28C7D456}"/>
              </a:ext>
            </a:extLst>
          </p:cNvPr>
          <p:cNvSpPr txBox="1">
            <a:spLocks/>
          </p:cNvSpPr>
          <p:nvPr/>
        </p:nvSpPr>
        <p:spPr>
          <a:xfrm>
            <a:off x="5663458" y="2043888"/>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Freedom to improve the current electronic patient records (EPR).</a:t>
            </a:r>
          </a:p>
        </p:txBody>
      </p:sp>
      <p:sp>
        <p:nvSpPr>
          <p:cNvPr id="76" name="Google Shape;1187;p49">
            <a:extLst>
              <a:ext uri="{FF2B5EF4-FFF2-40B4-BE49-F238E27FC236}">
                <a16:creationId xmlns:a16="http://schemas.microsoft.com/office/drawing/2014/main" id="{D017BCD8-0EFE-417C-A445-764786F38CE7}"/>
              </a:ext>
            </a:extLst>
          </p:cNvPr>
          <p:cNvSpPr/>
          <p:nvPr/>
        </p:nvSpPr>
        <p:spPr>
          <a:xfrm rot="10800000" flipH="1">
            <a:off x="5631218" y="2779111"/>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3;p49">
            <a:extLst>
              <a:ext uri="{FF2B5EF4-FFF2-40B4-BE49-F238E27FC236}">
                <a16:creationId xmlns:a16="http://schemas.microsoft.com/office/drawing/2014/main" id="{E785E2A5-C1C6-42C7-922A-D0469EB5644F}"/>
              </a:ext>
            </a:extLst>
          </p:cNvPr>
          <p:cNvSpPr txBox="1">
            <a:spLocks/>
          </p:cNvSpPr>
          <p:nvPr/>
        </p:nvSpPr>
        <p:spPr>
          <a:xfrm>
            <a:off x="5663458" y="278216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sz="1000"/>
              <a:t>Simplicity of assortment/recovery of explicit data (for instance, review information, item wellbeing reviews, prompts for patient administration and information section). </a:t>
            </a:r>
          </a:p>
        </p:txBody>
      </p:sp>
      <p:sp>
        <p:nvSpPr>
          <p:cNvPr id="78" name="Google Shape;1187;p49">
            <a:extLst>
              <a:ext uri="{FF2B5EF4-FFF2-40B4-BE49-F238E27FC236}">
                <a16:creationId xmlns:a16="http://schemas.microsoft.com/office/drawing/2014/main" id="{AC7F390D-34F1-449E-8810-79FC7F6A6EAA}"/>
              </a:ext>
            </a:extLst>
          </p:cNvPr>
          <p:cNvSpPr/>
          <p:nvPr/>
        </p:nvSpPr>
        <p:spPr>
          <a:xfrm rot="10800000" flipH="1">
            <a:off x="5621790" y="3515556"/>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3;p49">
            <a:extLst>
              <a:ext uri="{FF2B5EF4-FFF2-40B4-BE49-F238E27FC236}">
                <a16:creationId xmlns:a16="http://schemas.microsoft.com/office/drawing/2014/main" id="{FE4031F5-6090-4B9D-8638-5A21C124D679}"/>
              </a:ext>
            </a:extLst>
          </p:cNvPr>
          <p:cNvSpPr txBox="1">
            <a:spLocks/>
          </p:cNvSpPr>
          <p:nvPr/>
        </p:nvSpPr>
        <p:spPr>
          <a:xfrm>
            <a:off x="5383382" y="3538776"/>
            <a:ext cx="3101576"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r>
              <a:rPr lang="en-IN" sz="1000"/>
              <a:t>	Patient admittance to records can be a benefit (more straightforwardness, balance inside the specialist patient relationship).</a:t>
            </a:r>
          </a:p>
        </p:txBody>
      </p:sp>
      <p:sp>
        <p:nvSpPr>
          <p:cNvPr id="80" name="Google Shape;1187;p49">
            <a:extLst>
              <a:ext uri="{FF2B5EF4-FFF2-40B4-BE49-F238E27FC236}">
                <a16:creationId xmlns:a16="http://schemas.microsoft.com/office/drawing/2014/main" id="{829A387D-849D-4D7B-B922-F1D5BC1028E8}"/>
              </a:ext>
            </a:extLst>
          </p:cNvPr>
          <p:cNvSpPr/>
          <p:nvPr/>
        </p:nvSpPr>
        <p:spPr>
          <a:xfrm rot="10800000" flipH="1">
            <a:off x="5628457" y="4252934"/>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3;p49">
            <a:extLst>
              <a:ext uri="{FF2B5EF4-FFF2-40B4-BE49-F238E27FC236}">
                <a16:creationId xmlns:a16="http://schemas.microsoft.com/office/drawing/2014/main" id="{98031C05-8F03-46D7-8A56-5883CB0B7FD1}"/>
              </a:ext>
            </a:extLst>
          </p:cNvPr>
          <p:cNvSpPr txBox="1">
            <a:spLocks/>
          </p:cNvSpPr>
          <p:nvPr/>
        </p:nvSpPr>
        <p:spPr>
          <a:xfrm>
            <a:off x="5660697" y="4255984"/>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Improvement of information quality</a:t>
            </a:r>
          </a:p>
          <a:p>
            <a:pPr marL="0" indent="0"/>
            <a:r>
              <a:rPr lang="en-US"/>
              <a:t>More productive and successful discussions</a:t>
            </a:r>
          </a:p>
          <a:p>
            <a:pPr marL="0" indent="0"/>
            <a:r>
              <a:rPr lang="en-US"/>
              <a:t>All inclusive clarity of information passages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Clinical Case 06-2019</vt:lpstr>
      <vt:lpstr>Team    “ TAKSHAK”</vt:lpstr>
      <vt:lpstr>     There has been a persistent move with computerization of practices towards paperless clinical records and paperless practice action by and large. The NHS information strategy, the national service frameworks, and the NHS plan all advance the utilization of electronic patient records. The national specification for integrated care   records service aims to develop clinical records, which are to be planned around   the patient, coordinated across all wellbeing and social consideration settings,   and fit for supporting the execution of care pathways inside the    public assistance frameworks. </vt:lpstr>
      <vt:lpstr>“Privacy First”</vt:lpstr>
      <vt:lpstr>PowerPoint Presentation</vt:lpstr>
      <vt:lpstr>PowerPoint Presentation</vt:lpstr>
      <vt:lpstr>System Monitoring</vt:lpstr>
      <vt:lpstr>Login Features Provided to Hospitals</vt:lpstr>
      <vt:lpstr>Technology Stack</vt:lpstr>
      <vt:lpstr>Advantages</vt:lpstr>
      <vt:lpstr>Dependencies</vt:lpstr>
      <vt:lpstr>Team “Takshak”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Name: JSPH</dc:title>
  <dc:creator>Garv Baheti</dc:creator>
  <cp:revision>1</cp:revision>
  <dcterms:modified xsi:type="dcterms:W3CDTF">2021-05-01T13:46:01Z</dcterms:modified>
</cp:coreProperties>
</file>